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36"/>
  </p:notesMasterIdLst>
  <p:handoutMasterIdLst>
    <p:handoutMasterId r:id="rId37"/>
  </p:handoutMasterIdLst>
  <p:sldIdLst>
    <p:sldId id="293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6" r:id="rId16"/>
    <p:sldId id="271" r:id="rId17"/>
    <p:sldId id="273" r:id="rId18"/>
    <p:sldId id="274" r:id="rId19"/>
    <p:sldId id="272" r:id="rId20"/>
    <p:sldId id="275" r:id="rId21"/>
    <p:sldId id="277" r:id="rId22"/>
    <p:sldId id="282" r:id="rId23"/>
    <p:sldId id="279" r:id="rId24"/>
    <p:sldId id="280" r:id="rId25"/>
    <p:sldId id="281" r:id="rId26"/>
    <p:sldId id="283" r:id="rId27"/>
    <p:sldId id="288" r:id="rId28"/>
    <p:sldId id="286" r:id="rId29"/>
    <p:sldId id="289" r:id="rId30"/>
    <p:sldId id="295" r:id="rId31"/>
    <p:sldId id="296" r:id="rId32"/>
    <p:sldId id="294" r:id="rId33"/>
    <p:sldId id="292" r:id="rId34"/>
    <p:sldId id="291" r:id="rId3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8"/>
    <p:restoredTop sz="86830" autoAdjust="0"/>
  </p:normalViewPr>
  <p:slideViewPr>
    <p:cSldViewPr snapToGrid="0" snapToObjects="1">
      <p:cViewPr varScale="1">
        <p:scale>
          <a:sx n="71" d="100"/>
          <a:sy n="71" d="100"/>
        </p:scale>
        <p:origin x="59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61C8B-6A94-4651-ABEA-B186B3906D9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6CB15D0-B8A6-4D44-BDEA-50E073601457}">
      <dgm:prSet custT="1"/>
      <dgm:spPr/>
      <dgm:t>
        <a:bodyPr/>
        <a:lstStyle/>
        <a:p>
          <a:pPr rtl="0"/>
          <a:r>
            <a:rPr lang="en-US" sz="28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rPr>
            <a:t>Barrett Law</a:t>
          </a:r>
        </a:p>
      </dgm:t>
    </dgm:pt>
    <dgm:pt modelId="{BC6C6F76-6E21-45E0-8D6F-E45002B5BF25}" type="parTrans" cxnId="{BC5221EE-916E-4216-ADCD-FF13E41A53B2}">
      <dgm:prSet/>
      <dgm:spPr/>
      <dgm:t>
        <a:bodyPr/>
        <a:lstStyle/>
        <a:p>
          <a:endParaRPr lang="en-US"/>
        </a:p>
      </dgm:t>
    </dgm:pt>
    <dgm:pt modelId="{AD4AC413-3B01-40BA-8010-DC7244A226DB}" type="sibTrans" cxnId="{BC5221EE-916E-4216-ADCD-FF13E41A53B2}">
      <dgm:prSet/>
      <dgm:spPr/>
      <dgm:t>
        <a:bodyPr/>
        <a:lstStyle/>
        <a:p>
          <a:endParaRPr lang="en-US"/>
        </a:p>
      </dgm:t>
    </dgm:pt>
    <dgm:pt modelId="{E8152A41-A4F7-4A1D-8AF1-6D1572231C2B}">
      <dgm:prSet custT="1"/>
      <dgm:spPr/>
      <dgm:t>
        <a:bodyPr/>
        <a:lstStyle/>
        <a:p>
          <a:pPr rtl="0"/>
          <a:r>
            <a:rPr lang="en-US" sz="28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Septic Tank Elimination Program – City</a:t>
          </a:r>
        </a:p>
      </dgm:t>
    </dgm:pt>
    <dgm:pt modelId="{A3D2C532-AE50-4462-AED0-16E266AB6840}" type="parTrans" cxnId="{D3DACFCE-278D-4825-BA89-A7BC94076369}">
      <dgm:prSet/>
      <dgm:spPr/>
      <dgm:t>
        <a:bodyPr/>
        <a:lstStyle/>
        <a:p>
          <a:endParaRPr lang="en-US"/>
        </a:p>
      </dgm:t>
    </dgm:pt>
    <dgm:pt modelId="{71C671AE-326D-4E46-87B8-58C34D77204A}" type="sibTrans" cxnId="{D3DACFCE-278D-4825-BA89-A7BC94076369}">
      <dgm:prSet/>
      <dgm:spPr/>
      <dgm:t>
        <a:bodyPr/>
        <a:lstStyle/>
        <a:p>
          <a:endParaRPr lang="en-US"/>
        </a:p>
      </dgm:t>
    </dgm:pt>
    <dgm:pt modelId="{0582BBFD-0F98-4F58-BE96-ED76254A5275}">
      <dgm:prSet custT="1"/>
      <dgm:spPr/>
      <dgm:t>
        <a:bodyPr/>
        <a:lstStyle/>
        <a:p>
          <a:pPr rtl="0"/>
          <a:r>
            <a:rPr lang="en-US" sz="28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“New” Septic Tank Elimination Program</a:t>
          </a:r>
        </a:p>
      </dgm:t>
    </dgm:pt>
    <dgm:pt modelId="{E94DAC9F-EC35-4C1F-95E3-CE88920A2E39}" type="parTrans" cxnId="{DAED8820-9EF6-467C-A054-B2477C401E2E}">
      <dgm:prSet/>
      <dgm:spPr/>
      <dgm:t>
        <a:bodyPr/>
        <a:lstStyle/>
        <a:p>
          <a:endParaRPr lang="en-US"/>
        </a:p>
      </dgm:t>
    </dgm:pt>
    <dgm:pt modelId="{CA9C028D-7E29-4E02-9A5B-87BF01C1C08C}" type="sibTrans" cxnId="{DAED8820-9EF6-467C-A054-B2477C401E2E}">
      <dgm:prSet/>
      <dgm:spPr/>
      <dgm:t>
        <a:bodyPr/>
        <a:lstStyle/>
        <a:p>
          <a:endParaRPr lang="en-US"/>
        </a:p>
      </dgm:t>
    </dgm:pt>
    <dgm:pt modelId="{F5DFCBDB-86DC-42A4-8570-BF5422B0824E}">
      <dgm:prSet custT="1"/>
      <dgm:spPr/>
      <dgm:t>
        <a:bodyPr/>
        <a:lstStyle/>
        <a:p>
          <a:pPr rtl="0"/>
          <a:r>
            <a:rPr lang="en-US" sz="2800" b="0" cap="none" spc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Septic Tank Elimination Program – Citizens</a:t>
          </a:r>
          <a:endParaRPr lang="en-US" sz="28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7196A4D-9A88-4FD5-BE86-6F19DABE13C4}" type="parTrans" cxnId="{DF7ACFAD-A7C5-4134-8CF5-0599439D29F0}">
      <dgm:prSet/>
      <dgm:spPr/>
      <dgm:t>
        <a:bodyPr/>
        <a:lstStyle/>
        <a:p>
          <a:endParaRPr lang="en-US"/>
        </a:p>
      </dgm:t>
    </dgm:pt>
    <dgm:pt modelId="{575570F1-506C-425D-AAAA-E1DED2EDB467}" type="sibTrans" cxnId="{DF7ACFAD-A7C5-4134-8CF5-0599439D29F0}">
      <dgm:prSet/>
      <dgm:spPr/>
      <dgm:t>
        <a:bodyPr/>
        <a:lstStyle/>
        <a:p>
          <a:endParaRPr lang="en-US"/>
        </a:p>
      </dgm:t>
    </dgm:pt>
    <dgm:pt modelId="{8FF85A50-4955-471D-BAE9-E749DB427F32}" type="pres">
      <dgm:prSet presAssocID="{3EE61C8B-6A94-4651-ABEA-B186B3906D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B1A6CC-0D16-4452-BDCE-093FA4CCE6F4}" type="pres">
      <dgm:prSet presAssocID="{3EE61C8B-6A94-4651-ABEA-B186B3906D90}" presName="Name1" presStyleCnt="0"/>
      <dgm:spPr/>
    </dgm:pt>
    <dgm:pt modelId="{830635E2-CAAA-4A66-B2D4-2C30ECD7FCBF}" type="pres">
      <dgm:prSet presAssocID="{3EE61C8B-6A94-4651-ABEA-B186B3906D90}" presName="cycle" presStyleCnt="0"/>
      <dgm:spPr/>
    </dgm:pt>
    <dgm:pt modelId="{42A92A0C-44DB-4858-B9E8-79A7A258D9CC}" type="pres">
      <dgm:prSet presAssocID="{3EE61C8B-6A94-4651-ABEA-B186B3906D90}" presName="srcNode" presStyleLbl="node1" presStyleIdx="0" presStyleCnt="4"/>
      <dgm:spPr/>
    </dgm:pt>
    <dgm:pt modelId="{0D1E519C-AABD-46AB-B91D-D18196EA8A52}" type="pres">
      <dgm:prSet presAssocID="{3EE61C8B-6A94-4651-ABEA-B186B3906D90}" presName="conn" presStyleLbl="parChTrans1D2" presStyleIdx="0" presStyleCnt="1"/>
      <dgm:spPr/>
      <dgm:t>
        <a:bodyPr/>
        <a:lstStyle/>
        <a:p>
          <a:endParaRPr lang="en-US"/>
        </a:p>
      </dgm:t>
    </dgm:pt>
    <dgm:pt modelId="{F0A96C3F-9CC6-4268-8F99-4DBF76F30AFF}" type="pres">
      <dgm:prSet presAssocID="{3EE61C8B-6A94-4651-ABEA-B186B3906D90}" presName="extraNode" presStyleLbl="node1" presStyleIdx="0" presStyleCnt="4"/>
      <dgm:spPr/>
    </dgm:pt>
    <dgm:pt modelId="{FAA0DB93-8420-4E78-B0DB-B6D5645135A5}" type="pres">
      <dgm:prSet presAssocID="{3EE61C8B-6A94-4651-ABEA-B186B3906D90}" presName="dstNode" presStyleLbl="node1" presStyleIdx="0" presStyleCnt="4"/>
      <dgm:spPr/>
    </dgm:pt>
    <dgm:pt modelId="{355670AF-F54C-435A-B6BA-608B051F3053}" type="pres">
      <dgm:prSet presAssocID="{E6CB15D0-B8A6-4D44-BDEA-50E07360145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D72E4-8DB8-4BA3-868B-F707E3F5E8EF}" type="pres">
      <dgm:prSet presAssocID="{E6CB15D0-B8A6-4D44-BDEA-50E073601457}" presName="accent_1" presStyleCnt="0"/>
      <dgm:spPr/>
    </dgm:pt>
    <dgm:pt modelId="{10BC715E-2071-4FA6-A834-9FC87F839933}" type="pres">
      <dgm:prSet presAssocID="{E6CB15D0-B8A6-4D44-BDEA-50E073601457}" presName="accentRepeatNode" presStyleLbl="solidFgAcc1" presStyleIdx="0" presStyleCnt="4"/>
      <dgm:spPr/>
    </dgm:pt>
    <dgm:pt modelId="{17C8DF8E-57D4-4F2B-A259-ED7F1A886023}" type="pres">
      <dgm:prSet presAssocID="{E8152A41-A4F7-4A1D-8AF1-6D1572231C2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6C8A-9F76-47EF-A735-152D21DD048A}" type="pres">
      <dgm:prSet presAssocID="{E8152A41-A4F7-4A1D-8AF1-6D1572231C2B}" presName="accent_2" presStyleCnt="0"/>
      <dgm:spPr/>
    </dgm:pt>
    <dgm:pt modelId="{1B03ED16-E2B4-4A2A-AA2B-B15E0E8085B7}" type="pres">
      <dgm:prSet presAssocID="{E8152A41-A4F7-4A1D-8AF1-6D1572231C2B}" presName="accentRepeatNode" presStyleLbl="solidFgAcc1" presStyleIdx="1" presStyleCnt="4"/>
      <dgm:spPr/>
    </dgm:pt>
    <dgm:pt modelId="{C8F81BD0-C9EB-4F4A-A9FE-00B5FBEB0603}" type="pres">
      <dgm:prSet presAssocID="{F5DFCBDB-86DC-42A4-8570-BF5422B0824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EE724-F042-46F5-8DD0-8A6FEADED04F}" type="pres">
      <dgm:prSet presAssocID="{F5DFCBDB-86DC-42A4-8570-BF5422B0824E}" presName="accent_3" presStyleCnt="0"/>
      <dgm:spPr/>
    </dgm:pt>
    <dgm:pt modelId="{5DE8F456-B7D6-4275-8827-F1D0939FFA3C}" type="pres">
      <dgm:prSet presAssocID="{F5DFCBDB-86DC-42A4-8570-BF5422B0824E}" presName="accentRepeatNode" presStyleLbl="solidFgAcc1" presStyleIdx="2" presStyleCnt="4"/>
      <dgm:spPr/>
    </dgm:pt>
    <dgm:pt modelId="{D8D19CDF-F6D7-4A34-8E87-0236C6DDC591}" type="pres">
      <dgm:prSet presAssocID="{0582BBFD-0F98-4F58-BE96-ED76254A527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2F083-28F4-47CD-BAE9-3A4828FB35BB}" type="pres">
      <dgm:prSet presAssocID="{0582BBFD-0F98-4F58-BE96-ED76254A5275}" presName="accent_4" presStyleCnt="0"/>
      <dgm:spPr/>
    </dgm:pt>
    <dgm:pt modelId="{145811ED-05E5-4D2C-A974-B351B68B03A0}" type="pres">
      <dgm:prSet presAssocID="{0582BBFD-0F98-4F58-BE96-ED76254A5275}" presName="accentRepeatNode" presStyleLbl="solidFgAcc1" presStyleIdx="3" presStyleCnt="4"/>
      <dgm:spPr/>
    </dgm:pt>
  </dgm:ptLst>
  <dgm:cxnLst>
    <dgm:cxn modelId="{E800DB16-1465-4A37-A67F-08E176F06E5E}" type="presOf" srcId="{0582BBFD-0F98-4F58-BE96-ED76254A5275}" destId="{D8D19CDF-F6D7-4A34-8E87-0236C6DDC591}" srcOrd="0" destOrd="0" presId="urn:microsoft.com/office/officeart/2008/layout/VerticalCurvedList"/>
    <dgm:cxn modelId="{D3DACFCE-278D-4825-BA89-A7BC94076369}" srcId="{3EE61C8B-6A94-4651-ABEA-B186B3906D90}" destId="{E8152A41-A4F7-4A1D-8AF1-6D1572231C2B}" srcOrd="1" destOrd="0" parTransId="{A3D2C532-AE50-4462-AED0-16E266AB6840}" sibTransId="{71C671AE-326D-4E46-87B8-58C34D77204A}"/>
    <dgm:cxn modelId="{DF7ACFAD-A7C5-4134-8CF5-0599439D29F0}" srcId="{3EE61C8B-6A94-4651-ABEA-B186B3906D90}" destId="{F5DFCBDB-86DC-42A4-8570-BF5422B0824E}" srcOrd="2" destOrd="0" parTransId="{87196A4D-9A88-4FD5-BE86-6F19DABE13C4}" sibTransId="{575570F1-506C-425D-AAAA-E1DED2EDB467}"/>
    <dgm:cxn modelId="{59247A3F-31CD-4342-A133-B5C223769E0E}" type="presOf" srcId="{E8152A41-A4F7-4A1D-8AF1-6D1572231C2B}" destId="{17C8DF8E-57D4-4F2B-A259-ED7F1A886023}" srcOrd="0" destOrd="0" presId="urn:microsoft.com/office/officeart/2008/layout/VerticalCurvedList"/>
    <dgm:cxn modelId="{BC5221EE-916E-4216-ADCD-FF13E41A53B2}" srcId="{3EE61C8B-6A94-4651-ABEA-B186B3906D90}" destId="{E6CB15D0-B8A6-4D44-BDEA-50E073601457}" srcOrd="0" destOrd="0" parTransId="{BC6C6F76-6E21-45E0-8D6F-E45002B5BF25}" sibTransId="{AD4AC413-3B01-40BA-8010-DC7244A226DB}"/>
    <dgm:cxn modelId="{E0221A3C-0E9C-48E7-BE8C-40A8133A3E14}" type="presOf" srcId="{E6CB15D0-B8A6-4D44-BDEA-50E073601457}" destId="{355670AF-F54C-435A-B6BA-608B051F3053}" srcOrd="0" destOrd="0" presId="urn:microsoft.com/office/officeart/2008/layout/VerticalCurvedList"/>
    <dgm:cxn modelId="{D3ECA21B-50A9-4003-9609-6C9DED228210}" type="presOf" srcId="{AD4AC413-3B01-40BA-8010-DC7244A226DB}" destId="{0D1E519C-AABD-46AB-B91D-D18196EA8A52}" srcOrd="0" destOrd="0" presId="urn:microsoft.com/office/officeart/2008/layout/VerticalCurvedList"/>
    <dgm:cxn modelId="{FFF34223-7FF3-468D-A93F-2C5D4F16E646}" type="presOf" srcId="{F5DFCBDB-86DC-42A4-8570-BF5422B0824E}" destId="{C8F81BD0-C9EB-4F4A-A9FE-00B5FBEB0603}" srcOrd="0" destOrd="0" presId="urn:microsoft.com/office/officeart/2008/layout/VerticalCurvedList"/>
    <dgm:cxn modelId="{DAED8820-9EF6-467C-A054-B2477C401E2E}" srcId="{3EE61C8B-6A94-4651-ABEA-B186B3906D90}" destId="{0582BBFD-0F98-4F58-BE96-ED76254A5275}" srcOrd="3" destOrd="0" parTransId="{E94DAC9F-EC35-4C1F-95E3-CE88920A2E39}" sibTransId="{CA9C028D-7E29-4E02-9A5B-87BF01C1C08C}"/>
    <dgm:cxn modelId="{437B6A53-9AE9-47BC-9076-F42F7FCA3645}" type="presOf" srcId="{3EE61C8B-6A94-4651-ABEA-B186B3906D90}" destId="{8FF85A50-4955-471D-BAE9-E749DB427F32}" srcOrd="0" destOrd="0" presId="urn:microsoft.com/office/officeart/2008/layout/VerticalCurvedList"/>
    <dgm:cxn modelId="{47297955-C06F-4DAA-8457-CB681FC46480}" type="presParOf" srcId="{8FF85A50-4955-471D-BAE9-E749DB427F32}" destId="{26B1A6CC-0D16-4452-BDCE-093FA4CCE6F4}" srcOrd="0" destOrd="0" presId="urn:microsoft.com/office/officeart/2008/layout/VerticalCurvedList"/>
    <dgm:cxn modelId="{E6111340-7E2C-49E6-BE41-8984CF80E7C7}" type="presParOf" srcId="{26B1A6CC-0D16-4452-BDCE-093FA4CCE6F4}" destId="{830635E2-CAAA-4A66-B2D4-2C30ECD7FCBF}" srcOrd="0" destOrd="0" presId="urn:microsoft.com/office/officeart/2008/layout/VerticalCurvedList"/>
    <dgm:cxn modelId="{EAC974FF-E893-47EC-AC29-0BC10789F6D2}" type="presParOf" srcId="{830635E2-CAAA-4A66-B2D4-2C30ECD7FCBF}" destId="{42A92A0C-44DB-4858-B9E8-79A7A258D9CC}" srcOrd="0" destOrd="0" presId="urn:microsoft.com/office/officeart/2008/layout/VerticalCurvedList"/>
    <dgm:cxn modelId="{F0978F6E-F09A-45FF-8468-D74795E9E314}" type="presParOf" srcId="{830635E2-CAAA-4A66-B2D4-2C30ECD7FCBF}" destId="{0D1E519C-AABD-46AB-B91D-D18196EA8A52}" srcOrd="1" destOrd="0" presId="urn:microsoft.com/office/officeart/2008/layout/VerticalCurvedList"/>
    <dgm:cxn modelId="{B12D411F-DFF8-4052-9FA9-01FFBCFFF4CB}" type="presParOf" srcId="{830635E2-CAAA-4A66-B2D4-2C30ECD7FCBF}" destId="{F0A96C3F-9CC6-4268-8F99-4DBF76F30AFF}" srcOrd="2" destOrd="0" presId="urn:microsoft.com/office/officeart/2008/layout/VerticalCurvedList"/>
    <dgm:cxn modelId="{8F5A1A32-57A8-4B1D-98BA-211482E62855}" type="presParOf" srcId="{830635E2-CAAA-4A66-B2D4-2C30ECD7FCBF}" destId="{FAA0DB93-8420-4E78-B0DB-B6D5645135A5}" srcOrd="3" destOrd="0" presId="urn:microsoft.com/office/officeart/2008/layout/VerticalCurvedList"/>
    <dgm:cxn modelId="{97305490-77C5-471D-BA33-8F1DEF42E40A}" type="presParOf" srcId="{26B1A6CC-0D16-4452-BDCE-093FA4CCE6F4}" destId="{355670AF-F54C-435A-B6BA-608B051F3053}" srcOrd="1" destOrd="0" presId="urn:microsoft.com/office/officeart/2008/layout/VerticalCurvedList"/>
    <dgm:cxn modelId="{BC943A98-57C3-4986-B301-DC23A81DE794}" type="presParOf" srcId="{26B1A6CC-0D16-4452-BDCE-093FA4CCE6F4}" destId="{2BFD72E4-8DB8-4BA3-868B-F707E3F5E8EF}" srcOrd="2" destOrd="0" presId="urn:microsoft.com/office/officeart/2008/layout/VerticalCurvedList"/>
    <dgm:cxn modelId="{5EA30083-C8D6-4E97-AB4A-CD9135224322}" type="presParOf" srcId="{2BFD72E4-8DB8-4BA3-868B-F707E3F5E8EF}" destId="{10BC715E-2071-4FA6-A834-9FC87F839933}" srcOrd="0" destOrd="0" presId="urn:microsoft.com/office/officeart/2008/layout/VerticalCurvedList"/>
    <dgm:cxn modelId="{64925B55-BE33-4FA0-9B81-EEE544F0294E}" type="presParOf" srcId="{26B1A6CC-0D16-4452-BDCE-093FA4CCE6F4}" destId="{17C8DF8E-57D4-4F2B-A259-ED7F1A886023}" srcOrd="3" destOrd="0" presId="urn:microsoft.com/office/officeart/2008/layout/VerticalCurvedList"/>
    <dgm:cxn modelId="{3661D2B7-A080-49BB-BB34-71B8B8D96C14}" type="presParOf" srcId="{26B1A6CC-0D16-4452-BDCE-093FA4CCE6F4}" destId="{1D376C8A-9F76-47EF-A735-152D21DD048A}" srcOrd="4" destOrd="0" presId="urn:microsoft.com/office/officeart/2008/layout/VerticalCurvedList"/>
    <dgm:cxn modelId="{93A75D75-8A94-4677-A9E9-18C7CBF25167}" type="presParOf" srcId="{1D376C8A-9F76-47EF-A735-152D21DD048A}" destId="{1B03ED16-E2B4-4A2A-AA2B-B15E0E8085B7}" srcOrd="0" destOrd="0" presId="urn:microsoft.com/office/officeart/2008/layout/VerticalCurvedList"/>
    <dgm:cxn modelId="{2F3870EB-A773-464A-AFC5-D39376DA43C1}" type="presParOf" srcId="{26B1A6CC-0D16-4452-BDCE-093FA4CCE6F4}" destId="{C8F81BD0-C9EB-4F4A-A9FE-00B5FBEB0603}" srcOrd="5" destOrd="0" presId="urn:microsoft.com/office/officeart/2008/layout/VerticalCurvedList"/>
    <dgm:cxn modelId="{7D266F4C-E33B-482B-9F34-F72AEE33CCCE}" type="presParOf" srcId="{26B1A6CC-0D16-4452-BDCE-093FA4CCE6F4}" destId="{455EE724-F042-46F5-8DD0-8A6FEADED04F}" srcOrd="6" destOrd="0" presId="urn:microsoft.com/office/officeart/2008/layout/VerticalCurvedList"/>
    <dgm:cxn modelId="{14B6FADC-37DD-42B2-83FD-3BAE7E5E6805}" type="presParOf" srcId="{455EE724-F042-46F5-8DD0-8A6FEADED04F}" destId="{5DE8F456-B7D6-4275-8827-F1D0939FFA3C}" srcOrd="0" destOrd="0" presId="urn:microsoft.com/office/officeart/2008/layout/VerticalCurvedList"/>
    <dgm:cxn modelId="{5203E7C6-C10F-4F64-A712-3C0D5DB7E85E}" type="presParOf" srcId="{26B1A6CC-0D16-4452-BDCE-093FA4CCE6F4}" destId="{D8D19CDF-F6D7-4A34-8E87-0236C6DDC591}" srcOrd="7" destOrd="0" presId="urn:microsoft.com/office/officeart/2008/layout/VerticalCurvedList"/>
    <dgm:cxn modelId="{E3A215B4-DC70-47FE-8A92-5D007684EC6A}" type="presParOf" srcId="{26B1A6CC-0D16-4452-BDCE-093FA4CCE6F4}" destId="{6692F083-28F4-47CD-BAE9-3A4828FB35BB}" srcOrd="8" destOrd="0" presId="urn:microsoft.com/office/officeart/2008/layout/VerticalCurvedList"/>
    <dgm:cxn modelId="{E4D905E3-2355-45C1-A652-B65A33649CA9}" type="presParOf" srcId="{6692F083-28F4-47CD-BAE9-3A4828FB35BB}" destId="{145811ED-05E5-4D2C-A974-B351B68B03A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E61C8B-6A94-4651-ABEA-B186B3906D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CB15D0-B8A6-4D44-BDEA-50E073601457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000" b="0" dirty="0"/>
            <a:t>Pre-2006  Barrett Law</a:t>
          </a:r>
        </a:p>
      </dgm:t>
    </dgm:pt>
    <dgm:pt modelId="{BC6C6F76-6E21-45E0-8D6F-E45002B5BF25}" type="parTrans" cxnId="{BC5221EE-916E-4216-ADCD-FF13E41A53B2}">
      <dgm:prSet/>
      <dgm:spPr/>
      <dgm:t>
        <a:bodyPr/>
        <a:lstStyle/>
        <a:p>
          <a:endParaRPr lang="en-US" sz="1800" b="0"/>
        </a:p>
      </dgm:t>
    </dgm:pt>
    <dgm:pt modelId="{AD4AC413-3B01-40BA-8010-DC7244A226DB}" type="sibTrans" cxnId="{BC5221EE-916E-4216-ADCD-FF13E41A53B2}">
      <dgm:prSet/>
      <dgm:spPr/>
      <dgm:t>
        <a:bodyPr/>
        <a:lstStyle/>
        <a:p>
          <a:endParaRPr lang="en-US" sz="1800" b="0"/>
        </a:p>
      </dgm:t>
    </dgm:pt>
    <dgm:pt modelId="{E8152A41-A4F7-4A1D-8AF1-6D1572231C2B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000" b="0" dirty="0"/>
            <a:t>2006 – STEP (City)</a:t>
          </a:r>
        </a:p>
      </dgm:t>
    </dgm:pt>
    <dgm:pt modelId="{A3D2C532-AE50-4462-AED0-16E266AB6840}" type="parTrans" cxnId="{D3DACFCE-278D-4825-BA89-A7BC94076369}">
      <dgm:prSet/>
      <dgm:spPr/>
      <dgm:t>
        <a:bodyPr/>
        <a:lstStyle/>
        <a:p>
          <a:endParaRPr lang="en-US" sz="1800" b="0"/>
        </a:p>
      </dgm:t>
    </dgm:pt>
    <dgm:pt modelId="{71C671AE-326D-4E46-87B8-58C34D77204A}" type="sibTrans" cxnId="{D3DACFCE-278D-4825-BA89-A7BC94076369}">
      <dgm:prSet/>
      <dgm:spPr/>
      <dgm:t>
        <a:bodyPr/>
        <a:lstStyle/>
        <a:p>
          <a:endParaRPr lang="en-US" sz="1800" b="0"/>
        </a:p>
      </dgm:t>
    </dgm:pt>
    <dgm:pt modelId="{749069EC-65EB-4D92-8811-C3722B17915E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000" b="0" dirty="0"/>
            <a:t>2011 – STEP  (</a:t>
          </a:r>
          <a:r>
            <a:rPr lang="en-US" sz="2000" b="0" u="none" baseline="0" dirty="0">
              <a:uFill>
                <a:solidFill>
                  <a:srgbClr val="FF0000"/>
                </a:solidFill>
              </a:uFill>
            </a:rPr>
            <a:t>Citizens)</a:t>
          </a:r>
        </a:p>
      </dgm:t>
    </dgm:pt>
    <dgm:pt modelId="{450714C0-CED1-4333-AF9C-E9514F01751F}" type="parTrans" cxnId="{D3388C99-8F8E-4ECF-ADED-EC82AC19D957}">
      <dgm:prSet/>
      <dgm:spPr/>
      <dgm:t>
        <a:bodyPr/>
        <a:lstStyle/>
        <a:p>
          <a:endParaRPr lang="en-US" sz="1800" b="0"/>
        </a:p>
      </dgm:t>
    </dgm:pt>
    <dgm:pt modelId="{28FFA603-2EAE-4E1D-BB3B-3C03BE2CCDD7}" type="sibTrans" cxnId="{D3388C99-8F8E-4ECF-ADED-EC82AC19D957}">
      <dgm:prSet/>
      <dgm:spPr/>
      <dgm:t>
        <a:bodyPr/>
        <a:lstStyle/>
        <a:p>
          <a:endParaRPr lang="en-US" sz="1800" b="0"/>
        </a:p>
      </dgm:t>
    </dgm:pt>
    <dgm:pt modelId="{0582BBFD-0F98-4F58-BE96-ED76254A527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000" b="0" dirty="0"/>
            <a:t>2016 – STEP</a:t>
          </a:r>
        </a:p>
      </dgm:t>
    </dgm:pt>
    <dgm:pt modelId="{E94DAC9F-EC35-4C1F-95E3-CE88920A2E39}" type="parTrans" cxnId="{DAED8820-9EF6-467C-A054-B2477C401E2E}">
      <dgm:prSet/>
      <dgm:spPr/>
      <dgm:t>
        <a:bodyPr/>
        <a:lstStyle/>
        <a:p>
          <a:endParaRPr lang="en-US" sz="1800" b="0"/>
        </a:p>
      </dgm:t>
    </dgm:pt>
    <dgm:pt modelId="{CA9C028D-7E29-4E02-9A5B-87BF01C1C08C}" type="sibTrans" cxnId="{DAED8820-9EF6-467C-A054-B2477C401E2E}">
      <dgm:prSet/>
      <dgm:spPr/>
      <dgm:t>
        <a:bodyPr/>
        <a:lstStyle/>
        <a:p>
          <a:endParaRPr lang="en-US" sz="1800" b="0"/>
        </a:p>
      </dgm:t>
    </dgm:pt>
    <dgm:pt modelId="{BF5FCC3B-734C-417C-ACFC-987295516540}">
      <dgm:prSet custT="1"/>
      <dgm:spPr/>
      <dgm:t>
        <a:bodyPr/>
        <a:lstStyle/>
        <a:p>
          <a:pPr rtl="0"/>
          <a:r>
            <a:rPr lang="en-US" sz="1600" b="0" baseline="0" dirty="0"/>
            <a:t>One public meeting for every 100 properties</a:t>
          </a:r>
        </a:p>
      </dgm:t>
    </dgm:pt>
    <dgm:pt modelId="{C54FEAED-F76F-40B9-9448-F5B145E0275B}" type="sibTrans" cxnId="{9EBD68E4-124C-4817-A94C-7FC060C2EA51}">
      <dgm:prSet/>
      <dgm:spPr/>
      <dgm:t>
        <a:bodyPr/>
        <a:lstStyle/>
        <a:p>
          <a:endParaRPr lang="en-US" sz="1800" b="0"/>
        </a:p>
      </dgm:t>
    </dgm:pt>
    <dgm:pt modelId="{29F42911-A214-4C63-9311-634283CBA699}" type="parTrans" cxnId="{9EBD68E4-124C-4817-A94C-7FC060C2EA51}">
      <dgm:prSet/>
      <dgm:spPr/>
      <dgm:t>
        <a:bodyPr/>
        <a:lstStyle/>
        <a:p>
          <a:endParaRPr lang="en-US" sz="1800" b="0"/>
        </a:p>
      </dgm:t>
    </dgm:pt>
    <dgm:pt modelId="{BB7EBA95-5711-48BC-9FD3-521B264FE94E}">
      <dgm:prSet custT="1"/>
      <dgm:spPr/>
      <dgm:t>
        <a:bodyPr/>
        <a:lstStyle/>
        <a:p>
          <a:pPr rtl="0"/>
          <a:r>
            <a:rPr lang="en-US" sz="1600" b="0" baseline="0" dirty="0"/>
            <a:t>Two Public Meetings</a:t>
          </a:r>
        </a:p>
      </dgm:t>
    </dgm:pt>
    <dgm:pt modelId="{0C34F464-8C6C-4E3B-8421-CB13FF37CD16}" type="sibTrans" cxnId="{9D23519F-8E9F-4185-9574-928477E82726}">
      <dgm:prSet/>
      <dgm:spPr/>
      <dgm:t>
        <a:bodyPr/>
        <a:lstStyle/>
        <a:p>
          <a:endParaRPr lang="en-US" sz="1800" b="0"/>
        </a:p>
      </dgm:t>
    </dgm:pt>
    <dgm:pt modelId="{734C833F-E4FD-459C-BF4C-7F7C363B1097}" type="parTrans" cxnId="{9D23519F-8E9F-4185-9574-928477E82726}">
      <dgm:prSet/>
      <dgm:spPr/>
      <dgm:t>
        <a:bodyPr/>
        <a:lstStyle/>
        <a:p>
          <a:endParaRPr lang="en-US" sz="1800" b="0"/>
        </a:p>
      </dgm:t>
    </dgm:pt>
    <dgm:pt modelId="{56D61691-4994-41E4-8B9A-5933986ACA7C}">
      <dgm:prSet custT="1"/>
      <dgm:spPr/>
      <dgm:t>
        <a:bodyPr/>
        <a:lstStyle/>
        <a:p>
          <a:pPr rtl="0"/>
          <a:r>
            <a:rPr lang="en-US" sz="1600" b="0" baseline="0" dirty="0"/>
            <a:t>No hearings or assessment appeals – Eliminated the legal requirements of Barrett Law</a:t>
          </a:r>
          <a:endParaRPr lang="en-US" sz="800" b="0" baseline="0" dirty="0"/>
        </a:p>
      </dgm:t>
    </dgm:pt>
    <dgm:pt modelId="{90BF98FB-2966-4E4F-AE97-75A39706118C}" type="sibTrans" cxnId="{F8353535-4568-443B-9ACE-DE4847223187}">
      <dgm:prSet/>
      <dgm:spPr/>
      <dgm:t>
        <a:bodyPr/>
        <a:lstStyle/>
        <a:p>
          <a:endParaRPr lang="en-US" sz="1800" b="0"/>
        </a:p>
      </dgm:t>
    </dgm:pt>
    <dgm:pt modelId="{5F06CBDD-4191-4D63-81FD-2F4DF87B4322}" type="parTrans" cxnId="{F8353535-4568-443B-9ACE-DE4847223187}">
      <dgm:prSet/>
      <dgm:spPr/>
      <dgm:t>
        <a:bodyPr/>
        <a:lstStyle/>
        <a:p>
          <a:endParaRPr lang="en-US" sz="1800" b="0"/>
        </a:p>
      </dgm:t>
    </dgm:pt>
    <dgm:pt modelId="{CBF2F5CC-5806-4F96-A105-2CE427F99D23}">
      <dgm:prSet custT="1"/>
      <dgm:spPr/>
      <dgm:t>
        <a:bodyPr/>
        <a:lstStyle/>
        <a:p>
          <a:pPr rtl="0"/>
          <a:r>
            <a:rPr lang="en-US" sz="1600" b="0" baseline="0" dirty="0"/>
            <a:t>Three public meetings</a:t>
          </a:r>
        </a:p>
      </dgm:t>
    </dgm:pt>
    <dgm:pt modelId="{317447B8-2272-456D-8659-ED738A15FEE4}" type="sibTrans" cxnId="{30EC2AC3-A406-4F7A-9175-159B8130A29B}">
      <dgm:prSet/>
      <dgm:spPr/>
      <dgm:t>
        <a:bodyPr/>
        <a:lstStyle/>
        <a:p>
          <a:endParaRPr lang="en-US" sz="1800" b="0"/>
        </a:p>
      </dgm:t>
    </dgm:pt>
    <dgm:pt modelId="{00458004-32F4-4E5A-AC18-C712D1D522C7}" type="parTrans" cxnId="{30EC2AC3-A406-4F7A-9175-159B8130A29B}">
      <dgm:prSet/>
      <dgm:spPr/>
      <dgm:t>
        <a:bodyPr/>
        <a:lstStyle/>
        <a:p>
          <a:endParaRPr lang="en-US" sz="1800" b="0"/>
        </a:p>
      </dgm:t>
    </dgm:pt>
    <dgm:pt modelId="{61E10CD3-C5A5-4FB0-9BB6-AFB70F15842B}">
      <dgm:prSet custT="1"/>
      <dgm:spPr/>
      <dgm:t>
        <a:bodyPr rIns="0"/>
        <a:lstStyle/>
        <a:p>
          <a:pPr rtl="0"/>
          <a:r>
            <a:rPr lang="en-US" sz="1600" b="0" baseline="0" dirty="0"/>
            <a:t>Public meetings(s)</a:t>
          </a:r>
        </a:p>
      </dgm:t>
    </dgm:pt>
    <dgm:pt modelId="{35EA6332-97E0-4A0C-8A10-EA4E803B72E6}" type="sibTrans" cxnId="{EFEE7DDF-56C2-4158-BF33-9536717ACB77}">
      <dgm:prSet/>
      <dgm:spPr/>
      <dgm:t>
        <a:bodyPr/>
        <a:lstStyle/>
        <a:p>
          <a:endParaRPr lang="en-US" sz="1800" b="0"/>
        </a:p>
      </dgm:t>
    </dgm:pt>
    <dgm:pt modelId="{34E3A3BD-75B7-4F59-BC07-E74FEDBB7984}" type="parTrans" cxnId="{EFEE7DDF-56C2-4158-BF33-9536717ACB77}">
      <dgm:prSet/>
      <dgm:spPr/>
      <dgm:t>
        <a:bodyPr/>
        <a:lstStyle/>
        <a:p>
          <a:endParaRPr lang="en-US" sz="1800" b="0"/>
        </a:p>
      </dgm:t>
    </dgm:pt>
    <dgm:pt modelId="{343E7B29-C366-4108-86AA-0348E6105970}">
      <dgm:prSet custT="1"/>
      <dgm:spPr/>
      <dgm:t>
        <a:bodyPr rIns="0"/>
        <a:lstStyle/>
        <a:p>
          <a:pPr rtl="0"/>
          <a:r>
            <a:rPr lang="en-US" sz="1600" b="0" baseline="0" dirty="0"/>
            <a:t>Hearing – Legal requirement– Board of Public Works</a:t>
          </a:r>
        </a:p>
      </dgm:t>
    </dgm:pt>
    <dgm:pt modelId="{C323DC42-F81F-4F99-B2E4-14137EC67213}" type="sibTrans" cxnId="{EBFD74D7-F9A6-4801-B3C5-E6EE963B3E2B}">
      <dgm:prSet/>
      <dgm:spPr/>
      <dgm:t>
        <a:bodyPr/>
        <a:lstStyle/>
        <a:p>
          <a:endParaRPr lang="en-US" sz="1800" b="0"/>
        </a:p>
      </dgm:t>
    </dgm:pt>
    <dgm:pt modelId="{AC5D2748-65C5-4B28-B564-3B3ECA4DFD4D}" type="parTrans" cxnId="{EBFD74D7-F9A6-4801-B3C5-E6EE963B3E2B}">
      <dgm:prSet/>
      <dgm:spPr/>
      <dgm:t>
        <a:bodyPr/>
        <a:lstStyle/>
        <a:p>
          <a:endParaRPr lang="en-US" sz="1800" b="0"/>
        </a:p>
      </dgm:t>
    </dgm:pt>
    <dgm:pt modelId="{0E5D61C2-BAF2-4B14-B906-68575F255AB1}">
      <dgm:prSet custT="1"/>
      <dgm:spPr/>
      <dgm:t>
        <a:bodyPr rIns="0"/>
        <a:lstStyle/>
        <a:p>
          <a:pPr rtl="0"/>
          <a:r>
            <a:rPr lang="en-US" sz="1600" b="0" baseline="0" dirty="0"/>
            <a:t>Assessment appeals – Board of Public Works</a:t>
          </a:r>
        </a:p>
      </dgm:t>
    </dgm:pt>
    <dgm:pt modelId="{68A2FDB4-AB20-4C4E-A15E-1565167ACCE9}" type="parTrans" cxnId="{2AD44959-99FF-42E4-849E-5E0F98EDCAAA}">
      <dgm:prSet/>
      <dgm:spPr/>
      <dgm:t>
        <a:bodyPr/>
        <a:lstStyle/>
        <a:p>
          <a:endParaRPr lang="en-US" sz="1400" b="0"/>
        </a:p>
      </dgm:t>
    </dgm:pt>
    <dgm:pt modelId="{1A77F176-5B94-4FDB-9A6C-215140FDBF6F}" type="sibTrans" cxnId="{2AD44959-99FF-42E4-849E-5E0F98EDCAAA}">
      <dgm:prSet/>
      <dgm:spPr/>
      <dgm:t>
        <a:bodyPr/>
        <a:lstStyle/>
        <a:p>
          <a:endParaRPr lang="en-US" sz="1400" b="0"/>
        </a:p>
      </dgm:t>
    </dgm:pt>
    <dgm:pt modelId="{50C7B7DF-F757-4C6F-990F-DE8531503A5E}" type="pres">
      <dgm:prSet presAssocID="{3EE61C8B-6A94-4651-ABEA-B186B3906D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F7560-7F15-4DA0-8577-9F1043FACFDC}" type="pres">
      <dgm:prSet presAssocID="{E6CB15D0-B8A6-4D44-BDEA-50E073601457}" presName="linNode" presStyleCnt="0"/>
      <dgm:spPr/>
    </dgm:pt>
    <dgm:pt modelId="{F79CE905-C9E0-4BD9-A140-3C65012F7B8B}" type="pres">
      <dgm:prSet presAssocID="{E6CB15D0-B8A6-4D44-BDEA-50E073601457}" presName="parentText" presStyleLbl="node1" presStyleIdx="0" presStyleCnt="4" custLinFactNeighborX="-18344" custLinFactNeighborY="-8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507E0-9E6E-4572-ABD7-4A0B9343B602}" type="pres">
      <dgm:prSet presAssocID="{E6CB15D0-B8A6-4D44-BDEA-50E073601457}" presName="descendantText" presStyleLbl="alignAccFollowNode1" presStyleIdx="0" presStyleCnt="4" custScaleX="123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5BC5F-1E1E-4CA9-9CEF-2670ADA43F13}" type="pres">
      <dgm:prSet presAssocID="{AD4AC413-3B01-40BA-8010-DC7244A226DB}" presName="sp" presStyleCnt="0"/>
      <dgm:spPr/>
    </dgm:pt>
    <dgm:pt modelId="{91423D71-8847-49FB-A130-2CDFB2CB5C76}" type="pres">
      <dgm:prSet presAssocID="{E8152A41-A4F7-4A1D-8AF1-6D1572231C2B}" presName="linNode" presStyleCnt="0"/>
      <dgm:spPr/>
    </dgm:pt>
    <dgm:pt modelId="{50151015-5E60-4E77-8714-2C1E450A5D3D}" type="pres">
      <dgm:prSet presAssocID="{E8152A41-A4F7-4A1D-8AF1-6D1572231C2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445AB-024B-4A4D-B357-08AC933D1138}" type="pres">
      <dgm:prSet presAssocID="{E8152A41-A4F7-4A1D-8AF1-6D1572231C2B}" presName="descendantText" presStyleLbl="alignAccFollowNode1" presStyleIdx="1" presStyleCnt="4" custScaleX="120095" custLinFactNeighborX="-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BF4E4-A226-44F7-9F3A-CAE4CD92E4D1}" type="pres">
      <dgm:prSet presAssocID="{71C671AE-326D-4E46-87B8-58C34D77204A}" presName="sp" presStyleCnt="0"/>
      <dgm:spPr/>
    </dgm:pt>
    <dgm:pt modelId="{8C467BB4-9EF4-4739-9156-53A4E0D88BC5}" type="pres">
      <dgm:prSet presAssocID="{749069EC-65EB-4D92-8811-C3722B17915E}" presName="linNode" presStyleCnt="0"/>
      <dgm:spPr/>
    </dgm:pt>
    <dgm:pt modelId="{C9B60032-CF9D-4155-8F41-1F24F98EAF92}" type="pres">
      <dgm:prSet presAssocID="{749069EC-65EB-4D92-8811-C3722B17915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B30BD-B034-4F39-B471-5F29A3E2D799}" type="pres">
      <dgm:prSet presAssocID="{749069EC-65EB-4D92-8811-C3722B17915E}" presName="descendantText" presStyleLbl="alignAccFollowNode1" presStyleIdx="2" presStyleCnt="4" custScaleX="123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A2927-FE42-4158-88CD-15D417B8FD70}" type="pres">
      <dgm:prSet presAssocID="{28FFA603-2EAE-4E1D-BB3B-3C03BE2CCDD7}" presName="sp" presStyleCnt="0"/>
      <dgm:spPr/>
    </dgm:pt>
    <dgm:pt modelId="{C5B6C2FB-07B7-48F1-B70B-46E036D7AAF5}" type="pres">
      <dgm:prSet presAssocID="{0582BBFD-0F98-4F58-BE96-ED76254A5275}" presName="linNode" presStyleCnt="0"/>
      <dgm:spPr/>
    </dgm:pt>
    <dgm:pt modelId="{C8EB45F9-9077-4609-AF8E-77106283EEC1}" type="pres">
      <dgm:prSet presAssocID="{0582BBFD-0F98-4F58-BE96-ED76254A527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50078-CFFD-4F37-8B5A-E2DDE4B0B749}" type="pres">
      <dgm:prSet presAssocID="{0582BBFD-0F98-4F58-BE96-ED76254A5275}" presName="descendantText" presStyleLbl="alignAccFollowNode1" presStyleIdx="3" presStyleCnt="4" custScaleX="120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8121D-E024-4CD6-8562-3DF274ADAF8E}" type="presOf" srcId="{E6CB15D0-B8A6-4D44-BDEA-50E073601457}" destId="{F79CE905-C9E0-4BD9-A140-3C65012F7B8B}" srcOrd="0" destOrd="0" presId="urn:microsoft.com/office/officeart/2005/8/layout/vList5"/>
    <dgm:cxn modelId="{D3388C99-8F8E-4ECF-ADED-EC82AC19D957}" srcId="{3EE61C8B-6A94-4651-ABEA-B186B3906D90}" destId="{749069EC-65EB-4D92-8811-C3722B17915E}" srcOrd="2" destOrd="0" parTransId="{450714C0-CED1-4333-AF9C-E9514F01751F}" sibTransId="{28FFA603-2EAE-4E1D-BB3B-3C03BE2CCDD7}"/>
    <dgm:cxn modelId="{3A21A819-9D1E-4C9B-9A92-3D2DC67B2DBA}" type="presOf" srcId="{61E10CD3-C5A5-4FB0-9BB6-AFB70F15842B}" destId="{522507E0-9E6E-4572-ABD7-4A0B9343B602}" srcOrd="0" destOrd="2" presId="urn:microsoft.com/office/officeart/2005/8/layout/vList5"/>
    <dgm:cxn modelId="{EFEE7DDF-56C2-4158-BF33-9536717ACB77}" srcId="{E6CB15D0-B8A6-4D44-BDEA-50E073601457}" destId="{61E10CD3-C5A5-4FB0-9BB6-AFB70F15842B}" srcOrd="2" destOrd="0" parTransId="{34E3A3BD-75B7-4F59-BC07-E74FEDBB7984}" sibTransId="{35EA6332-97E0-4A0C-8A10-EA4E803B72E6}"/>
    <dgm:cxn modelId="{DBA8DD94-C3DD-4A7F-AD91-B6E565A6B99E}" type="presOf" srcId="{3EE61C8B-6A94-4651-ABEA-B186B3906D90}" destId="{50C7B7DF-F757-4C6F-990F-DE8531503A5E}" srcOrd="0" destOrd="0" presId="urn:microsoft.com/office/officeart/2005/8/layout/vList5"/>
    <dgm:cxn modelId="{D3DACFCE-278D-4825-BA89-A7BC94076369}" srcId="{3EE61C8B-6A94-4651-ABEA-B186B3906D90}" destId="{E8152A41-A4F7-4A1D-8AF1-6D1572231C2B}" srcOrd="1" destOrd="0" parTransId="{A3D2C532-AE50-4462-AED0-16E266AB6840}" sibTransId="{71C671AE-326D-4E46-87B8-58C34D77204A}"/>
    <dgm:cxn modelId="{750CB38E-8091-4109-AFEF-9314847A59D9}" type="presOf" srcId="{0582BBFD-0F98-4F58-BE96-ED76254A5275}" destId="{C8EB45F9-9077-4609-AF8E-77106283EEC1}" srcOrd="0" destOrd="0" presId="urn:microsoft.com/office/officeart/2005/8/layout/vList5"/>
    <dgm:cxn modelId="{31BF2A1B-96F8-4C51-8C9B-1540DFEA387A}" type="presOf" srcId="{BF5FCC3B-734C-417C-ACFC-987295516540}" destId="{22E50078-CFFD-4F37-8B5A-E2DDE4B0B749}" srcOrd="0" destOrd="0" presId="urn:microsoft.com/office/officeart/2005/8/layout/vList5"/>
    <dgm:cxn modelId="{CCD511E5-50E6-4FDE-88CF-E904584E2679}" type="presOf" srcId="{0E5D61C2-BAF2-4B14-B906-68575F255AB1}" destId="{522507E0-9E6E-4572-ABD7-4A0B9343B602}" srcOrd="0" destOrd="1" presId="urn:microsoft.com/office/officeart/2005/8/layout/vList5"/>
    <dgm:cxn modelId="{EBFD74D7-F9A6-4801-B3C5-E6EE963B3E2B}" srcId="{E6CB15D0-B8A6-4D44-BDEA-50E073601457}" destId="{343E7B29-C366-4108-86AA-0348E6105970}" srcOrd="0" destOrd="0" parTransId="{AC5D2748-65C5-4B28-B564-3B3ECA4DFD4D}" sibTransId="{C323DC42-F81F-4F99-B2E4-14137EC67213}"/>
    <dgm:cxn modelId="{710CBEB7-FE87-403C-AA91-6C9A2CFF68E5}" type="presOf" srcId="{749069EC-65EB-4D92-8811-C3722B17915E}" destId="{C9B60032-CF9D-4155-8F41-1F24F98EAF92}" srcOrd="0" destOrd="0" presId="urn:microsoft.com/office/officeart/2005/8/layout/vList5"/>
    <dgm:cxn modelId="{0EFC0B0A-5F7B-406F-ABE6-A323FFF48850}" type="presOf" srcId="{CBF2F5CC-5806-4F96-A105-2CE427F99D23}" destId="{F4D445AB-024B-4A4D-B357-08AC933D1138}" srcOrd="0" destOrd="0" presId="urn:microsoft.com/office/officeart/2005/8/layout/vList5"/>
    <dgm:cxn modelId="{51422407-2485-465F-8C64-EFF865E1D9E6}" type="presOf" srcId="{E8152A41-A4F7-4A1D-8AF1-6D1572231C2B}" destId="{50151015-5E60-4E77-8714-2C1E450A5D3D}" srcOrd="0" destOrd="0" presId="urn:microsoft.com/office/officeart/2005/8/layout/vList5"/>
    <dgm:cxn modelId="{F8353535-4568-443B-9ACE-DE4847223187}" srcId="{E8152A41-A4F7-4A1D-8AF1-6D1572231C2B}" destId="{56D61691-4994-41E4-8B9A-5933986ACA7C}" srcOrd="1" destOrd="0" parTransId="{5F06CBDD-4191-4D63-81FD-2F4DF87B4322}" sibTransId="{90BF98FB-2966-4E4F-AE97-75A39706118C}"/>
    <dgm:cxn modelId="{2AD44959-99FF-42E4-849E-5E0F98EDCAAA}" srcId="{E6CB15D0-B8A6-4D44-BDEA-50E073601457}" destId="{0E5D61C2-BAF2-4B14-B906-68575F255AB1}" srcOrd="1" destOrd="0" parTransId="{68A2FDB4-AB20-4C4E-A15E-1565167ACCE9}" sibTransId="{1A77F176-5B94-4FDB-9A6C-215140FDBF6F}"/>
    <dgm:cxn modelId="{30EC2AC3-A406-4F7A-9175-159B8130A29B}" srcId="{E8152A41-A4F7-4A1D-8AF1-6D1572231C2B}" destId="{CBF2F5CC-5806-4F96-A105-2CE427F99D23}" srcOrd="0" destOrd="0" parTransId="{00458004-32F4-4E5A-AC18-C712D1D522C7}" sibTransId="{317447B8-2272-456D-8659-ED738A15FEE4}"/>
    <dgm:cxn modelId="{55E256E8-B7CF-4083-831A-ADD34D3B2142}" type="presOf" srcId="{56D61691-4994-41E4-8B9A-5933986ACA7C}" destId="{F4D445AB-024B-4A4D-B357-08AC933D1138}" srcOrd="0" destOrd="1" presId="urn:microsoft.com/office/officeart/2005/8/layout/vList5"/>
    <dgm:cxn modelId="{C5869CDB-BFB8-403E-ABC8-7CB10009CABD}" type="presOf" srcId="{343E7B29-C366-4108-86AA-0348E6105970}" destId="{522507E0-9E6E-4572-ABD7-4A0B9343B602}" srcOrd="0" destOrd="0" presId="urn:microsoft.com/office/officeart/2005/8/layout/vList5"/>
    <dgm:cxn modelId="{BC5221EE-916E-4216-ADCD-FF13E41A53B2}" srcId="{3EE61C8B-6A94-4651-ABEA-B186B3906D90}" destId="{E6CB15D0-B8A6-4D44-BDEA-50E073601457}" srcOrd="0" destOrd="0" parTransId="{BC6C6F76-6E21-45E0-8D6F-E45002B5BF25}" sibTransId="{AD4AC413-3B01-40BA-8010-DC7244A226DB}"/>
    <dgm:cxn modelId="{9EBD68E4-124C-4817-A94C-7FC060C2EA51}" srcId="{0582BBFD-0F98-4F58-BE96-ED76254A5275}" destId="{BF5FCC3B-734C-417C-ACFC-987295516540}" srcOrd="0" destOrd="0" parTransId="{29F42911-A214-4C63-9311-634283CBA699}" sibTransId="{C54FEAED-F76F-40B9-9448-F5B145E0275B}"/>
    <dgm:cxn modelId="{351DEFA9-4E49-457C-BBF2-62205F44088E}" type="presOf" srcId="{BB7EBA95-5711-48BC-9FD3-521B264FE94E}" destId="{A1CB30BD-B034-4F39-B471-5F29A3E2D799}" srcOrd="0" destOrd="0" presId="urn:microsoft.com/office/officeart/2005/8/layout/vList5"/>
    <dgm:cxn modelId="{DAED8820-9EF6-467C-A054-B2477C401E2E}" srcId="{3EE61C8B-6A94-4651-ABEA-B186B3906D90}" destId="{0582BBFD-0F98-4F58-BE96-ED76254A5275}" srcOrd="3" destOrd="0" parTransId="{E94DAC9F-EC35-4C1F-95E3-CE88920A2E39}" sibTransId="{CA9C028D-7E29-4E02-9A5B-87BF01C1C08C}"/>
    <dgm:cxn modelId="{9D23519F-8E9F-4185-9574-928477E82726}" srcId="{749069EC-65EB-4D92-8811-C3722B17915E}" destId="{BB7EBA95-5711-48BC-9FD3-521B264FE94E}" srcOrd="0" destOrd="0" parTransId="{734C833F-E4FD-459C-BF4C-7F7C363B1097}" sibTransId="{0C34F464-8C6C-4E3B-8421-CB13FF37CD16}"/>
    <dgm:cxn modelId="{04D31BEF-E915-4955-B3AD-3C608F78344F}" type="presParOf" srcId="{50C7B7DF-F757-4C6F-990F-DE8531503A5E}" destId="{91DF7560-7F15-4DA0-8577-9F1043FACFDC}" srcOrd="0" destOrd="0" presId="urn:microsoft.com/office/officeart/2005/8/layout/vList5"/>
    <dgm:cxn modelId="{CF534D33-4F2F-4B99-9002-81CEE3AB808A}" type="presParOf" srcId="{91DF7560-7F15-4DA0-8577-9F1043FACFDC}" destId="{F79CE905-C9E0-4BD9-A140-3C65012F7B8B}" srcOrd="0" destOrd="0" presId="urn:microsoft.com/office/officeart/2005/8/layout/vList5"/>
    <dgm:cxn modelId="{F4BD742E-082A-4B1D-BC5E-E562C01B2AA1}" type="presParOf" srcId="{91DF7560-7F15-4DA0-8577-9F1043FACFDC}" destId="{522507E0-9E6E-4572-ABD7-4A0B9343B602}" srcOrd="1" destOrd="0" presId="urn:microsoft.com/office/officeart/2005/8/layout/vList5"/>
    <dgm:cxn modelId="{04DF58EE-FD5B-4265-86DB-C675C20DE110}" type="presParOf" srcId="{50C7B7DF-F757-4C6F-990F-DE8531503A5E}" destId="{5535BC5F-1E1E-4CA9-9CEF-2670ADA43F13}" srcOrd="1" destOrd="0" presId="urn:microsoft.com/office/officeart/2005/8/layout/vList5"/>
    <dgm:cxn modelId="{F658AC8B-BB88-468A-84AC-012DB105F045}" type="presParOf" srcId="{50C7B7DF-F757-4C6F-990F-DE8531503A5E}" destId="{91423D71-8847-49FB-A130-2CDFB2CB5C76}" srcOrd="2" destOrd="0" presId="urn:microsoft.com/office/officeart/2005/8/layout/vList5"/>
    <dgm:cxn modelId="{E027E5A0-A4F2-441F-A791-3664082B320C}" type="presParOf" srcId="{91423D71-8847-49FB-A130-2CDFB2CB5C76}" destId="{50151015-5E60-4E77-8714-2C1E450A5D3D}" srcOrd="0" destOrd="0" presId="urn:microsoft.com/office/officeart/2005/8/layout/vList5"/>
    <dgm:cxn modelId="{BC432651-A503-4D12-BD8F-F5134A9EECEB}" type="presParOf" srcId="{91423D71-8847-49FB-A130-2CDFB2CB5C76}" destId="{F4D445AB-024B-4A4D-B357-08AC933D1138}" srcOrd="1" destOrd="0" presId="urn:microsoft.com/office/officeart/2005/8/layout/vList5"/>
    <dgm:cxn modelId="{DB6B4820-6DEB-4F3A-BB51-BDB691672B77}" type="presParOf" srcId="{50C7B7DF-F757-4C6F-990F-DE8531503A5E}" destId="{C7ABF4E4-A226-44F7-9F3A-CAE4CD92E4D1}" srcOrd="3" destOrd="0" presId="urn:microsoft.com/office/officeart/2005/8/layout/vList5"/>
    <dgm:cxn modelId="{6BBC6AA1-1825-4DC6-9AFE-A1B6A75E2CA3}" type="presParOf" srcId="{50C7B7DF-F757-4C6F-990F-DE8531503A5E}" destId="{8C467BB4-9EF4-4739-9156-53A4E0D88BC5}" srcOrd="4" destOrd="0" presId="urn:microsoft.com/office/officeart/2005/8/layout/vList5"/>
    <dgm:cxn modelId="{80AEFC2F-DDA6-4DE2-B6A1-FC3633AD1332}" type="presParOf" srcId="{8C467BB4-9EF4-4739-9156-53A4E0D88BC5}" destId="{C9B60032-CF9D-4155-8F41-1F24F98EAF92}" srcOrd="0" destOrd="0" presId="urn:microsoft.com/office/officeart/2005/8/layout/vList5"/>
    <dgm:cxn modelId="{B1745895-1100-4614-BAB0-FED311814302}" type="presParOf" srcId="{8C467BB4-9EF4-4739-9156-53A4E0D88BC5}" destId="{A1CB30BD-B034-4F39-B471-5F29A3E2D799}" srcOrd="1" destOrd="0" presId="urn:microsoft.com/office/officeart/2005/8/layout/vList5"/>
    <dgm:cxn modelId="{DE855CA9-4494-4683-A703-03D65629210C}" type="presParOf" srcId="{50C7B7DF-F757-4C6F-990F-DE8531503A5E}" destId="{94FA2927-FE42-4158-88CD-15D417B8FD70}" srcOrd="5" destOrd="0" presId="urn:microsoft.com/office/officeart/2005/8/layout/vList5"/>
    <dgm:cxn modelId="{9BF411BD-415F-4625-B6A4-C8FB81C789AA}" type="presParOf" srcId="{50C7B7DF-F757-4C6F-990F-DE8531503A5E}" destId="{C5B6C2FB-07B7-48F1-B70B-46E036D7AAF5}" srcOrd="6" destOrd="0" presId="urn:microsoft.com/office/officeart/2005/8/layout/vList5"/>
    <dgm:cxn modelId="{25B33D08-840C-4F3D-A19D-E40C818AC1C2}" type="presParOf" srcId="{C5B6C2FB-07B7-48F1-B70B-46E036D7AAF5}" destId="{C8EB45F9-9077-4609-AF8E-77106283EEC1}" srcOrd="0" destOrd="0" presId="urn:microsoft.com/office/officeart/2005/8/layout/vList5"/>
    <dgm:cxn modelId="{EB25C7A6-5F81-44D5-A79C-804B4644DDF5}" type="presParOf" srcId="{C5B6C2FB-07B7-48F1-B70B-46E036D7AAF5}" destId="{22E50078-CFFD-4F37-8B5A-E2DDE4B0B7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C5066-BF28-4D40-9D48-01337DCB848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FC872-B79D-4DF6-AAE3-2B92474B72D4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Neighborhood Prioritization</a:t>
          </a:r>
        </a:p>
      </dgm:t>
    </dgm:pt>
    <dgm:pt modelId="{DA90DE3D-0339-4842-8972-1AF43CC8A388}" type="parTrans" cxnId="{96667D26-A8B1-4378-AA31-D5F8FACE8156}">
      <dgm:prSet/>
      <dgm:spPr/>
      <dgm:t>
        <a:bodyPr/>
        <a:lstStyle/>
        <a:p>
          <a:endParaRPr lang="en-US"/>
        </a:p>
      </dgm:t>
    </dgm:pt>
    <dgm:pt modelId="{F7AC56E0-C75D-429F-94F6-C198C84EF7E5}" type="sibTrans" cxnId="{96667D26-A8B1-4378-AA31-D5F8FACE8156}">
      <dgm:prSet/>
      <dgm:spPr/>
      <dgm:t>
        <a:bodyPr/>
        <a:lstStyle/>
        <a:p>
          <a:endParaRPr lang="en-US"/>
        </a:p>
      </dgm:t>
    </dgm:pt>
    <dgm:pt modelId="{0146B1B5-81A5-4371-8DE5-0F23BE69A02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Prioritization Method</a:t>
          </a:r>
        </a:p>
      </dgm:t>
    </dgm:pt>
    <dgm:pt modelId="{8826CC91-3A15-4389-A988-6662EC713E70}" type="parTrans" cxnId="{316E7888-6685-4D91-8D0B-F939926BE126}">
      <dgm:prSet/>
      <dgm:spPr/>
      <dgm:t>
        <a:bodyPr/>
        <a:lstStyle/>
        <a:p>
          <a:endParaRPr lang="en-US"/>
        </a:p>
      </dgm:t>
    </dgm:pt>
    <dgm:pt modelId="{A9C5B469-BEE5-4163-8622-0634C5B914CF}" type="sibTrans" cxnId="{316E7888-6685-4D91-8D0B-F939926BE126}">
      <dgm:prSet/>
      <dgm:spPr/>
      <dgm:t>
        <a:bodyPr/>
        <a:lstStyle/>
        <a:p>
          <a:endParaRPr lang="en-US"/>
        </a:p>
      </dgm:t>
    </dgm:pt>
    <dgm:pt modelId="{D06DC744-12F3-40C4-89B1-BDB552034778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Project  Clustering</a:t>
          </a:r>
        </a:p>
      </dgm:t>
    </dgm:pt>
    <dgm:pt modelId="{FE9E5FDF-6385-4AB8-988B-A398D4DCA70E}" type="parTrans" cxnId="{B32D982E-3266-4AFC-98FD-B5BC2B9BB55E}">
      <dgm:prSet/>
      <dgm:spPr/>
      <dgm:t>
        <a:bodyPr/>
        <a:lstStyle/>
        <a:p>
          <a:endParaRPr lang="en-US"/>
        </a:p>
      </dgm:t>
    </dgm:pt>
    <dgm:pt modelId="{CD40F45B-3FE0-4797-AFE6-DCC66D92C672}" type="sibTrans" cxnId="{B32D982E-3266-4AFC-98FD-B5BC2B9BB55E}">
      <dgm:prSet/>
      <dgm:spPr/>
      <dgm:t>
        <a:bodyPr/>
        <a:lstStyle/>
        <a:p>
          <a:endParaRPr lang="en-US"/>
        </a:p>
      </dgm:t>
    </dgm:pt>
    <dgm:pt modelId="{65501212-FD2C-4EDF-AC21-514610875333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Program Implementation</a:t>
          </a:r>
        </a:p>
      </dgm:t>
    </dgm:pt>
    <dgm:pt modelId="{EE887B88-8B43-4D95-9499-4A39931DBBCB}" type="parTrans" cxnId="{C5A996D4-C75A-4F07-96A2-187709EBD520}">
      <dgm:prSet/>
      <dgm:spPr/>
      <dgm:t>
        <a:bodyPr/>
        <a:lstStyle/>
        <a:p>
          <a:endParaRPr lang="en-US"/>
        </a:p>
      </dgm:t>
    </dgm:pt>
    <dgm:pt modelId="{D4C28908-A6B0-4C75-BB36-3781A2B94EB8}" type="sibTrans" cxnId="{C5A996D4-C75A-4F07-96A2-187709EBD520}">
      <dgm:prSet/>
      <dgm:spPr/>
      <dgm:t>
        <a:bodyPr/>
        <a:lstStyle/>
        <a:p>
          <a:endParaRPr lang="en-US"/>
        </a:p>
      </dgm:t>
    </dgm:pt>
    <dgm:pt modelId="{0F90D8A3-3E5B-4798-B9B0-B08DDC24B546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Type of Service</a:t>
          </a:r>
        </a:p>
      </dgm:t>
    </dgm:pt>
    <dgm:pt modelId="{5A08C14F-6736-4598-9D0F-0213BAD7C022}" type="parTrans" cxnId="{666CA38A-891B-48FA-A891-9470B6F7D69E}">
      <dgm:prSet/>
      <dgm:spPr/>
      <dgm:t>
        <a:bodyPr/>
        <a:lstStyle/>
        <a:p>
          <a:endParaRPr lang="en-US"/>
        </a:p>
      </dgm:t>
    </dgm:pt>
    <dgm:pt modelId="{3E8B7858-3E9A-45C4-BC2F-BBCD9C1267F4}" type="sibTrans" cxnId="{666CA38A-891B-48FA-A891-9470B6F7D69E}">
      <dgm:prSet/>
      <dgm:spPr/>
      <dgm:t>
        <a:bodyPr/>
        <a:lstStyle/>
        <a:p>
          <a:endParaRPr lang="en-US"/>
        </a:p>
      </dgm:t>
    </dgm:pt>
    <dgm:pt modelId="{7DB6C879-28BC-45BA-884E-408125B2057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Project Delivery</a:t>
          </a:r>
        </a:p>
      </dgm:t>
    </dgm:pt>
    <dgm:pt modelId="{C79E039B-D950-48C4-9D58-31FB09506C5D}" type="parTrans" cxnId="{C19E4A8B-4F83-434A-9125-56444DF03116}">
      <dgm:prSet/>
      <dgm:spPr/>
      <dgm:t>
        <a:bodyPr/>
        <a:lstStyle/>
        <a:p>
          <a:endParaRPr lang="en-US"/>
        </a:p>
      </dgm:t>
    </dgm:pt>
    <dgm:pt modelId="{8FB4F850-3C9E-4DC0-8D6C-AA3966B2C0B9}" type="sibTrans" cxnId="{C19E4A8B-4F83-434A-9125-56444DF03116}">
      <dgm:prSet/>
      <dgm:spPr/>
      <dgm:t>
        <a:bodyPr/>
        <a:lstStyle/>
        <a:p>
          <a:endParaRPr lang="en-US"/>
        </a:p>
      </dgm:t>
    </dgm:pt>
    <dgm:pt modelId="{424DDED6-81D3-4941-A946-8C4FEA46DF3A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Customer Engagement</a:t>
          </a:r>
        </a:p>
      </dgm:t>
    </dgm:pt>
    <dgm:pt modelId="{BEEC128D-71A8-4224-AA29-D8CE990BFA8F}" type="parTrans" cxnId="{1DCFE35D-C5F5-463F-82DF-68B7DF1517A5}">
      <dgm:prSet/>
      <dgm:spPr/>
      <dgm:t>
        <a:bodyPr/>
        <a:lstStyle/>
        <a:p>
          <a:endParaRPr lang="en-US"/>
        </a:p>
      </dgm:t>
    </dgm:pt>
    <dgm:pt modelId="{D1519B64-DD44-439D-BEA4-53901A95B13F}" type="sibTrans" cxnId="{1DCFE35D-C5F5-463F-82DF-68B7DF1517A5}">
      <dgm:prSet/>
      <dgm:spPr/>
      <dgm:t>
        <a:bodyPr/>
        <a:lstStyle/>
        <a:p>
          <a:endParaRPr lang="en-US"/>
        </a:p>
      </dgm:t>
    </dgm:pt>
    <dgm:pt modelId="{A5018B40-16FC-4DDF-89A6-E090F96344A2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Public Involvement/ Outreach</a:t>
          </a:r>
        </a:p>
      </dgm:t>
    </dgm:pt>
    <dgm:pt modelId="{3D59CF83-0236-4498-8BFF-247C119686DD}" type="parTrans" cxnId="{33514F47-B9D9-41D0-9557-27BC31A7823D}">
      <dgm:prSet/>
      <dgm:spPr/>
      <dgm:t>
        <a:bodyPr/>
        <a:lstStyle/>
        <a:p>
          <a:endParaRPr lang="en-US"/>
        </a:p>
      </dgm:t>
    </dgm:pt>
    <dgm:pt modelId="{809B3BC2-8D81-4139-A9E6-9EEE38ECABA2}" type="sibTrans" cxnId="{33514F47-B9D9-41D0-9557-27BC31A7823D}">
      <dgm:prSet/>
      <dgm:spPr/>
      <dgm:t>
        <a:bodyPr/>
        <a:lstStyle/>
        <a:p>
          <a:endParaRPr lang="en-US"/>
        </a:p>
      </dgm:t>
    </dgm:pt>
    <dgm:pt modelId="{B71BC450-7E34-4430-BA3A-F62791DB1EC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Homeowner/ Utility Responsibilities</a:t>
          </a:r>
        </a:p>
      </dgm:t>
    </dgm:pt>
    <dgm:pt modelId="{0E062B41-4C2D-4AFB-861F-85A654C6DFA8}" type="parTrans" cxnId="{35B222B1-0C65-4B35-898B-560AE1300381}">
      <dgm:prSet/>
      <dgm:spPr/>
      <dgm:t>
        <a:bodyPr/>
        <a:lstStyle/>
        <a:p>
          <a:endParaRPr lang="en-US"/>
        </a:p>
      </dgm:t>
    </dgm:pt>
    <dgm:pt modelId="{96FAC18B-AB14-47A8-B097-AC73AE7AECA7}" type="sibTrans" cxnId="{35B222B1-0C65-4B35-898B-560AE1300381}">
      <dgm:prSet/>
      <dgm:spPr/>
      <dgm:t>
        <a:bodyPr/>
        <a:lstStyle/>
        <a:p>
          <a:endParaRPr lang="en-US"/>
        </a:p>
      </dgm:t>
    </dgm:pt>
    <dgm:pt modelId="{188E072C-3DD7-4535-9C77-3AE50B291589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Design/Build/ Inspection Approach</a:t>
          </a:r>
        </a:p>
      </dgm:t>
    </dgm:pt>
    <dgm:pt modelId="{624BD402-687C-4202-B91F-1342E222BCCC}" type="parTrans" cxnId="{FE27416E-4EC4-4545-824D-35917CD8AA7B}">
      <dgm:prSet/>
      <dgm:spPr/>
      <dgm:t>
        <a:bodyPr/>
        <a:lstStyle/>
        <a:p>
          <a:endParaRPr lang="en-US"/>
        </a:p>
      </dgm:t>
    </dgm:pt>
    <dgm:pt modelId="{47641D6D-6B30-48DA-86FD-CA0145DDF32B}" type="sibTrans" cxnId="{FE27416E-4EC4-4545-824D-35917CD8AA7B}">
      <dgm:prSet/>
      <dgm:spPr/>
      <dgm:t>
        <a:bodyPr/>
        <a:lstStyle/>
        <a:p>
          <a:endParaRPr lang="en-US"/>
        </a:p>
      </dgm:t>
    </dgm:pt>
    <dgm:pt modelId="{EE04F6E0-5D69-4167-B57F-1020FCEC9358}" type="pres">
      <dgm:prSet presAssocID="{106C5066-BF28-4D40-9D48-01337DCB84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D915AE-CDC9-413C-9E4D-AB15F2F407D2}" type="pres">
      <dgm:prSet presAssocID="{F30FC872-B79D-4DF6-AAE3-2B92474B72D4}" presName="composite" presStyleCnt="0"/>
      <dgm:spPr/>
    </dgm:pt>
    <dgm:pt modelId="{7FA91D2A-9981-45A4-ADBF-77081D83A62A}" type="pres">
      <dgm:prSet presAssocID="{F30FC872-B79D-4DF6-AAE3-2B92474B72D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823EA-29FA-4F66-A311-744B341E8175}" type="pres">
      <dgm:prSet presAssocID="{F30FC872-B79D-4DF6-AAE3-2B92474B72D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83219-4C88-4ADA-96CB-E3E9515CDDB2}" type="pres">
      <dgm:prSet presAssocID="{F7AC56E0-C75D-429F-94F6-C198C84EF7E5}" presName="space" presStyleCnt="0"/>
      <dgm:spPr/>
    </dgm:pt>
    <dgm:pt modelId="{07A3B041-80FB-4ED0-89A3-189F2D6A4A77}" type="pres">
      <dgm:prSet presAssocID="{65501212-FD2C-4EDF-AC21-514610875333}" presName="composite" presStyleCnt="0"/>
      <dgm:spPr/>
    </dgm:pt>
    <dgm:pt modelId="{9C3E4F21-2F79-4F3F-908F-45E821418DCC}" type="pres">
      <dgm:prSet presAssocID="{65501212-FD2C-4EDF-AC21-51461087533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08E44-300A-47A4-AAED-D3997604750B}" type="pres">
      <dgm:prSet presAssocID="{65501212-FD2C-4EDF-AC21-51461087533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DA08-3717-452D-A1FA-50F68083A29D}" type="pres">
      <dgm:prSet presAssocID="{D4C28908-A6B0-4C75-BB36-3781A2B94EB8}" presName="space" presStyleCnt="0"/>
      <dgm:spPr/>
    </dgm:pt>
    <dgm:pt modelId="{AEF0F7B5-CCFE-4A72-B187-5324AC9C3E20}" type="pres">
      <dgm:prSet presAssocID="{424DDED6-81D3-4941-A946-8C4FEA46DF3A}" presName="composite" presStyleCnt="0"/>
      <dgm:spPr/>
    </dgm:pt>
    <dgm:pt modelId="{B1C77CE1-D9FD-4DBA-AA5C-B615EE8ACB24}" type="pres">
      <dgm:prSet presAssocID="{424DDED6-81D3-4941-A946-8C4FEA46DF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1EFF0-7E0B-4481-A021-2EEE0981A8A3}" type="pres">
      <dgm:prSet presAssocID="{424DDED6-81D3-4941-A946-8C4FEA46DF3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A8CB1-7D1A-4995-A5EF-56730B2B7AEC}" type="presOf" srcId="{0F90D8A3-3E5B-4798-B9B0-B08DDC24B546}" destId="{6D608E44-300A-47A4-AAED-D3997604750B}" srcOrd="0" destOrd="0" presId="urn:microsoft.com/office/officeart/2005/8/layout/hList1"/>
    <dgm:cxn modelId="{33514F47-B9D9-41D0-9557-27BC31A7823D}" srcId="{424DDED6-81D3-4941-A946-8C4FEA46DF3A}" destId="{A5018B40-16FC-4DDF-89A6-E090F96344A2}" srcOrd="0" destOrd="0" parTransId="{3D59CF83-0236-4498-8BFF-247C119686DD}" sibTransId="{809B3BC2-8D81-4139-A9E6-9EEE38ECABA2}"/>
    <dgm:cxn modelId="{BA411ED6-6061-44F1-B9C0-276EC2039601}" type="presOf" srcId="{424DDED6-81D3-4941-A946-8C4FEA46DF3A}" destId="{B1C77CE1-D9FD-4DBA-AA5C-B615EE8ACB24}" srcOrd="0" destOrd="0" presId="urn:microsoft.com/office/officeart/2005/8/layout/hList1"/>
    <dgm:cxn modelId="{C5A996D4-C75A-4F07-96A2-187709EBD520}" srcId="{106C5066-BF28-4D40-9D48-01337DCB8489}" destId="{65501212-FD2C-4EDF-AC21-514610875333}" srcOrd="1" destOrd="0" parTransId="{EE887B88-8B43-4D95-9499-4A39931DBBCB}" sibTransId="{D4C28908-A6B0-4C75-BB36-3781A2B94EB8}"/>
    <dgm:cxn modelId="{1E173805-6356-42C9-8481-C21DD1CADD44}" type="presOf" srcId="{7DB6C879-28BC-45BA-884E-408125B20574}" destId="{6D608E44-300A-47A4-AAED-D3997604750B}" srcOrd="0" destOrd="1" presId="urn:microsoft.com/office/officeart/2005/8/layout/hList1"/>
    <dgm:cxn modelId="{3F4CE5BC-3DC4-445D-84F1-020D37EC4AC5}" type="presOf" srcId="{A5018B40-16FC-4DDF-89A6-E090F96344A2}" destId="{0EE1EFF0-7E0B-4481-A021-2EEE0981A8A3}" srcOrd="0" destOrd="0" presId="urn:microsoft.com/office/officeart/2005/8/layout/hList1"/>
    <dgm:cxn modelId="{35B222B1-0C65-4B35-898B-560AE1300381}" srcId="{424DDED6-81D3-4941-A946-8C4FEA46DF3A}" destId="{B71BC450-7E34-4430-BA3A-F62791DB1EC4}" srcOrd="1" destOrd="0" parTransId="{0E062B41-4C2D-4AFB-861F-85A654C6DFA8}" sibTransId="{96FAC18B-AB14-47A8-B097-AC73AE7AECA7}"/>
    <dgm:cxn modelId="{BF5A8094-484D-410E-ABB8-C1D4C5A84CE3}" type="presOf" srcId="{D06DC744-12F3-40C4-89B1-BDB552034778}" destId="{474823EA-29FA-4F66-A311-744B341E8175}" srcOrd="0" destOrd="1" presId="urn:microsoft.com/office/officeart/2005/8/layout/hList1"/>
    <dgm:cxn modelId="{1DCFE35D-C5F5-463F-82DF-68B7DF1517A5}" srcId="{106C5066-BF28-4D40-9D48-01337DCB8489}" destId="{424DDED6-81D3-4941-A946-8C4FEA46DF3A}" srcOrd="2" destOrd="0" parTransId="{BEEC128D-71A8-4224-AA29-D8CE990BFA8F}" sibTransId="{D1519B64-DD44-439D-BEA4-53901A95B13F}"/>
    <dgm:cxn modelId="{AD4EA9B7-27AA-4C50-92BF-3842F4C20E93}" type="presOf" srcId="{65501212-FD2C-4EDF-AC21-514610875333}" destId="{9C3E4F21-2F79-4F3F-908F-45E821418DCC}" srcOrd="0" destOrd="0" presId="urn:microsoft.com/office/officeart/2005/8/layout/hList1"/>
    <dgm:cxn modelId="{D564EAA2-CA16-49AA-920C-A48051728297}" type="presOf" srcId="{B71BC450-7E34-4430-BA3A-F62791DB1EC4}" destId="{0EE1EFF0-7E0B-4481-A021-2EEE0981A8A3}" srcOrd="0" destOrd="1" presId="urn:microsoft.com/office/officeart/2005/8/layout/hList1"/>
    <dgm:cxn modelId="{C19E4A8B-4F83-434A-9125-56444DF03116}" srcId="{65501212-FD2C-4EDF-AC21-514610875333}" destId="{7DB6C879-28BC-45BA-884E-408125B20574}" srcOrd="1" destOrd="0" parTransId="{C79E039B-D950-48C4-9D58-31FB09506C5D}" sibTransId="{8FB4F850-3C9E-4DC0-8D6C-AA3966B2C0B9}"/>
    <dgm:cxn modelId="{96667D26-A8B1-4378-AA31-D5F8FACE8156}" srcId="{106C5066-BF28-4D40-9D48-01337DCB8489}" destId="{F30FC872-B79D-4DF6-AAE3-2B92474B72D4}" srcOrd="0" destOrd="0" parTransId="{DA90DE3D-0339-4842-8972-1AF43CC8A388}" sibTransId="{F7AC56E0-C75D-429F-94F6-C198C84EF7E5}"/>
    <dgm:cxn modelId="{666CA38A-891B-48FA-A891-9470B6F7D69E}" srcId="{65501212-FD2C-4EDF-AC21-514610875333}" destId="{0F90D8A3-3E5B-4798-B9B0-B08DDC24B546}" srcOrd="0" destOrd="0" parTransId="{5A08C14F-6736-4598-9D0F-0213BAD7C022}" sibTransId="{3E8B7858-3E9A-45C4-BC2F-BBCD9C1267F4}"/>
    <dgm:cxn modelId="{316E7888-6685-4D91-8D0B-F939926BE126}" srcId="{F30FC872-B79D-4DF6-AAE3-2B92474B72D4}" destId="{0146B1B5-81A5-4371-8DE5-0F23BE69A024}" srcOrd="0" destOrd="0" parTransId="{8826CC91-3A15-4389-A988-6662EC713E70}" sibTransId="{A9C5B469-BEE5-4163-8622-0634C5B914CF}"/>
    <dgm:cxn modelId="{7F44547F-2346-479C-BD62-098A9632F539}" type="presOf" srcId="{F30FC872-B79D-4DF6-AAE3-2B92474B72D4}" destId="{7FA91D2A-9981-45A4-ADBF-77081D83A62A}" srcOrd="0" destOrd="0" presId="urn:microsoft.com/office/officeart/2005/8/layout/hList1"/>
    <dgm:cxn modelId="{991BE7BF-ABCF-44CF-BD7C-2C8FBF918666}" type="presOf" srcId="{0146B1B5-81A5-4371-8DE5-0F23BE69A024}" destId="{474823EA-29FA-4F66-A311-744B341E8175}" srcOrd="0" destOrd="0" presId="urn:microsoft.com/office/officeart/2005/8/layout/hList1"/>
    <dgm:cxn modelId="{B79630AF-CA35-4118-B558-F7BC2F87908B}" type="presOf" srcId="{188E072C-3DD7-4535-9C77-3AE50B291589}" destId="{6D608E44-300A-47A4-AAED-D3997604750B}" srcOrd="0" destOrd="2" presId="urn:microsoft.com/office/officeart/2005/8/layout/hList1"/>
    <dgm:cxn modelId="{B32D982E-3266-4AFC-98FD-B5BC2B9BB55E}" srcId="{F30FC872-B79D-4DF6-AAE3-2B92474B72D4}" destId="{D06DC744-12F3-40C4-89B1-BDB552034778}" srcOrd="1" destOrd="0" parTransId="{FE9E5FDF-6385-4AB8-988B-A398D4DCA70E}" sibTransId="{CD40F45B-3FE0-4797-AFE6-DCC66D92C672}"/>
    <dgm:cxn modelId="{FE27416E-4EC4-4545-824D-35917CD8AA7B}" srcId="{65501212-FD2C-4EDF-AC21-514610875333}" destId="{188E072C-3DD7-4535-9C77-3AE50B291589}" srcOrd="2" destOrd="0" parTransId="{624BD402-687C-4202-B91F-1342E222BCCC}" sibTransId="{47641D6D-6B30-48DA-86FD-CA0145DDF32B}"/>
    <dgm:cxn modelId="{1D27F3AB-449C-45CA-88B8-EDD02F021224}" type="presOf" srcId="{106C5066-BF28-4D40-9D48-01337DCB8489}" destId="{EE04F6E0-5D69-4167-B57F-1020FCEC9358}" srcOrd="0" destOrd="0" presId="urn:microsoft.com/office/officeart/2005/8/layout/hList1"/>
    <dgm:cxn modelId="{0681DD93-B11B-4503-96BF-48F51BB4F12F}" type="presParOf" srcId="{EE04F6E0-5D69-4167-B57F-1020FCEC9358}" destId="{BAD915AE-CDC9-413C-9E4D-AB15F2F407D2}" srcOrd="0" destOrd="0" presId="urn:microsoft.com/office/officeart/2005/8/layout/hList1"/>
    <dgm:cxn modelId="{A82237E5-CFDC-4FF9-9D8A-761EE6CC76BC}" type="presParOf" srcId="{BAD915AE-CDC9-413C-9E4D-AB15F2F407D2}" destId="{7FA91D2A-9981-45A4-ADBF-77081D83A62A}" srcOrd="0" destOrd="0" presId="urn:microsoft.com/office/officeart/2005/8/layout/hList1"/>
    <dgm:cxn modelId="{CABA7E8F-993D-4D78-AF47-DF17354ACAC1}" type="presParOf" srcId="{BAD915AE-CDC9-413C-9E4D-AB15F2F407D2}" destId="{474823EA-29FA-4F66-A311-744B341E8175}" srcOrd="1" destOrd="0" presId="urn:microsoft.com/office/officeart/2005/8/layout/hList1"/>
    <dgm:cxn modelId="{B3ECE56E-ACC5-49D8-99BF-6646E5B7C174}" type="presParOf" srcId="{EE04F6E0-5D69-4167-B57F-1020FCEC9358}" destId="{86E83219-4C88-4ADA-96CB-E3E9515CDDB2}" srcOrd="1" destOrd="0" presId="urn:microsoft.com/office/officeart/2005/8/layout/hList1"/>
    <dgm:cxn modelId="{0A08E983-4BA2-452D-A590-0090BB31059E}" type="presParOf" srcId="{EE04F6E0-5D69-4167-B57F-1020FCEC9358}" destId="{07A3B041-80FB-4ED0-89A3-189F2D6A4A77}" srcOrd="2" destOrd="0" presId="urn:microsoft.com/office/officeart/2005/8/layout/hList1"/>
    <dgm:cxn modelId="{6CF72481-A1D0-4ADB-892C-F0CC1D100415}" type="presParOf" srcId="{07A3B041-80FB-4ED0-89A3-189F2D6A4A77}" destId="{9C3E4F21-2F79-4F3F-908F-45E821418DCC}" srcOrd="0" destOrd="0" presId="urn:microsoft.com/office/officeart/2005/8/layout/hList1"/>
    <dgm:cxn modelId="{91BC4556-D5C8-4575-8211-F85D6F6E2939}" type="presParOf" srcId="{07A3B041-80FB-4ED0-89A3-189F2D6A4A77}" destId="{6D608E44-300A-47A4-AAED-D3997604750B}" srcOrd="1" destOrd="0" presId="urn:microsoft.com/office/officeart/2005/8/layout/hList1"/>
    <dgm:cxn modelId="{B46AE997-9961-4AC5-B9D6-6FBF3330BB93}" type="presParOf" srcId="{EE04F6E0-5D69-4167-B57F-1020FCEC9358}" destId="{9DB5DA08-3717-452D-A1FA-50F68083A29D}" srcOrd="3" destOrd="0" presId="urn:microsoft.com/office/officeart/2005/8/layout/hList1"/>
    <dgm:cxn modelId="{9471CCC5-D69C-4000-993A-4AC73BF74542}" type="presParOf" srcId="{EE04F6E0-5D69-4167-B57F-1020FCEC9358}" destId="{AEF0F7B5-CCFE-4A72-B187-5324AC9C3E20}" srcOrd="4" destOrd="0" presId="urn:microsoft.com/office/officeart/2005/8/layout/hList1"/>
    <dgm:cxn modelId="{986A74B6-FDE2-4462-B0D5-9B673DE2BE6D}" type="presParOf" srcId="{AEF0F7B5-CCFE-4A72-B187-5324AC9C3E20}" destId="{B1C77CE1-D9FD-4DBA-AA5C-B615EE8ACB24}" srcOrd="0" destOrd="0" presId="urn:microsoft.com/office/officeart/2005/8/layout/hList1"/>
    <dgm:cxn modelId="{F0414C7E-684C-4AD4-8CF5-BBBA4D66172E}" type="presParOf" srcId="{AEF0F7B5-CCFE-4A72-B187-5324AC9C3E20}" destId="{0EE1EFF0-7E0B-4481-A021-2EEE0981A8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6C5066-BF28-4D40-9D48-01337DCB848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FC872-B79D-4DF6-AAE3-2B92474B72D4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Neighborhood Prioritization</a:t>
          </a:r>
        </a:p>
      </dgm:t>
    </dgm:pt>
    <dgm:pt modelId="{DA90DE3D-0339-4842-8972-1AF43CC8A388}" type="parTrans" cxnId="{96667D26-A8B1-4378-AA31-D5F8FACE8156}">
      <dgm:prSet/>
      <dgm:spPr/>
      <dgm:t>
        <a:bodyPr/>
        <a:lstStyle/>
        <a:p>
          <a:endParaRPr lang="en-US"/>
        </a:p>
      </dgm:t>
    </dgm:pt>
    <dgm:pt modelId="{F7AC56E0-C75D-429F-94F6-C198C84EF7E5}" type="sibTrans" cxnId="{96667D26-A8B1-4378-AA31-D5F8FACE8156}">
      <dgm:prSet/>
      <dgm:spPr/>
      <dgm:t>
        <a:bodyPr/>
        <a:lstStyle/>
        <a:p>
          <a:endParaRPr lang="en-US"/>
        </a:p>
      </dgm:t>
    </dgm:pt>
    <dgm:pt modelId="{0146B1B5-81A5-4371-8DE5-0F23BE69A02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b="1" dirty="0"/>
            <a:t>Prioritization Method</a:t>
          </a:r>
        </a:p>
      </dgm:t>
    </dgm:pt>
    <dgm:pt modelId="{8826CC91-3A15-4389-A988-6662EC713E70}" type="parTrans" cxnId="{316E7888-6685-4D91-8D0B-F939926BE126}">
      <dgm:prSet/>
      <dgm:spPr/>
      <dgm:t>
        <a:bodyPr/>
        <a:lstStyle/>
        <a:p>
          <a:endParaRPr lang="en-US"/>
        </a:p>
      </dgm:t>
    </dgm:pt>
    <dgm:pt modelId="{A9C5B469-BEE5-4163-8622-0634C5B914CF}" type="sibTrans" cxnId="{316E7888-6685-4D91-8D0B-F939926BE126}">
      <dgm:prSet/>
      <dgm:spPr/>
      <dgm:t>
        <a:bodyPr/>
        <a:lstStyle/>
        <a:p>
          <a:endParaRPr lang="en-US"/>
        </a:p>
      </dgm:t>
    </dgm:pt>
    <dgm:pt modelId="{D06DC744-12F3-40C4-89B1-BDB552034778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b="1" dirty="0"/>
            <a:t>Project  Clustering</a:t>
          </a:r>
        </a:p>
      </dgm:t>
    </dgm:pt>
    <dgm:pt modelId="{FE9E5FDF-6385-4AB8-988B-A398D4DCA70E}" type="parTrans" cxnId="{B32D982E-3266-4AFC-98FD-B5BC2B9BB55E}">
      <dgm:prSet/>
      <dgm:spPr/>
      <dgm:t>
        <a:bodyPr/>
        <a:lstStyle/>
        <a:p>
          <a:endParaRPr lang="en-US"/>
        </a:p>
      </dgm:t>
    </dgm:pt>
    <dgm:pt modelId="{CD40F45B-3FE0-4797-AFE6-DCC66D92C672}" type="sibTrans" cxnId="{B32D982E-3266-4AFC-98FD-B5BC2B9BB55E}">
      <dgm:prSet/>
      <dgm:spPr/>
      <dgm:t>
        <a:bodyPr/>
        <a:lstStyle/>
        <a:p>
          <a:endParaRPr lang="en-US"/>
        </a:p>
      </dgm:t>
    </dgm:pt>
    <dgm:pt modelId="{65501212-FD2C-4EDF-AC21-514610875333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Program Implementation</a:t>
          </a:r>
        </a:p>
      </dgm:t>
    </dgm:pt>
    <dgm:pt modelId="{EE887B88-8B43-4D95-9499-4A39931DBBCB}" type="parTrans" cxnId="{C5A996D4-C75A-4F07-96A2-187709EBD520}">
      <dgm:prSet/>
      <dgm:spPr/>
      <dgm:t>
        <a:bodyPr/>
        <a:lstStyle/>
        <a:p>
          <a:endParaRPr lang="en-US"/>
        </a:p>
      </dgm:t>
    </dgm:pt>
    <dgm:pt modelId="{D4C28908-A6B0-4C75-BB36-3781A2B94EB8}" type="sibTrans" cxnId="{C5A996D4-C75A-4F07-96A2-187709EBD520}">
      <dgm:prSet/>
      <dgm:spPr/>
      <dgm:t>
        <a:bodyPr/>
        <a:lstStyle/>
        <a:p>
          <a:endParaRPr lang="en-US"/>
        </a:p>
      </dgm:t>
    </dgm:pt>
    <dgm:pt modelId="{0F90D8A3-3E5B-4798-B9B0-B08DDC24B546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Type of Service</a:t>
          </a:r>
        </a:p>
      </dgm:t>
    </dgm:pt>
    <dgm:pt modelId="{5A08C14F-6736-4598-9D0F-0213BAD7C022}" type="parTrans" cxnId="{666CA38A-891B-48FA-A891-9470B6F7D69E}">
      <dgm:prSet/>
      <dgm:spPr/>
      <dgm:t>
        <a:bodyPr/>
        <a:lstStyle/>
        <a:p>
          <a:endParaRPr lang="en-US"/>
        </a:p>
      </dgm:t>
    </dgm:pt>
    <dgm:pt modelId="{3E8B7858-3E9A-45C4-BC2F-BBCD9C1267F4}" type="sibTrans" cxnId="{666CA38A-891B-48FA-A891-9470B6F7D69E}">
      <dgm:prSet/>
      <dgm:spPr/>
      <dgm:t>
        <a:bodyPr/>
        <a:lstStyle/>
        <a:p>
          <a:endParaRPr lang="en-US"/>
        </a:p>
      </dgm:t>
    </dgm:pt>
    <dgm:pt modelId="{7DB6C879-28BC-45BA-884E-408125B2057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Project Delivery</a:t>
          </a:r>
        </a:p>
      </dgm:t>
    </dgm:pt>
    <dgm:pt modelId="{C79E039B-D950-48C4-9D58-31FB09506C5D}" type="parTrans" cxnId="{C19E4A8B-4F83-434A-9125-56444DF03116}">
      <dgm:prSet/>
      <dgm:spPr/>
      <dgm:t>
        <a:bodyPr/>
        <a:lstStyle/>
        <a:p>
          <a:endParaRPr lang="en-US"/>
        </a:p>
      </dgm:t>
    </dgm:pt>
    <dgm:pt modelId="{8FB4F850-3C9E-4DC0-8D6C-AA3966B2C0B9}" type="sibTrans" cxnId="{C19E4A8B-4F83-434A-9125-56444DF03116}">
      <dgm:prSet/>
      <dgm:spPr/>
      <dgm:t>
        <a:bodyPr/>
        <a:lstStyle/>
        <a:p>
          <a:endParaRPr lang="en-US"/>
        </a:p>
      </dgm:t>
    </dgm:pt>
    <dgm:pt modelId="{424DDED6-81D3-4941-A946-8C4FEA46DF3A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Customer Engagement</a:t>
          </a:r>
        </a:p>
      </dgm:t>
    </dgm:pt>
    <dgm:pt modelId="{BEEC128D-71A8-4224-AA29-D8CE990BFA8F}" type="parTrans" cxnId="{1DCFE35D-C5F5-463F-82DF-68B7DF1517A5}">
      <dgm:prSet/>
      <dgm:spPr/>
      <dgm:t>
        <a:bodyPr/>
        <a:lstStyle/>
        <a:p>
          <a:endParaRPr lang="en-US"/>
        </a:p>
      </dgm:t>
    </dgm:pt>
    <dgm:pt modelId="{D1519B64-DD44-439D-BEA4-53901A95B13F}" type="sibTrans" cxnId="{1DCFE35D-C5F5-463F-82DF-68B7DF1517A5}">
      <dgm:prSet/>
      <dgm:spPr/>
      <dgm:t>
        <a:bodyPr/>
        <a:lstStyle/>
        <a:p>
          <a:endParaRPr lang="en-US"/>
        </a:p>
      </dgm:t>
    </dgm:pt>
    <dgm:pt modelId="{A5018B40-16FC-4DDF-89A6-E090F96344A2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Public Involvement/ Outreach</a:t>
          </a:r>
        </a:p>
      </dgm:t>
    </dgm:pt>
    <dgm:pt modelId="{3D59CF83-0236-4498-8BFF-247C119686DD}" type="parTrans" cxnId="{33514F47-B9D9-41D0-9557-27BC31A7823D}">
      <dgm:prSet/>
      <dgm:spPr/>
      <dgm:t>
        <a:bodyPr/>
        <a:lstStyle/>
        <a:p>
          <a:endParaRPr lang="en-US"/>
        </a:p>
      </dgm:t>
    </dgm:pt>
    <dgm:pt modelId="{809B3BC2-8D81-4139-A9E6-9EEE38ECABA2}" type="sibTrans" cxnId="{33514F47-B9D9-41D0-9557-27BC31A7823D}">
      <dgm:prSet/>
      <dgm:spPr/>
      <dgm:t>
        <a:bodyPr/>
        <a:lstStyle/>
        <a:p>
          <a:endParaRPr lang="en-US"/>
        </a:p>
      </dgm:t>
    </dgm:pt>
    <dgm:pt modelId="{B71BC450-7E34-4430-BA3A-F62791DB1EC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Homeowner/ Utility Responsibilities</a:t>
          </a:r>
        </a:p>
      </dgm:t>
    </dgm:pt>
    <dgm:pt modelId="{0E062B41-4C2D-4AFB-861F-85A654C6DFA8}" type="parTrans" cxnId="{35B222B1-0C65-4B35-898B-560AE1300381}">
      <dgm:prSet/>
      <dgm:spPr/>
      <dgm:t>
        <a:bodyPr/>
        <a:lstStyle/>
        <a:p>
          <a:endParaRPr lang="en-US"/>
        </a:p>
      </dgm:t>
    </dgm:pt>
    <dgm:pt modelId="{96FAC18B-AB14-47A8-B097-AC73AE7AECA7}" type="sibTrans" cxnId="{35B222B1-0C65-4B35-898B-560AE1300381}">
      <dgm:prSet/>
      <dgm:spPr/>
      <dgm:t>
        <a:bodyPr/>
        <a:lstStyle/>
        <a:p>
          <a:endParaRPr lang="en-US"/>
        </a:p>
      </dgm:t>
    </dgm:pt>
    <dgm:pt modelId="{188E072C-3DD7-4535-9C77-3AE50B291589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Design/Build/ Inspection Approach</a:t>
          </a:r>
        </a:p>
      </dgm:t>
    </dgm:pt>
    <dgm:pt modelId="{624BD402-687C-4202-B91F-1342E222BCCC}" type="parTrans" cxnId="{FE27416E-4EC4-4545-824D-35917CD8AA7B}">
      <dgm:prSet/>
      <dgm:spPr/>
      <dgm:t>
        <a:bodyPr/>
        <a:lstStyle/>
        <a:p>
          <a:endParaRPr lang="en-US"/>
        </a:p>
      </dgm:t>
    </dgm:pt>
    <dgm:pt modelId="{47641D6D-6B30-48DA-86FD-CA0145DDF32B}" type="sibTrans" cxnId="{FE27416E-4EC4-4545-824D-35917CD8AA7B}">
      <dgm:prSet/>
      <dgm:spPr/>
      <dgm:t>
        <a:bodyPr/>
        <a:lstStyle/>
        <a:p>
          <a:endParaRPr lang="en-US"/>
        </a:p>
      </dgm:t>
    </dgm:pt>
    <dgm:pt modelId="{EE04F6E0-5D69-4167-B57F-1020FCEC9358}" type="pres">
      <dgm:prSet presAssocID="{106C5066-BF28-4D40-9D48-01337DCB84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D915AE-CDC9-413C-9E4D-AB15F2F407D2}" type="pres">
      <dgm:prSet presAssocID="{F30FC872-B79D-4DF6-AAE3-2B92474B72D4}" presName="composite" presStyleCnt="0"/>
      <dgm:spPr/>
    </dgm:pt>
    <dgm:pt modelId="{7FA91D2A-9981-45A4-ADBF-77081D83A62A}" type="pres">
      <dgm:prSet presAssocID="{F30FC872-B79D-4DF6-AAE3-2B92474B72D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823EA-29FA-4F66-A311-744B341E8175}" type="pres">
      <dgm:prSet presAssocID="{F30FC872-B79D-4DF6-AAE3-2B92474B72D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83219-4C88-4ADA-96CB-E3E9515CDDB2}" type="pres">
      <dgm:prSet presAssocID="{F7AC56E0-C75D-429F-94F6-C198C84EF7E5}" presName="space" presStyleCnt="0"/>
      <dgm:spPr/>
    </dgm:pt>
    <dgm:pt modelId="{07A3B041-80FB-4ED0-89A3-189F2D6A4A77}" type="pres">
      <dgm:prSet presAssocID="{65501212-FD2C-4EDF-AC21-514610875333}" presName="composite" presStyleCnt="0"/>
      <dgm:spPr/>
    </dgm:pt>
    <dgm:pt modelId="{9C3E4F21-2F79-4F3F-908F-45E821418DCC}" type="pres">
      <dgm:prSet presAssocID="{65501212-FD2C-4EDF-AC21-51461087533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08E44-300A-47A4-AAED-D3997604750B}" type="pres">
      <dgm:prSet presAssocID="{65501212-FD2C-4EDF-AC21-51461087533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DA08-3717-452D-A1FA-50F68083A29D}" type="pres">
      <dgm:prSet presAssocID="{D4C28908-A6B0-4C75-BB36-3781A2B94EB8}" presName="space" presStyleCnt="0"/>
      <dgm:spPr/>
    </dgm:pt>
    <dgm:pt modelId="{AEF0F7B5-CCFE-4A72-B187-5324AC9C3E20}" type="pres">
      <dgm:prSet presAssocID="{424DDED6-81D3-4941-A946-8C4FEA46DF3A}" presName="composite" presStyleCnt="0"/>
      <dgm:spPr/>
    </dgm:pt>
    <dgm:pt modelId="{B1C77CE1-D9FD-4DBA-AA5C-B615EE8ACB24}" type="pres">
      <dgm:prSet presAssocID="{424DDED6-81D3-4941-A946-8C4FEA46DF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1EFF0-7E0B-4481-A021-2EEE0981A8A3}" type="pres">
      <dgm:prSet presAssocID="{424DDED6-81D3-4941-A946-8C4FEA46DF3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A996D4-C75A-4F07-96A2-187709EBD520}" srcId="{106C5066-BF28-4D40-9D48-01337DCB8489}" destId="{65501212-FD2C-4EDF-AC21-514610875333}" srcOrd="1" destOrd="0" parTransId="{EE887B88-8B43-4D95-9499-4A39931DBBCB}" sibTransId="{D4C28908-A6B0-4C75-BB36-3781A2B94EB8}"/>
    <dgm:cxn modelId="{33514F47-B9D9-41D0-9557-27BC31A7823D}" srcId="{424DDED6-81D3-4941-A946-8C4FEA46DF3A}" destId="{A5018B40-16FC-4DDF-89A6-E090F96344A2}" srcOrd="0" destOrd="0" parTransId="{3D59CF83-0236-4498-8BFF-247C119686DD}" sibTransId="{809B3BC2-8D81-4139-A9E6-9EEE38ECABA2}"/>
    <dgm:cxn modelId="{3736E502-1348-4FC3-AE52-DBA5E0BABFDF}" type="presOf" srcId="{7DB6C879-28BC-45BA-884E-408125B20574}" destId="{6D608E44-300A-47A4-AAED-D3997604750B}" srcOrd="0" destOrd="1" presId="urn:microsoft.com/office/officeart/2005/8/layout/hList1"/>
    <dgm:cxn modelId="{35B222B1-0C65-4B35-898B-560AE1300381}" srcId="{424DDED6-81D3-4941-A946-8C4FEA46DF3A}" destId="{B71BC450-7E34-4430-BA3A-F62791DB1EC4}" srcOrd="1" destOrd="0" parTransId="{0E062B41-4C2D-4AFB-861F-85A654C6DFA8}" sibTransId="{96FAC18B-AB14-47A8-B097-AC73AE7AECA7}"/>
    <dgm:cxn modelId="{F1390454-0D95-4685-AD9D-A64F2A17C0A1}" type="presOf" srcId="{188E072C-3DD7-4535-9C77-3AE50B291589}" destId="{6D608E44-300A-47A4-AAED-D3997604750B}" srcOrd="0" destOrd="2" presId="urn:microsoft.com/office/officeart/2005/8/layout/hList1"/>
    <dgm:cxn modelId="{C62CCF48-8E63-410E-9DF3-0A3FA3CF3497}" type="presOf" srcId="{424DDED6-81D3-4941-A946-8C4FEA46DF3A}" destId="{B1C77CE1-D9FD-4DBA-AA5C-B615EE8ACB24}" srcOrd="0" destOrd="0" presId="urn:microsoft.com/office/officeart/2005/8/layout/hList1"/>
    <dgm:cxn modelId="{8F98E697-9E28-4D5A-888B-07E76F191597}" type="presOf" srcId="{F30FC872-B79D-4DF6-AAE3-2B92474B72D4}" destId="{7FA91D2A-9981-45A4-ADBF-77081D83A62A}" srcOrd="0" destOrd="0" presId="urn:microsoft.com/office/officeart/2005/8/layout/hList1"/>
    <dgm:cxn modelId="{02FD30EC-FB64-448B-88CD-D85338CCF68D}" type="presOf" srcId="{A5018B40-16FC-4DDF-89A6-E090F96344A2}" destId="{0EE1EFF0-7E0B-4481-A021-2EEE0981A8A3}" srcOrd="0" destOrd="0" presId="urn:microsoft.com/office/officeart/2005/8/layout/hList1"/>
    <dgm:cxn modelId="{1DCFE35D-C5F5-463F-82DF-68B7DF1517A5}" srcId="{106C5066-BF28-4D40-9D48-01337DCB8489}" destId="{424DDED6-81D3-4941-A946-8C4FEA46DF3A}" srcOrd="2" destOrd="0" parTransId="{BEEC128D-71A8-4224-AA29-D8CE990BFA8F}" sibTransId="{D1519B64-DD44-439D-BEA4-53901A95B13F}"/>
    <dgm:cxn modelId="{1079FBA7-88A5-4561-AA41-B356E6FB9F45}" type="presOf" srcId="{0146B1B5-81A5-4371-8DE5-0F23BE69A024}" destId="{474823EA-29FA-4F66-A311-744B341E8175}" srcOrd="0" destOrd="0" presId="urn:microsoft.com/office/officeart/2005/8/layout/hList1"/>
    <dgm:cxn modelId="{2849FF84-48AE-4C8A-9C14-75280D9E5AE3}" type="presOf" srcId="{B71BC450-7E34-4430-BA3A-F62791DB1EC4}" destId="{0EE1EFF0-7E0B-4481-A021-2EEE0981A8A3}" srcOrd="0" destOrd="1" presId="urn:microsoft.com/office/officeart/2005/8/layout/hList1"/>
    <dgm:cxn modelId="{8333EC07-3CEB-40F2-88D5-2E17A42290F6}" type="presOf" srcId="{65501212-FD2C-4EDF-AC21-514610875333}" destId="{9C3E4F21-2F79-4F3F-908F-45E821418DCC}" srcOrd="0" destOrd="0" presId="urn:microsoft.com/office/officeart/2005/8/layout/hList1"/>
    <dgm:cxn modelId="{C19E4A8B-4F83-434A-9125-56444DF03116}" srcId="{65501212-FD2C-4EDF-AC21-514610875333}" destId="{7DB6C879-28BC-45BA-884E-408125B20574}" srcOrd="1" destOrd="0" parTransId="{C79E039B-D950-48C4-9D58-31FB09506C5D}" sibTransId="{8FB4F850-3C9E-4DC0-8D6C-AA3966B2C0B9}"/>
    <dgm:cxn modelId="{95420AC7-7FDF-40CF-B91A-BE74DDD88951}" type="presOf" srcId="{D06DC744-12F3-40C4-89B1-BDB552034778}" destId="{474823EA-29FA-4F66-A311-744B341E8175}" srcOrd="0" destOrd="1" presId="urn:microsoft.com/office/officeart/2005/8/layout/hList1"/>
    <dgm:cxn modelId="{96667D26-A8B1-4378-AA31-D5F8FACE8156}" srcId="{106C5066-BF28-4D40-9D48-01337DCB8489}" destId="{F30FC872-B79D-4DF6-AAE3-2B92474B72D4}" srcOrd="0" destOrd="0" parTransId="{DA90DE3D-0339-4842-8972-1AF43CC8A388}" sibTransId="{F7AC56E0-C75D-429F-94F6-C198C84EF7E5}"/>
    <dgm:cxn modelId="{666CA38A-891B-48FA-A891-9470B6F7D69E}" srcId="{65501212-FD2C-4EDF-AC21-514610875333}" destId="{0F90D8A3-3E5B-4798-B9B0-B08DDC24B546}" srcOrd="0" destOrd="0" parTransId="{5A08C14F-6736-4598-9D0F-0213BAD7C022}" sibTransId="{3E8B7858-3E9A-45C4-BC2F-BBCD9C1267F4}"/>
    <dgm:cxn modelId="{316E7888-6685-4D91-8D0B-F939926BE126}" srcId="{F30FC872-B79D-4DF6-AAE3-2B92474B72D4}" destId="{0146B1B5-81A5-4371-8DE5-0F23BE69A024}" srcOrd="0" destOrd="0" parTransId="{8826CC91-3A15-4389-A988-6662EC713E70}" sibTransId="{A9C5B469-BEE5-4163-8622-0634C5B914CF}"/>
    <dgm:cxn modelId="{D5C1C067-5F8E-43B0-98FE-1E00F7C2C6E8}" type="presOf" srcId="{106C5066-BF28-4D40-9D48-01337DCB8489}" destId="{EE04F6E0-5D69-4167-B57F-1020FCEC9358}" srcOrd="0" destOrd="0" presId="urn:microsoft.com/office/officeart/2005/8/layout/hList1"/>
    <dgm:cxn modelId="{B32D982E-3266-4AFC-98FD-B5BC2B9BB55E}" srcId="{F30FC872-B79D-4DF6-AAE3-2B92474B72D4}" destId="{D06DC744-12F3-40C4-89B1-BDB552034778}" srcOrd="1" destOrd="0" parTransId="{FE9E5FDF-6385-4AB8-988B-A398D4DCA70E}" sibTransId="{CD40F45B-3FE0-4797-AFE6-DCC66D92C672}"/>
    <dgm:cxn modelId="{0856DFA1-34BB-43E3-9207-F95F365F832E}" type="presOf" srcId="{0F90D8A3-3E5B-4798-B9B0-B08DDC24B546}" destId="{6D608E44-300A-47A4-AAED-D3997604750B}" srcOrd="0" destOrd="0" presId="urn:microsoft.com/office/officeart/2005/8/layout/hList1"/>
    <dgm:cxn modelId="{FE27416E-4EC4-4545-824D-35917CD8AA7B}" srcId="{65501212-FD2C-4EDF-AC21-514610875333}" destId="{188E072C-3DD7-4535-9C77-3AE50B291589}" srcOrd="2" destOrd="0" parTransId="{624BD402-687C-4202-B91F-1342E222BCCC}" sibTransId="{47641D6D-6B30-48DA-86FD-CA0145DDF32B}"/>
    <dgm:cxn modelId="{D1FF2E3B-C6F1-40F6-A9A0-E6721D095842}" type="presParOf" srcId="{EE04F6E0-5D69-4167-B57F-1020FCEC9358}" destId="{BAD915AE-CDC9-413C-9E4D-AB15F2F407D2}" srcOrd="0" destOrd="0" presId="urn:microsoft.com/office/officeart/2005/8/layout/hList1"/>
    <dgm:cxn modelId="{2A622846-BC97-4D9C-82BA-D853242D7DF8}" type="presParOf" srcId="{BAD915AE-CDC9-413C-9E4D-AB15F2F407D2}" destId="{7FA91D2A-9981-45A4-ADBF-77081D83A62A}" srcOrd="0" destOrd="0" presId="urn:microsoft.com/office/officeart/2005/8/layout/hList1"/>
    <dgm:cxn modelId="{D8B98878-541C-4B27-BC98-53B0BF21E7CA}" type="presParOf" srcId="{BAD915AE-CDC9-413C-9E4D-AB15F2F407D2}" destId="{474823EA-29FA-4F66-A311-744B341E8175}" srcOrd="1" destOrd="0" presId="urn:microsoft.com/office/officeart/2005/8/layout/hList1"/>
    <dgm:cxn modelId="{E90B80E4-EDE4-416B-9D68-0AD30E26CCF4}" type="presParOf" srcId="{EE04F6E0-5D69-4167-B57F-1020FCEC9358}" destId="{86E83219-4C88-4ADA-96CB-E3E9515CDDB2}" srcOrd="1" destOrd="0" presId="urn:microsoft.com/office/officeart/2005/8/layout/hList1"/>
    <dgm:cxn modelId="{6E05125F-5381-405D-8B09-09AAD3AA4BA8}" type="presParOf" srcId="{EE04F6E0-5D69-4167-B57F-1020FCEC9358}" destId="{07A3B041-80FB-4ED0-89A3-189F2D6A4A77}" srcOrd="2" destOrd="0" presId="urn:microsoft.com/office/officeart/2005/8/layout/hList1"/>
    <dgm:cxn modelId="{CEB6C1FD-FDF9-435A-8491-6FDE01B13C40}" type="presParOf" srcId="{07A3B041-80FB-4ED0-89A3-189F2D6A4A77}" destId="{9C3E4F21-2F79-4F3F-908F-45E821418DCC}" srcOrd="0" destOrd="0" presId="urn:microsoft.com/office/officeart/2005/8/layout/hList1"/>
    <dgm:cxn modelId="{FB04D1E0-3D50-4013-BAA9-D4DA0FE74BC3}" type="presParOf" srcId="{07A3B041-80FB-4ED0-89A3-189F2D6A4A77}" destId="{6D608E44-300A-47A4-AAED-D3997604750B}" srcOrd="1" destOrd="0" presId="urn:microsoft.com/office/officeart/2005/8/layout/hList1"/>
    <dgm:cxn modelId="{42F4FF21-3C09-47AF-BECE-DE0050EE9839}" type="presParOf" srcId="{EE04F6E0-5D69-4167-B57F-1020FCEC9358}" destId="{9DB5DA08-3717-452D-A1FA-50F68083A29D}" srcOrd="3" destOrd="0" presId="urn:microsoft.com/office/officeart/2005/8/layout/hList1"/>
    <dgm:cxn modelId="{F06E2921-CEE6-44EB-9F9E-000340F45A1E}" type="presParOf" srcId="{EE04F6E0-5D69-4167-B57F-1020FCEC9358}" destId="{AEF0F7B5-CCFE-4A72-B187-5324AC9C3E20}" srcOrd="4" destOrd="0" presId="urn:microsoft.com/office/officeart/2005/8/layout/hList1"/>
    <dgm:cxn modelId="{792D3A78-B461-493E-BB84-3861BA89A9F0}" type="presParOf" srcId="{AEF0F7B5-CCFE-4A72-B187-5324AC9C3E20}" destId="{B1C77CE1-D9FD-4DBA-AA5C-B615EE8ACB24}" srcOrd="0" destOrd="0" presId="urn:microsoft.com/office/officeart/2005/8/layout/hList1"/>
    <dgm:cxn modelId="{2B763C91-32DB-4ACC-979A-856FC3D5AE12}" type="presParOf" srcId="{AEF0F7B5-CCFE-4A72-B187-5324AC9C3E20}" destId="{0EE1EFF0-7E0B-4481-A021-2EEE0981A8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4A3587-9D5E-4E25-AB8D-92142504E6D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5CA11A9-D693-42F1-8826-86C4BEC693BE}">
      <dgm:prSet phldrT="[Text]"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Project</a:t>
          </a:r>
        </a:p>
      </dgm:t>
    </dgm:pt>
    <dgm:pt modelId="{1946FBCD-DE76-4695-976C-5621126E6FF1}" type="parTrans" cxnId="{A560FBF4-5DE1-4013-A58F-EB854B36495E}">
      <dgm:prSet/>
      <dgm:spPr/>
      <dgm:t>
        <a:bodyPr/>
        <a:lstStyle/>
        <a:p>
          <a:endParaRPr lang="en-US" sz="3200"/>
        </a:p>
      </dgm:t>
    </dgm:pt>
    <dgm:pt modelId="{DCBD041B-1D57-414F-99F6-BBEDD4F168B0}" type="sibTrans" cxnId="{A560FBF4-5DE1-4013-A58F-EB854B36495E}">
      <dgm:prSet/>
      <dgm:spPr/>
      <dgm:t>
        <a:bodyPr/>
        <a:lstStyle/>
        <a:p>
          <a:endParaRPr lang="en-US" sz="3200"/>
        </a:p>
      </dgm:t>
    </dgm:pt>
    <dgm:pt modelId="{EA29F916-A92C-4DFC-B3E4-BF2401335129}">
      <dgm:prSet phldrT="[Text]"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Planning</a:t>
          </a:r>
        </a:p>
      </dgm:t>
    </dgm:pt>
    <dgm:pt modelId="{B0FE773D-4B83-4B56-84BF-F54CC166E6C3}" type="parTrans" cxnId="{01ADBB57-5BC6-4E4F-84F1-5863CAA866FB}">
      <dgm:prSet/>
      <dgm:spPr/>
      <dgm:t>
        <a:bodyPr/>
        <a:lstStyle/>
        <a:p>
          <a:endParaRPr lang="en-US" sz="3200"/>
        </a:p>
      </dgm:t>
    </dgm:pt>
    <dgm:pt modelId="{2175FF44-BB68-466D-9B31-90AADE7A9625}" type="sibTrans" cxnId="{01ADBB57-5BC6-4E4F-84F1-5863CAA866FB}">
      <dgm:prSet/>
      <dgm:spPr/>
      <dgm:t>
        <a:bodyPr/>
        <a:lstStyle/>
        <a:p>
          <a:endParaRPr lang="en-US" sz="3200"/>
        </a:p>
      </dgm:t>
    </dgm:pt>
    <dgm:pt modelId="{4E9946F9-0D1C-451A-9EAF-F10C837FE1E2}">
      <dgm:prSet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Prioritization</a:t>
          </a:r>
        </a:p>
      </dgm:t>
    </dgm:pt>
    <dgm:pt modelId="{33E9F97D-C8ED-4A86-9844-CB2168973FD9}" type="parTrans" cxnId="{9296E8F8-5C44-47FE-9FC9-3A0030240755}">
      <dgm:prSet/>
      <dgm:spPr/>
      <dgm:t>
        <a:bodyPr/>
        <a:lstStyle/>
        <a:p>
          <a:endParaRPr lang="en-US" sz="3200"/>
        </a:p>
      </dgm:t>
    </dgm:pt>
    <dgm:pt modelId="{93AB99B2-70E5-4E15-BDFE-346BBA72B7B1}" type="sibTrans" cxnId="{9296E8F8-5C44-47FE-9FC9-3A0030240755}">
      <dgm:prSet/>
      <dgm:spPr/>
      <dgm:t>
        <a:bodyPr/>
        <a:lstStyle/>
        <a:p>
          <a:endParaRPr lang="en-US" sz="3200"/>
        </a:p>
      </dgm:t>
    </dgm:pt>
    <dgm:pt modelId="{5F9A0A24-8F22-4684-BBCD-33AC2C7C75F8}">
      <dgm:prSet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Methodology</a:t>
          </a:r>
        </a:p>
      </dgm:t>
    </dgm:pt>
    <dgm:pt modelId="{8DC94F86-BD05-4B8E-8F74-58374538AA46}" type="parTrans" cxnId="{B96B416A-D974-42F4-9B78-29D6441872EF}">
      <dgm:prSet/>
      <dgm:spPr/>
      <dgm:t>
        <a:bodyPr/>
        <a:lstStyle/>
        <a:p>
          <a:endParaRPr lang="en-US" sz="3200"/>
        </a:p>
      </dgm:t>
    </dgm:pt>
    <dgm:pt modelId="{1DB4F8A4-7600-4748-899B-D126E10FBF6E}" type="sibTrans" cxnId="{B96B416A-D974-42F4-9B78-29D6441872EF}">
      <dgm:prSet/>
      <dgm:spPr/>
      <dgm:t>
        <a:bodyPr/>
        <a:lstStyle/>
        <a:p>
          <a:endParaRPr lang="en-US" sz="3200"/>
        </a:p>
      </dgm:t>
    </dgm:pt>
    <dgm:pt modelId="{3937AEC3-1C6F-4715-BA10-8CB56A9388AD}">
      <dgm:prSet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</a:t>
          </a:r>
        </a:p>
      </dgm:t>
    </dgm:pt>
    <dgm:pt modelId="{4581C2BE-8279-4ACF-9CA7-B2BD95F054DC}" type="parTrans" cxnId="{BE424C83-23BA-4198-9B94-1381A7257C58}">
      <dgm:prSet/>
      <dgm:spPr/>
      <dgm:t>
        <a:bodyPr/>
        <a:lstStyle/>
        <a:p>
          <a:endParaRPr lang="en-US" sz="3200"/>
        </a:p>
      </dgm:t>
    </dgm:pt>
    <dgm:pt modelId="{AFF2CA0F-5DAE-4120-8770-27CF8452952F}" type="sibTrans" cxnId="{BE424C83-23BA-4198-9B94-1381A7257C58}">
      <dgm:prSet/>
      <dgm:spPr/>
      <dgm:t>
        <a:bodyPr/>
        <a:lstStyle/>
        <a:p>
          <a:endParaRPr lang="en-US" sz="3200"/>
        </a:p>
      </dgm:t>
    </dgm:pt>
    <dgm:pt modelId="{76E4040C-BAB0-41C7-80B5-D77C5C47D8B8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3PMAP</a:t>
          </a:r>
        </a:p>
      </dgm:t>
    </dgm:pt>
    <dgm:pt modelId="{23F33EF5-AFBF-4B72-B6C7-6D77F6344F11}" type="parTrans" cxnId="{BE01FCF5-898B-4F60-91CA-FB7D5EE39A33}">
      <dgm:prSet/>
      <dgm:spPr/>
      <dgm:t>
        <a:bodyPr/>
        <a:lstStyle/>
        <a:p>
          <a:endParaRPr lang="en-US" sz="3200"/>
        </a:p>
      </dgm:t>
    </dgm:pt>
    <dgm:pt modelId="{0B4AB6A2-4857-413C-863F-6ED4B0F8AAF2}" type="sibTrans" cxnId="{BE01FCF5-898B-4F60-91CA-FB7D5EE39A33}">
      <dgm:prSet/>
      <dgm:spPr/>
      <dgm:t>
        <a:bodyPr/>
        <a:lstStyle/>
        <a:p>
          <a:endParaRPr lang="en-US" sz="3200"/>
        </a:p>
      </dgm:t>
    </dgm:pt>
    <dgm:pt modelId="{B825807C-EC46-448F-8492-FDB772F3B801}" type="pres">
      <dgm:prSet presAssocID="{A64A3587-9D5E-4E25-AB8D-92142504E6D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97A297-3C8A-4F8F-A19F-E5C23E04169D}" type="pres">
      <dgm:prSet presAssocID="{A5CA11A9-D693-42F1-8826-86C4BEC693BE}" presName="chaos" presStyleCnt="0"/>
      <dgm:spPr/>
    </dgm:pt>
    <dgm:pt modelId="{C7B7F915-02CC-4725-ACBF-BCDC51267CA0}" type="pres">
      <dgm:prSet presAssocID="{A5CA11A9-D693-42F1-8826-86C4BEC693BE}" presName="parTx1" presStyleLbl="revTx" presStyleIdx="0" presStyleCnt="5"/>
      <dgm:spPr/>
      <dgm:t>
        <a:bodyPr/>
        <a:lstStyle/>
        <a:p>
          <a:endParaRPr lang="en-US"/>
        </a:p>
      </dgm:t>
    </dgm:pt>
    <dgm:pt modelId="{D7C78457-E194-4761-B72E-5FA84BE81BAE}" type="pres">
      <dgm:prSet presAssocID="{A5CA11A9-D693-42F1-8826-86C4BEC693BE}" presName="c1" presStyleLbl="node1" presStyleIdx="0" presStyleCnt="19"/>
      <dgm:spPr/>
    </dgm:pt>
    <dgm:pt modelId="{CE122703-821E-4040-B4C4-9393C0294BE1}" type="pres">
      <dgm:prSet presAssocID="{A5CA11A9-D693-42F1-8826-86C4BEC693BE}" presName="c2" presStyleLbl="node1" presStyleIdx="1" presStyleCnt="19"/>
      <dgm:spPr/>
    </dgm:pt>
    <dgm:pt modelId="{858A3F08-FD6F-4DEC-B2E8-D695EAC7672C}" type="pres">
      <dgm:prSet presAssocID="{A5CA11A9-D693-42F1-8826-86C4BEC693BE}" presName="c3" presStyleLbl="node1" presStyleIdx="2" presStyleCnt="19"/>
      <dgm:spPr/>
    </dgm:pt>
    <dgm:pt modelId="{E6CCFE3A-C18D-48D7-86EA-6B2025481232}" type="pres">
      <dgm:prSet presAssocID="{A5CA11A9-D693-42F1-8826-86C4BEC693BE}" presName="c4" presStyleLbl="node1" presStyleIdx="3" presStyleCnt="19"/>
      <dgm:spPr/>
    </dgm:pt>
    <dgm:pt modelId="{243306BB-EF4C-435A-A29B-13910984E2D2}" type="pres">
      <dgm:prSet presAssocID="{A5CA11A9-D693-42F1-8826-86C4BEC693BE}" presName="c5" presStyleLbl="node1" presStyleIdx="4" presStyleCnt="19"/>
      <dgm:spPr/>
    </dgm:pt>
    <dgm:pt modelId="{BD1F96D9-0497-477A-BD75-908E2C8FC715}" type="pres">
      <dgm:prSet presAssocID="{A5CA11A9-D693-42F1-8826-86C4BEC693BE}" presName="c6" presStyleLbl="node1" presStyleIdx="5" presStyleCnt="19"/>
      <dgm:spPr/>
    </dgm:pt>
    <dgm:pt modelId="{3B43A439-19AC-418D-B831-E3994E0F05A2}" type="pres">
      <dgm:prSet presAssocID="{A5CA11A9-D693-42F1-8826-86C4BEC693BE}" presName="c7" presStyleLbl="node1" presStyleIdx="6" presStyleCnt="19"/>
      <dgm:spPr/>
    </dgm:pt>
    <dgm:pt modelId="{1B6A2342-9921-469D-8574-EF04583F2C6B}" type="pres">
      <dgm:prSet presAssocID="{A5CA11A9-D693-42F1-8826-86C4BEC693BE}" presName="c8" presStyleLbl="node1" presStyleIdx="7" presStyleCnt="19"/>
      <dgm:spPr/>
    </dgm:pt>
    <dgm:pt modelId="{EBE63564-1833-4E32-BCC1-79BB576A55E5}" type="pres">
      <dgm:prSet presAssocID="{A5CA11A9-D693-42F1-8826-86C4BEC693BE}" presName="c9" presStyleLbl="node1" presStyleIdx="8" presStyleCnt="19"/>
      <dgm:spPr/>
    </dgm:pt>
    <dgm:pt modelId="{614095D0-68D0-4524-BC76-10BBDEDE71B4}" type="pres">
      <dgm:prSet presAssocID="{A5CA11A9-D693-42F1-8826-86C4BEC693BE}" presName="c10" presStyleLbl="node1" presStyleIdx="9" presStyleCnt="19"/>
      <dgm:spPr/>
    </dgm:pt>
    <dgm:pt modelId="{B7CF2C48-EBDE-4C2B-AA73-08C72CA5D671}" type="pres">
      <dgm:prSet presAssocID="{A5CA11A9-D693-42F1-8826-86C4BEC693BE}" presName="c11" presStyleLbl="node1" presStyleIdx="10" presStyleCnt="19"/>
      <dgm:spPr/>
    </dgm:pt>
    <dgm:pt modelId="{593E3E4A-5619-4968-8DB8-8974C34F51D8}" type="pres">
      <dgm:prSet presAssocID="{A5CA11A9-D693-42F1-8826-86C4BEC693BE}" presName="c12" presStyleLbl="node1" presStyleIdx="11" presStyleCnt="19"/>
      <dgm:spPr/>
    </dgm:pt>
    <dgm:pt modelId="{DC7DCA50-6F62-4926-B3E9-86EEFBBAB256}" type="pres">
      <dgm:prSet presAssocID="{A5CA11A9-D693-42F1-8826-86C4BEC693BE}" presName="c13" presStyleLbl="node1" presStyleIdx="12" presStyleCnt="19"/>
      <dgm:spPr/>
    </dgm:pt>
    <dgm:pt modelId="{FFD12909-0BB4-45C6-91E9-87C237336042}" type="pres">
      <dgm:prSet presAssocID="{A5CA11A9-D693-42F1-8826-86C4BEC693BE}" presName="c14" presStyleLbl="node1" presStyleIdx="13" presStyleCnt="19"/>
      <dgm:spPr/>
    </dgm:pt>
    <dgm:pt modelId="{5F2F0324-9407-4EFD-8266-44FF1593C38E}" type="pres">
      <dgm:prSet presAssocID="{A5CA11A9-D693-42F1-8826-86C4BEC693BE}" presName="c15" presStyleLbl="node1" presStyleIdx="14" presStyleCnt="19"/>
      <dgm:spPr/>
    </dgm:pt>
    <dgm:pt modelId="{A3B33B7E-A283-4B88-A209-3FA51B23C120}" type="pres">
      <dgm:prSet presAssocID="{A5CA11A9-D693-42F1-8826-86C4BEC693BE}" presName="c16" presStyleLbl="node1" presStyleIdx="15" presStyleCnt="19"/>
      <dgm:spPr/>
    </dgm:pt>
    <dgm:pt modelId="{7B3D4779-E6ED-4E8E-A2BF-932E80087816}" type="pres">
      <dgm:prSet presAssocID="{A5CA11A9-D693-42F1-8826-86C4BEC693BE}" presName="c17" presStyleLbl="node1" presStyleIdx="16" presStyleCnt="19"/>
      <dgm:spPr/>
    </dgm:pt>
    <dgm:pt modelId="{C3B17F9A-CD25-4300-8434-377FE601964F}" type="pres">
      <dgm:prSet presAssocID="{A5CA11A9-D693-42F1-8826-86C4BEC693BE}" presName="c18" presStyleLbl="node1" presStyleIdx="17" presStyleCnt="19"/>
      <dgm:spPr/>
    </dgm:pt>
    <dgm:pt modelId="{F43B4161-B439-497D-9D50-99E3470350C6}" type="pres">
      <dgm:prSet presAssocID="{DCBD041B-1D57-414F-99F6-BBEDD4F168B0}" presName="chevronComposite1" presStyleCnt="0"/>
      <dgm:spPr/>
    </dgm:pt>
    <dgm:pt modelId="{A3C62272-4F90-4FC2-8EE4-7F884D7F9DF6}" type="pres">
      <dgm:prSet presAssocID="{DCBD041B-1D57-414F-99F6-BBEDD4F168B0}" presName="chevron1" presStyleLbl="sibTrans2D1" presStyleIdx="0" presStyleCnt="5"/>
      <dgm:spPr/>
    </dgm:pt>
    <dgm:pt modelId="{D7A0B739-D5DC-48EB-BB32-745A7F8CA740}" type="pres">
      <dgm:prSet presAssocID="{DCBD041B-1D57-414F-99F6-BBEDD4F168B0}" presName="spChevron1" presStyleCnt="0"/>
      <dgm:spPr/>
    </dgm:pt>
    <dgm:pt modelId="{35EDB3E7-BF48-43E4-9D42-CA3A00B37726}" type="pres">
      <dgm:prSet presAssocID="{EA29F916-A92C-4DFC-B3E4-BF2401335129}" presName="middle" presStyleCnt="0"/>
      <dgm:spPr/>
    </dgm:pt>
    <dgm:pt modelId="{728051E5-76A2-4353-A8D3-A0BA70CE6CD8}" type="pres">
      <dgm:prSet presAssocID="{EA29F916-A92C-4DFC-B3E4-BF2401335129}" presName="parTxMid" presStyleLbl="revTx" presStyleIdx="1" presStyleCnt="5"/>
      <dgm:spPr/>
      <dgm:t>
        <a:bodyPr/>
        <a:lstStyle/>
        <a:p>
          <a:endParaRPr lang="en-US"/>
        </a:p>
      </dgm:t>
    </dgm:pt>
    <dgm:pt modelId="{59DD2286-1ECB-4BB3-91DF-1D3CB092FA5A}" type="pres">
      <dgm:prSet presAssocID="{EA29F916-A92C-4DFC-B3E4-BF2401335129}" presName="spMid" presStyleCnt="0"/>
      <dgm:spPr/>
    </dgm:pt>
    <dgm:pt modelId="{29330D02-7DD5-4F10-9B03-BFD9687005B8}" type="pres">
      <dgm:prSet presAssocID="{2175FF44-BB68-466D-9B31-90AADE7A9625}" presName="chevronComposite1" presStyleCnt="0"/>
      <dgm:spPr/>
    </dgm:pt>
    <dgm:pt modelId="{9C205CBC-E6C2-4900-BB85-79C94F112080}" type="pres">
      <dgm:prSet presAssocID="{2175FF44-BB68-466D-9B31-90AADE7A9625}" presName="chevron1" presStyleLbl="sibTrans2D1" presStyleIdx="1" presStyleCnt="5"/>
      <dgm:spPr/>
    </dgm:pt>
    <dgm:pt modelId="{65D65078-69FA-4787-9D53-71FB76215C10}" type="pres">
      <dgm:prSet presAssocID="{2175FF44-BB68-466D-9B31-90AADE7A9625}" presName="spChevron1" presStyleCnt="0"/>
      <dgm:spPr/>
    </dgm:pt>
    <dgm:pt modelId="{89FFC1DD-1A28-4AA6-8213-10F641A38DF9}" type="pres">
      <dgm:prSet presAssocID="{4E9946F9-0D1C-451A-9EAF-F10C837FE1E2}" presName="middle" presStyleCnt="0"/>
      <dgm:spPr/>
    </dgm:pt>
    <dgm:pt modelId="{8637AFE5-DA13-4534-B5A8-B0C6387FF7E0}" type="pres">
      <dgm:prSet presAssocID="{4E9946F9-0D1C-451A-9EAF-F10C837FE1E2}" presName="parTxMid" presStyleLbl="revTx" presStyleIdx="2" presStyleCnt="5" custScaleX="144265"/>
      <dgm:spPr/>
      <dgm:t>
        <a:bodyPr/>
        <a:lstStyle/>
        <a:p>
          <a:endParaRPr lang="en-US"/>
        </a:p>
      </dgm:t>
    </dgm:pt>
    <dgm:pt modelId="{4B80D02D-43F8-4BDC-B40A-EC67EB065A45}" type="pres">
      <dgm:prSet presAssocID="{4E9946F9-0D1C-451A-9EAF-F10C837FE1E2}" presName="spMid" presStyleCnt="0"/>
      <dgm:spPr/>
    </dgm:pt>
    <dgm:pt modelId="{54785E8A-32D1-443E-A17E-39AF5C1401B5}" type="pres">
      <dgm:prSet presAssocID="{93AB99B2-70E5-4E15-BDFE-346BBA72B7B1}" presName="chevronComposite1" presStyleCnt="0"/>
      <dgm:spPr/>
    </dgm:pt>
    <dgm:pt modelId="{4A2A915C-DD6D-4C8D-94FA-FEF70AA8F767}" type="pres">
      <dgm:prSet presAssocID="{93AB99B2-70E5-4E15-BDFE-346BBA72B7B1}" presName="chevron1" presStyleLbl="sibTrans2D1" presStyleIdx="2" presStyleCnt="5"/>
      <dgm:spPr/>
    </dgm:pt>
    <dgm:pt modelId="{D6451DD3-608B-4CD5-B608-6C78342BC7CD}" type="pres">
      <dgm:prSet presAssocID="{93AB99B2-70E5-4E15-BDFE-346BBA72B7B1}" presName="spChevron1" presStyleCnt="0"/>
      <dgm:spPr/>
    </dgm:pt>
    <dgm:pt modelId="{EADA977F-DFF1-4C79-AE44-4D4C81D10AAE}" type="pres">
      <dgm:prSet presAssocID="{5F9A0A24-8F22-4684-BBCD-33AC2C7C75F8}" presName="middle" presStyleCnt="0"/>
      <dgm:spPr/>
    </dgm:pt>
    <dgm:pt modelId="{7E03824C-2F67-42CD-94AE-EC6AC61EECC6}" type="pres">
      <dgm:prSet presAssocID="{5F9A0A24-8F22-4684-BBCD-33AC2C7C75F8}" presName="parTxMid" presStyleLbl="revTx" presStyleIdx="3" presStyleCnt="5" custScaleX="149424"/>
      <dgm:spPr/>
      <dgm:t>
        <a:bodyPr/>
        <a:lstStyle/>
        <a:p>
          <a:endParaRPr lang="en-US"/>
        </a:p>
      </dgm:t>
    </dgm:pt>
    <dgm:pt modelId="{15EF1B53-41CF-414E-9694-A49318B361CF}" type="pres">
      <dgm:prSet presAssocID="{5F9A0A24-8F22-4684-BBCD-33AC2C7C75F8}" presName="spMid" presStyleCnt="0"/>
      <dgm:spPr/>
    </dgm:pt>
    <dgm:pt modelId="{D0CBDBFC-49AC-4D53-958F-4DAA1DBE9551}" type="pres">
      <dgm:prSet presAssocID="{1DB4F8A4-7600-4748-899B-D126E10FBF6E}" presName="chevronComposite1" presStyleCnt="0"/>
      <dgm:spPr/>
    </dgm:pt>
    <dgm:pt modelId="{4E14E267-7945-4F95-B783-8C2B5D493269}" type="pres">
      <dgm:prSet presAssocID="{1DB4F8A4-7600-4748-899B-D126E10FBF6E}" presName="chevron1" presStyleLbl="sibTrans2D1" presStyleIdx="3" presStyleCnt="5"/>
      <dgm:spPr/>
    </dgm:pt>
    <dgm:pt modelId="{F67F04F1-32C6-480B-B64D-A26B507F6B39}" type="pres">
      <dgm:prSet presAssocID="{1DB4F8A4-7600-4748-899B-D126E10FBF6E}" presName="spChevron1" presStyleCnt="0"/>
      <dgm:spPr/>
    </dgm:pt>
    <dgm:pt modelId="{9A3D40A5-A17E-4A93-A5AB-930273CFD1B2}" type="pres">
      <dgm:prSet presAssocID="{3937AEC3-1C6F-4715-BA10-8CB56A9388AD}" presName="middle" presStyleCnt="0"/>
      <dgm:spPr/>
    </dgm:pt>
    <dgm:pt modelId="{7AED5165-20A5-49D4-93D4-B841CC24218A}" type="pres">
      <dgm:prSet presAssocID="{3937AEC3-1C6F-4715-BA10-8CB56A9388AD}" presName="parTxMid" presStyleLbl="revTx" presStyleIdx="4" presStyleCnt="5"/>
      <dgm:spPr/>
      <dgm:t>
        <a:bodyPr/>
        <a:lstStyle/>
        <a:p>
          <a:endParaRPr lang="en-US"/>
        </a:p>
      </dgm:t>
    </dgm:pt>
    <dgm:pt modelId="{23A2560C-4123-4641-A4DA-A8F5CEE712E5}" type="pres">
      <dgm:prSet presAssocID="{3937AEC3-1C6F-4715-BA10-8CB56A9388AD}" presName="spMid" presStyleCnt="0"/>
      <dgm:spPr/>
    </dgm:pt>
    <dgm:pt modelId="{CAB3FB0F-E0A4-4B22-825C-299ACD0A605A}" type="pres">
      <dgm:prSet presAssocID="{AFF2CA0F-5DAE-4120-8770-27CF8452952F}" presName="chevronComposite1" presStyleCnt="0"/>
      <dgm:spPr/>
    </dgm:pt>
    <dgm:pt modelId="{6A673E70-2B5B-43D3-82BF-3C6BBF6DF3BA}" type="pres">
      <dgm:prSet presAssocID="{AFF2CA0F-5DAE-4120-8770-27CF8452952F}" presName="chevron1" presStyleLbl="sibTrans2D1" presStyleIdx="4" presStyleCnt="5"/>
      <dgm:spPr/>
    </dgm:pt>
    <dgm:pt modelId="{B5FE0E63-A203-48E6-94B4-761393EC291D}" type="pres">
      <dgm:prSet presAssocID="{AFF2CA0F-5DAE-4120-8770-27CF8452952F}" presName="spChevron1" presStyleCnt="0"/>
      <dgm:spPr/>
    </dgm:pt>
    <dgm:pt modelId="{666FC262-2D1B-4FB8-A85B-2F1A8F69D8CD}" type="pres">
      <dgm:prSet presAssocID="{76E4040C-BAB0-41C7-80B5-D77C5C47D8B8}" presName="last" presStyleCnt="0"/>
      <dgm:spPr/>
    </dgm:pt>
    <dgm:pt modelId="{412945FF-5DD1-4D4B-AD03-5ACA1A569E0B}" type="pres">
      <dgm:prSet presAssocID="{76E4040C-BAB0-41C7-80B5-D77C5C47D8B8}" presName="circleTx" presStyleLbl="node1" presStyleIdx="18" presStyleCnt="19" custScaleX="135818"/>
      <dgm:spPr/>
      <dgm:t>
        <a:bodyPr/>
        <a:lstStyle/>
        <a:p>
          <a:endParaRPr lang="en-US"/>
        </a:p>
      </dgm:t>
    </dgm:pt>
    <dgm:pt modelId="{A8FAAC4A-23EC-4F7D-8FD7-91608C16C4A8}" type="pres">
      <dgm:prSet presAssocID="{76E4040C-BAB0-41C7-80B5-D77C5C47D8B8}" presName="spN" presStyleCnt="0"/>
      <dgm:spPr/>
    </dgm:pt>
  </dgm:ptLst>
  <dgm:cxnLst>
    <dgm:cxn modelId="{439D1F3D-B450-427C-A9E2-7E7E6CB5D767}" type="presOf" srcId="{A64A3587-9D5E-4E25-AB8D-92142504E6D9}" destId="{B825807C-EC46-448F-8492-FDB772F3B801}" srcOrd="0" destOrd="0" presId="urn:microsoft.com/office/officeart/2009/3/layout/RandomtoResultProcess"/>
    <dgm:cxn modelId="{1187BF7C-0F5C-4F72-B9BF-15F88BB32CC3}" type="presOf" srcId="{4E9946F9-0D1C-451A-9EAF-F10C837FE1E2}" destId="{8637AFE5-DA13-4534-B5A8-B0C6387FF7E0}" srcOrd="0" destOrd="0" presId="urn:microsoft.com/office/officeart/2009/3/layout/RandomtoResultProcess"/>
    <dgm:cxn modelId="{A560FBF4-5DE1-4013-A58F-EB854B36495E}" srcId="{A64A3587-9D5E-4E25-AB8D-92142504E6D9}" destId="{A5CA11A9-D693-42F1-8826-86C4BEC693BE}" srcOrd="0" destOrd="0" parTransId="{1946FBCD-DE76-4695-976C-5621126E6FF1}" sibTransId="{DCBD041B-1D57-414F-99F6-BBEDD4F168B0}"/>
    <dgm:cxn modelId="{BE01FCF5-898B-4F60-91CA-FB7D5EE39A33}" srcId="{A64A3587-9D5E-4E25-AB8D-92142504E6D9}" destId="{76E4040C-BAB0-41C7-80B5-D77C5C47D8B8}" srcOrd="5" destOrd="0" parTransId="{23F33EF5-AFBF-4B72-B6C7-6D77F6344F11}" sibTransId="{0B4AB6A2-4857-413C-863F-6ED4B0F8AAF2}"/>
    <dgm:cxn modelId="{4BA5F9ED-A1FE-4DE9-B5F3-38EDD1889BAC}" type="presOf" srcId="{5F9A0A24-8F22-4684-BBCD-33AC2C7C75F8}" destId="{7E03824C-2F67-42CD-94AE-EC6AC61EECC6}" srcOrd="0" destOrd="0" presId="urn:microsoft.com/office/officeart/2009/3/layout/RandomtoResultProcess"/>
    <dgm:cxn modelId="{E055BF55-AC27-4A7B-A22E-D84B407F6632}" type="presOf" srcId="{3937AEC3-1C6F-4715-BA10-8CB56A9388AD}" destId="{7AED5165-20A5-49D4-93D4-B841CC24218A}" srcOrd="0" destOrd="0" presId="urn:microsoft.com/office/officeart/2009/3/layout/RandomtoResultProcess"/>
    <dgm:cxn modelId="{6C467FEF-C7AF-4075-8F88-E52E4C6EDEBA}" type="presOf" srcId="{76E4040C-BAB0-41C7-80B5-D77C5C47D8B8}" destId="{412945FF-5DD1-4D4B-AD03-5ACA1A569E0B}" srcOrd="0" destOrd="0" presId="urn:microsoft.com/office/officeart/2009/3/layout/RandomtoResultProcess"/>
    <dgm:cxn modelId="{B96B416A-D974-42F4-9B78-29D6441872EF}" srcId="{A64A3587-9D5E-4E25-AB8D-92142504E6D9}" destId="{5F9A0A24-8F22-4684-BBCD-33AC2C7C75F8}" srcOrd="3" destOrd="0" parTransId="{8DC94F86-BD05-4B8E-8F74-58374538AA46}" sibTransId="{1DB4F8A4-7600-4748-899B-D126E10FBF6E}"/>
    <dgm:cxn modelId="{01ADBB57-5BC6-4E4F-84F1-5863CAA866FB}" srcId="{A64A3587-9D5E-4E25-AB8D-92142504E6D9}" destId="{EA29F916-A92C-4DFC-B3E4-BF2401335129}" srcOrd="1" destOrd="0" parTransId="{B0FE773D-4B83-4B56-84BF-F54CC166E6C3}" sibTransId="{2175FF44-BB68-466D-9B31-90AADE7A9625}"/>
    <dgm:cxn modelId="{9296E8F8-5C44-47FE-9FC9-3A0030240755}" srcId="{A64A3587-9D5E-4E25-AB8D-92142504E6D9}" destId="{4E9946F9-0D1C-451A-9EAF-F10C837FE1E2}" srcOrd="2" destOrd="0" parTransId="{33E9F97D-C8ED-4A86-9844-CB2168973FD9}" sibTransId="{93AB99B2-70E5-4E15-BDFE-346BBA72B7B1}"/>
    <dgm:cxn modelId="{0940854A-9E8F-4D05-B6F6-124D7E28B041}" type="presOf" srcId="{A5CA11A9-D693-42F1-8826-86C4BEC693BE}" destId="{C7B7F915-02CC-4725-ACBF-BCDC51267CA0}" srcOrd="0" destOrd="0" presId="urn:microsoft.com/office/officeart/2009/3/layout/RandomtoResultProcess"/>
    <dgm:cxn modelId="{0E2087E2-BA3C-46B1-9309-5CB992C3D990}" type="presOf" srcId="{EA29F916-A92C-4DFC-B3E4-BF2401335129}" destId="{728051E5-76A2-4353-A8D3-A0BA70CE6CD8}" srcOrd="0" destOrd="0" presId="urn:microsoft.com/office/officeart/2009/3/layout/RandomtoResultProcess"/>
    <dgm:cxn modelId="{BE424C83-23BA-4198-9B94-1381A7257C58}" srcId="{A64A3587-9D5E-4E25-AB8D-92142504E6D9}" destId="{3937AEC3-1C6F-4715-BA10-8CB56A9388AD}" srcOrd="4" destOrd="0" parTransId="{4581C2BE-8279-4ACF-9CA7-B2BD95F054DC}" sibTransId="{AFF2CA0F-5DAE-4120-8770-27CF8452952F}"/>
    <dgm:cxn modelId="{F58FEC5D-419B-4589-9861-666DE8D1DCF6}" type="presParOf" srcId="{B825807C-EC46-448F-8492-FDB772F3B801}" destId="{0497A297-3C8A-4F8F-A19F-E5C23E04169D}" srcOrd="0" destOrd="0" presId="urn:microsoft.com/office/officeart/2009/3/layout/RandomtoResultProcess"/>
    <dgm:cxn modelId="{C2130CB5-7BC5-4661-A7F4-E2B3B52DC6A0}" type="presParOf" srcId="{0497A297-3C8A-4F8F-A19F-E5C23E04169D}" destId="{C7B7F915-02CC-4725-ACBF-BCDC51267CA0}" srcOrd="0" destOrd="0" presId="urn:microsoft.com/office/officeart/2009/3/layout/RandomtoResultProcess"/>
    <dgm:cxn modelId="{12CAB689-3B71-4AAA-A7ED-4D82A46DCA34}" type="presParOf" srcId="{0497A297-3C8A-4F8F-A19F-E5C23E04169D}" destId="{D7C78457-E194-4761-B72E-5FA84BE81BAE}" srcOrd="1" destOrd="0" presId="urn:microsoft.com/office/officeart/2009/3/layout/RandomtoResultProcess"/>
    <dgm:cxn modelId="{5EE18974-47BB-4D6A-9A1A-431DA9B48A64}" type="presParOf" srcId="{0497A297-3C8A-4F8F-A19F-E5C23E04169D}" destId="{CE122703-821E-4040-B4C4-9393C0294BE1}" srcOrd="2" destOrd="0" presId="urn:microsoft.com/office/officeart/2009/3/layout/RandomtoResultProcess"/>
    <dgm:cxn modelId="{6B134D81-9E9A-40E0-942D-3A43747D7DB8}" type="presParOf" srcId="{0497A297-3C8A-4F8F-A19F-E5C23E04169D}" destId="{858A3F08-FD6F-4DEC-B2E8-D695EAC7672C}" srcOrd="3" destOrd="0" presId="urn:microsoft.com/office/officeart/2009/3/layout/RandomtoResultProcess"/>
    <dgm:cxn modelId="{85676FF4-BA2A-400F-8017-2D65F5A759AF}" type="presParOf" srcId="{0497A297-3C8A-4F8F-A19F-E5C23E04169D}" destId="{E6CCFE3A-C18D-48D7-86EA-6B2025481232}" srcOrd="4" destOrd="0" presId="urn:microsoft.com/office/officeart/2009/3/layout/RandomtoResultProcess"/>
    <dgm:cxn modelId="{982232BD-0638-42D1-A735-FFA5D88BD55C}" type="presParOf" srcId="{0497A297-3C8A-4F8F-A19F-E5C23E04169D}" destId="{243306BB-EF4C-435A-A29B-13910984E2D2}" srcOrd="5" destOrd="0" presId="urn:microsoft.com/office/officeart/2009/3/layout/RandomtoResultProcess"/>
    <dgm:cxn modelId="{552E23C5-5CB4-4DB0-968A-963CD1668064}" type="presParOf" srcId="{0497A297-3C8A-4F8F-A19F-E5C23E04169D}" destId="{BD1F96D9-0497-477A-BD75-908E2C8FC715}" srcOrd="6" destOrd="0" presId="urn:microsoft.com/office/officeart/2009/3/layout/RandomtoResultProcess"/>
    <dgm:cxn modelId="{78DE7E41-DD76-40D5-BDA3-EF7D73C55B91}" type="presParOf" srcId="{0497A297-3C8A-4F8F-A19F-E5C23E04169D}" destId="{3B43A439-19AC-418D-B831-E3994E0F05A2}" srcOrd="7" destOrd="0" presId="urn:microsoft.com/office/officeart/2009/3/layout/RandomtoResultProcess"/>
    <dgm:cxn modelId="{444F9476-B235-47FB-9EAC-BE7C9CD70C22}" type="presParOf" srcId="{0497A297-3C8A-4F8F-A19F-E5C23E04169D}" destId="{1B6A2342-9921-469D-8574-EF04583F2C6B}" srcOrd="8" destOrd="0" presId="urn:microsoft.com/office/officeart/2009/3/layout/RandomtoResultProcess"/>
    <dgm:cxn modelId="{64844A7E-A02E-4DBE-BE01-05352EDD0CF9}" type="presParOf" srcId="{0497A297-3C8A-4F8F-A19F-E5C23E04169D}" destId="{EBE63564-1833-4E32-BCC1-79BB576A55E5}" srcOrd="9" destOrd="0" presId="urn:microsoft.com/office/officeart/2009/3/layout/RandomtoResultProcess"/>
    <dgm:cxn modelId="{35F17E1E-3DBE-46D4-804A-9F96A4ADF00E}" type="presParOf" srcId="{0497A297-3C8A-4F8F-A19F-E5C23E04169D}" destId="{614095D0-68D0-4524-BC76-10BBDEDE71B4}" srcOrd="10" destOrd="0" presId="urn:microsoft.com/office/officeart/2009/3/layout/RandomtoResultProcess"/>
    <dgm:cxn modelId="{92D8F419-3C61-4A04-BC4C-EF4C466C2C07}" type="presParOf" srcId="{0497A297-3C8A-4F8F-A19F-E5C23E04169D}" destId="{B7CF2C48-EBDE-4C2B-AA73-08C72CA5D671}" srcOrd="11" destOrd="0" presId="urn:microsoft.com/office/officeart/2009/3/layout/RandomtoResultProcess"/>
    <dgm:cxn modelId="{B8F06B79-6CBD-4D5F-AC15-C1C7CA4A2D84}" type="presParOf" srcId="{0497A297-3C8A-4F8F-A19F-E5C23E04169D}" destId="{593E3E4A-5619-4968-8DB8-8974C34F51D8}" srcOrd="12" destOrd="0" presId="urn:microsoft.com/office/officeart/2009/3/layout/RandomtoResultProcess"/>
    <dgm:cxn modelId="{C5171B87-6D39-4819-8DE4-39C54D366BA4}" type="presParOf" srcId="{0497A297-3C8A-4F8F-A19F-E5C23E04169D}" destId="{DC7DCA50-6F62-4926-B3E9-86EEFBBAB256}" srcOrd="13" destOrd="0" presId="urn:microsoft.com/office/officeart/2009/3/layout/RandomtoResultProcess"/>
    <dgm:cxn modelId="{599457B7-FBBF-4081-B42E-E3AA566553D4}" type="presParOf" srcId="{0497A297-3C8A-4F8F-A19F-E5C23E04169D}" destId="{FFD12909-0BB4-45C6-91E9-87C237336042}" srcOrd="14" destOrd="0" presId="urn:microsoft.com/office/officeart/2009/3/layout/RandomtoResultProcess"/>
    <dgm:cxn modelId="{0CA2438A-28BC-4ABE-B155-A4C2448B7D14}" type="presParOf" srcId="{0497A297-3C8A-4F8F-A19F-E5C23E04169D}" destId="{5F2F0324-9407-4EFD-8266-44FF1593C38E}" srcOrd="15" destOrd="0" presId="urn:microsoft.com/office/officeart/2009/3/layout/RandomtoResultProcess"/>
    <dgm:cxn modelId="{A7266544-4E83-46A3-BF47-ECA698869C4B}" type="presParOf" srcId="{0497A297-3C8A-4F8F-A19F-E5C23E04169D}" destId="{A3B33B7E-A283-4B88-A209-3FA51B23C120}" srcOrd="16" destOrd="0" presId="urn:microsoft.com/office/officeart/2009/3/layout/RandomtoResultProcess"/>
    <dgm:cxn modelId="{52F2452C-941E-477A-9E32-3AA18BF2D9C6}" type="presParOf" srcId="{0497A297-3C8A-4F8F-A19F-E5C23E04169D}" destId="{7B3D4779-E6ED-4E8E-A2BF-932E80087816}" srcOrd="17" destOrd="0" presId="urn:microsoft.com/office/officeart/2009/3/layout/RandomtoResultProcess"/>
    <dgm:cxn modelId="{94DA218B-0591-4975-8E31-EE84BC83B4F3}" type="presParOf" srcId="{0497A297-3C8A-4F8F-A19F-E5C23E04169D}" destId="{C3B17F9A-CD25-4300-8434-377FE601964F}" srcOrd="18" destOrd="0" presId="urn:microsoft.com/office/officeart/2009/3/layout/RandomtoResultProcess"/>
    <dgm:cxn modelId="{EC2669AC-5215-4707-982A-87AE81C5417C}" type="presParOf" srcId="{B825807C-EC46-448F-8492-FDB772F3B801}" destId="{F43B4161-B439-497D-9D50-99E3470350C6}" srcOrd="1" destOrd="0" presId="urn:microsoft.com/office/officeart/2009/3/layout/RandomtoResultProcess"/>
    <dgm:cxn modelId="{769B8FAC-9235-4C45-86B4-36B8433F3972}" type="presParOf" srcId="{F43B4161-B439-497D-9D50-99E3470350C6}" destId="{A3C62272-4F90-4FC2-8EE4-7F884D7F9DF6}" srcOrd="0" destOrd="0" presId="urn:microsoft.com/office/officeart/2009/3/layout/RandomtoResultProcess"/>
    <dgm:cxn modelId="{9FA3DAFE-9C88-472A-B014-D2154E7DFD53}" type="presParOf" srcId="{F43B4161-B439-497D-9D50-99E3470350C6}" destId="{D7A0B739-D5DC-48EB-BB32-745A7F8CA740}" srcOrd="1" destOrd="0" presId="urn:microsoft.com/office/officeart/2009/3/layout/RandomtoResultProcess"/>
    <dgm:cxn modelId="{35DC1CAE-D55C-45EF-975B-3590BC18DCF7}" type="presParOf" srcId="{B825807C-EC46-448F-8492-FDB772F3B801}" destId="{35EDB3E7-BF48-43E4-9D42-CA3A00B37726}" srcOrd="2" destOrd="0" presId="urn:microsoft.com/office/officeart/2009/3/layout/RandomtoResultProcess"/>
    <dgm:cxn modelId="{A6C2F730-4628-44ED-8779-5F411785AB7B}" type="presParOf" srcId="{35EDB3E7-BF48-43E4-9D42-CA3A00B37726}" destId="{728051E5-76A2-4353-A8D3-A0BA70CE6CD8}" srcOrd="0" destOrd="0" presId="urn:microsoft.com/office/officeart/2009/3/layout/RandomtoResultProcess"/>
    <dgm:cxn modelId="{2A9EED88-030A-4EE9-999B-357E4A48CBE8}" type="presParOf" srcId="{35EDB3E7-BF48-43E4-9D42-CA3A00B37726}" destId="{59DD2286-1ECB-4BB3-91DF-1D3CB092FA5A}" srcOrd="1" destOrd="0" presId="urn:microsoft.com/office/officeart/2009/3/layout/RandomtoResultProcess"/>
    <dgm:cxn modelId="{913BFA43-A14C-45DA-95C2-D1C2C857017B}" type="presParOf" srcId="{B825807C-EC46-448F-8492-FDB772F3B801}" destId="{29330D02-7DD5-4F10-9B03-BFD9687005B8}" srcOrd="3" destOrd="0" presId="urn:microsoft.com/office/officeart/2009/3/layout/RandomtoResultProcess"/>
    <dgm:cxn modelId="{CF78F387-3B26-41A7-96A6-714B3E1CD2F2}" type="presParOf" srcId="{29330D02-7DD5-4F10-9B03-BFD9687005B8}" destId="{9C205CBC-E6C2-4900-BB85-79C94F112080}" srcOrd="0" destOrd="0" presId="urn:microsoft.com/office/officeart/2009/3/layout/RandomtoResultProcess"/>
    <dgm:cxn modelId="{E9EDB13D-CEE2-450A-AE9F-80B4ADDFE236}" type="presParOf" srcId="{29330D02-7DD5-4F10-9B03-BFD9687005B8}" destId="{65D65078-69FA-4787-9D53-71FB76215C10}" srcOrd="1" destOrd="0" presId="urn:microsoft.com/office/officeart/2009/3/layout/RandomtoResultProcess"/>
    <dgm:cxn modelId="{044FCD9A-24CD-410D-885F-E05A4000B11B}" type="presParOf" srcId="{B825807C-EC46-448F-8492-FDB772F3B801}" destId="{89FFC1DD-1A28-4AA6-8213-10F641A38DF9}" srcOrd="4" destOrd="0" presId="urn:microsoft.com/office/officeart/2009/3/layout/RandomtoResultProcess"/>
    <dgm:cxn modelId="{88075A46-EC4A-4207-B3FC-0A794DFAD329}" type="presParOf" srcId="{89FFC1DD-1A28-4AA6-8213-10F641A38DF9}" destId="{8637AFE5-DA13-4534-B5A8-B0C6387FF7E0}" srcOrd="0" destOrd="0" presId="urn:microsoft.com/office/officeart/2009/3/layout/RandomtoResultProcess"/>
    <dgm:cxn modelId="{EE8FA804-B8A3-4F39-A036-DFA1FD4E792F}" type="presParOf" srcId="{89FFC1DD-1A28-4AA6-8213-10F641A38DF9}" destId="{4B80D02D-43F8-4BDC-B40A-EC67EB065A45}" srcOrd="1" destOrd="0" presId="urn:microsoft.com/office/officeart/2009/3/layout/RandomtoResultProcess"/>
    <dgm:cxn modelId="{7DF7776B-6162-4684-9A7E-5E9631144D5F}" type="presParOf" srcId="{B825807C-EC46-448F-8492-FDB772F3B801}" destId="{54785E8A-32D1-443E-A17E-39AF5C1401B5}" srcOrd="5" destOrd="0" presId="urn:microsoft.com/office/officeart/2009/3/layout/RandomtoResultProcess"/>
    <dgm:cxn modelId="{3B13578C-11FA-40CA-9A07-856F31DAE928}" type="presParOf" srcId="{54785E8A-32D1-443E-A17E-39AF5C1401B5}" destId="{4A2A915C-DD6D-4C8D-94FA-FEF70AA8F767}" srcOrd="0" destOrd="0" presId="urn:microsoft.com/office/officeart/2009/3/layout/RandomtoResultProcess"/>
    <dgm:cxn modelId="{3570BAEA-59DB-431E-A15C-F87E2D55D659}" type="presParOf" srcId="{54785E8A-32D1-443E-A17E-39AF5C1401B5}" destId="{D6451DD3-608B-4CD5-B608-6C78342BC7CD}" srcOrd="1" destOrd="0" presId="urn:microsoft.com/office/officeart/2009/3/layout/RandomtoResultProcess"/>
    <dgm:cxn modelId="{69E5F365-1207-4900-9BB5-720DF2C7AC9B}" type="presParOf" srcId="{B825807C-EC46-448F-8492-FDB772F3B801}" destId="{EADA977F-DFF1-4C79-AE44-4D4C81D10AAE}" srcOrd="6" destOrd="0" presId="urn:microsoft.com/office/officeart/2009/3/layout/RandomtoResultProcess"/>
    <dgm:cxn modelId="{C9B42BA0-E95C-4C9F-8B57-3A28FB0DF298}" type="presParOf" srcId="{EADA977F-DFF1-4C79-AE44-4D4C81D10AAE}" destId="{7E03824C-2F67-42CD-94AE-EC6AC61EECC6}" srcOrd="0" destOrd="0" presId="urn:microsoft.com/office/officeart/2009/3/layout/RandomtoResultProcess"/>
    <dgm:cxn modelId="{DE8D4818-0F39-456C-BA7E-89527DE80671}" type="presParOf" srcId="{EADA977F-DFF1-4C79-AE44-4D4C81D10AAE}" destId="{15EF1B53-41CF-414E-9694-A49318B361CF}" srcOrd="1" destOrd="0" presId="urn:microsoft.com/office/officeart/2009/3/layout/RandomtoResultProcess"/>
    <dgm:cxn modelId="{F4C63B23-ADCD-44E8-93D8-8411BA30FC1A}" type="presParOf" srcId="{B825807C-EC46-448F-8492-FDB772F3B801}" destId="{D0CBDBFC-49AC-4D53-958F-4DAA1DBE9551}" srcOrd="7" destOrd="0" presId="urn:microsoft.com/office/officeart/2009/3/layout/RandomtoResultProcess"/>
    <dgm:cxn modelId="{EE13CEBB-0E96-4943-B5D8-C799F9EDF9F3}" type="presParOf" srcId="{D0CBDBFC-49AC-4D53-958F-4DAA1DBE9551}" destId="{4E14E267-7945-4F95-B783-8C2B5D493269}" srcOrd="0" destOrd="0" presId="urn:microsoft.com/office/officeart/2009/3/layout/RandomtoResultProcess"/>
    <dgm:cxn modelId="{407BBB5E-32A3-44D6-908C-D0C82284D1E6}" type="presParOf" srcId="{D0CBDBFC-49AC-4D53-958F-4DAA1DBE9551}" destId="{F67F04F1-32C6-480B-B64D-A26B507F6B39}" srcOrd="1" destOrd="0" presId="urn:microsoft.com/office/officeart/2009/3/layout/RandomtoResultProcess"/>
    <dgm:cxn modelId="{3B154ABE-37F0-4736-AF41-00BB3D7FE620}" type="presParOf" srcId="{B825807C-EC46-448F-8492-FDB772F3B801}" destId="{9A3D40A5-A17E-4A93-A5AB-930273CFD1B2}" srcOrd="8" destOrd="0" presId="urn:microsoft.com/office/officeart/2009/3/layout/RandomtoResultProcess"/>
    <dgm:cxn modelId="{D73AC38B-C501-499E-922C-EC28B4037D7A}" type="presParOf" srcId="{9A3D40A5-A17E-4A93-A5AB-930273CFD1B2}" destId="{7AED5165-20A5-49D4-93D4-B841CC24218A}" srcOrd="0" destOrd="0" presId="urn:microsoft.com/office/officeart/2009/3/layout/RandomtoResultProcess"/>
    <dgm:cxn modelId="{E10E35A5-8B15-4E44-AFED-B18A22508A05}" type="presParOf" srcId="{9A3D40A5-A17E-4A93-A5AB-930273CFD1B2}" destId="{23A2560C-4123-4641-A4DA-A8F5CEE712E5}" srcOrd="1" destOrd="0" presId="urn:microsoft.com/office/officeart/2009/3/layout/RandomtoResultProcess"/>
    <dgm:cxn modelId="{AEACA42A-A79D-4D41-8377-1F4DCF364ABD}" type="presParOf" srcId="{B825807C-EC46-448F-8492-FDB772F3B801}" destId="{CAB3FB0F-E0A4-4B22-825C-299ACD0A605A}" srcOrd="9" destOrd="0" presId="urn:microsoft.com/office/officeart/2009/3/layout/RandomtoResultProcess"/>
    <dgm:cxn modelId="{9E605750-580A-459D-A0EA-E881BEE77CE0}" type="presParOf" srcId="{CAB3FB0F-E0A4-4B22-825C-299ACD0A605A}" destId="{6A673E70-2B5B-43D3-82BF-3C6BBF6DF3BA}" srcOrd="0" destOrd="0" presId="urn:microsoft.com/office/officeart/2009/3/layout/RandomtoResultProcess"/>
    <dgm:cxn modelId="{5DB73EFF-0421-44EB-ABE9-21EA96BD0893}" type="presParOf" srcId="{CAB3FB0F-E0A4-4B22-825C-299ACD0A605A}" destId="{B5FE0E63-A203-48E6-94B4-761393EC291D}" srcOrd="1" destOrd="0" presId="urn:microsoft.com/office/officeart/2009/3/layout/RandomtoResultProcess"/>
    <dgm:cxn modelId="{6D308B40-CE64-4805-BD27-1DADB161F7D7}" type="presParOf" srcId="{B825807C-EC46-448F-8492-FDB772F3B801}" destId="{666FC262-2D1B-4FB8-A85B-2F1A8F69D8CD}" srcOrd="10" destOrd="0" presId="urn:microsoft.com/office/officeart/2009/3/layout/RandomtoResultProcess"/>
    <dgm:cxn modelId="{ACA649AC-DED3-4D8E-B7FE-4DFAF574FBB4}" type="presParOf" srcId="{666FC262-2D1B-4FB8-A85B-2F1A8F69D8CD}" destId="{412945FF-5DD1-4D4B-AD03-5ACA1A569E0B}" srcOrd="0" destOrd="0" presId="urn:microsoft.com/office/officeart/2009/3/layout/RandomtoResultProcess"/>
    <dgm:cxn modelId="{ACC0C85C-974A-4D1D-8C58-7B2C2072C024}" type="presParOf" srcId="{666FC262-2D1B-4FB8-A85B-2F1A8F69D8CD}" destId="{A8FAAC4A-23EC-4F7D-8FD7-91608C16C4A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6C5066-BF28-4D40-9D48-01337DCB848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FC872-B79D-4DF6-AAE3-2B92474B72D4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Neighborhood Prioritization</a:t>
          </a:r>
        </a:p>
      </dgm:t>
    </dgm:pt>
    <dgm:pt modelId="{DA90DE3D-0339-4842-8972-1AF43CC8A388}" type="parTrans" cxnId="{96667D26-A8B1-4378-AA31-D5F8FACE8156}">
      <dgm:prSet/>
      <dgm:spPr/>
      <dgm:t>
        <a:bodyPr/>
        <a:lstStyle/>
        <a:p>
          <a:endParaRPr lang="en-US"/>
        </a:p>
      </dgm:t>
    </dgm:pt>
    <dgm:pt modelId="{F7AC56E0-C75D-429F-94F6-C198C84EF7E5}" type="sibTrans" cxnId="{96667D26-A8B1-4378-AA31-D5F8FACE8156}">
      <dgm:prSet/>
      <dgm:spPr/>
      <dgm:t>
        <a:bodyPr/>
        <a:lstStyle/>
        <a:p>
          <a:endParaRPr lang="en-US"/>
        </a:p>
      </dgm:t>
    </dgm:pt>
    <dgm:pt modelId="{0146B1B5-81A5-4371-8DE5-0F23BE69A02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Prioritization Method</a:t>
          </a:r>
        </a:p>
      </dgm:t>
    </dgm:pt>
    <dgm:pt modelId="{8826CC91-3A15-4389-A988-6662EC713E70}" type="parTrans" cxnId="{316E7888-6685-4D91-8D0B-F939926BE126}">
      <dgm:prSet/>
      <dgm:spPr/>
      <dgm:t>
        <a:bodyPr/>
        <a:lstStyle/>
        <a:p>
          <a:endParaRPr lang="en-US"/>
        </a:p>
      </dgm:t>
    </dgm:pt>
    <dgm:pt modelId="{A9C5B469-BEE5-4163-8622-0634C5B914CF}" type="sibTrans" cxnId="{316E7888-6685-4D91-8D0B-F939926BE126}">
      <dgm:prSet/>
      <dgm:spPr/>
      <dgm:t>
        <a:bodyPr/>
        <a:lstStyle/>
        <a:p>
          <a:endParaRPr lang="en-US"/>
        </a:p>
      </dgm:t>
    </dgm:pt>
    <dgm:pt modelId="{D06DC744-12F3-40C4-89B1-BDB552034778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Project  Clustering</a:t>
          </a:r>
        </a:p>
      </dgm:t>
    </dgm:pt>
    <dgm:pt modelId="{FE9E5FDF-6385-4AB8-988B-A398D4DCA70E}" type="parTrans" cxnId="{B32D982E-3266-4AFC-98FD-B5BC2B9BB55E}">
      <dgm:prSet/>
      <dgm:spPr/>
      <dgm:t>
        <a:bodyPr/>
        <a:lstStyle/>
        <a:p>
          <a:endParaRPr lang="en-US"/>
        </a:p>
      </dgm:t>
    </dgm:pt>
    <dgm:pt modelId="{CD40F45B-3FE0-4797-AFE6-DCC66D92C672}" type="sibTrans" cxnId="{B32D982E-3266-4AFC-98FD-B5BC2B9BB55E}">
      <dgm:prSet/>
      <dgm:spPr/>
      <dgm:t>
        <a:bodyPr/>
        <a:lstStyle/>
        <a:p>
          <a:endParaRPr lang="en-US"/>
        </a:p>
      </dgm:t>
    </dgm:pt>
    <dgm:pt modelId="{65501212-FD2C-4EDF-AC21-514610875333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 Implementation</a:t>
          </a:r>
        </a:p>
      </dgm:t>
    </dgm:pt>
    <dgm:pt modelId="{EE887B88-8B43-4D95-9499-4A39931DBBCB}" type="parTrans" cxnId="{C5A996D4-C75A-4F07-96A2-187709EBD520}">
      <dgm:prSet/>
      <dgm:spPr/>
      <dgm:t>
        <a:bodyPr/>
        <a:lstStyle/>
        <a:p>
          <a:endParaRPr lang="en-US"/>
        </a:p>
      </dgm:t>
    </dgm:pt>
    <dgm:pt modelId="{D4C28908-A6B0-4C75-BB36-3781A2B94EB8}" type="sibTrans" cxnId="{C5A996D4-C75A-4F07-96A2-187709EBD520}">
      <dgm:prSet/>
      <dgm:spPr/>
      <dgm:t>
        <a:bodyPr/>
        <a:lstStyle/>
        <a:p>
          <a:endParaRPr lang="en-US"/>
        </a:p>
      </dgm:t>
    </dgm:pt>
    <dgm:pt modelId="{0F90D8A3-3E5B-4798-B9B0-B08DDC24B546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b="1" dirty="0"/>
            <a:t>Type of Service</a:t>
          </a:r>
        </a:p>
      </dgm:t>
    </dgm:pt>
    <dgm:pt modelId="{5A08C14F-6736-4598-9D0F-0213BAD7C022}" type="parTrans" cxnId="{666CA38A-891B-48FA-A891-9470B6F7D69E}">
      <dgm:prSet/>
      <dgm:spPr/>
      <dgm:t>
        <a:bodyPr/>
        <a:lstStyle/>
        <a:p>
          <a:endParaRPr lang="en-US"/>
        </a:p>
      </dgm:t>
    </dgm:pt>
    <dgm:pt modelId="{3E8B7858-3E9A-45C4-BC2F-BBCD9C1267F4}" type="sibTrans" cxnId="{666CA38A-891B-48FA-A891-9470B6F7D69E}">
      <dgm:prSet/>
      <dgm:spPr/>
      <dgm:t>
        <a:bodyPr/>
        <a:lstStyle/>
        <a:p>
          <a:endParaRPr lang="en-US"/>
        </a:p>
      </dgm:t>
    </dgm:pt>
    <dgm:pt modelId="{7DB6C879-28BC-45BA-884E-408125B2057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b="1" dirty="0"/>
            <a:t>Project Delivery</a:t>
          </a:r>
        </a:p>
      </dgm:t>
    </dgm:pt>
    <dgm:pt modelId="{C79E039B-D950-48C4-9D58-31FB09506C5D}" type="parTrans" cxnId="{C19E4A8B-4F83-434A-9125-56444DF03116}">
      <dgm:prSet/>
      <dgm:spPr/>
      <dgm:t>
        <a:bodyPr/>
        <a:lstStyle/>
        <a:p>
          <a:endParaRPr lang="en-US"/>
        </a:p>
      </dgm:t>
    </dgm:pt>
    <dgm:pt modelId="{8FB4F850-3C9E-4DC0-8D6C-AA3966B2C0B9}" type="sibTrans" cxnId="{C19E4A8B-4F83-434A-9125-56444DF03116}">
      <dgm:prSet/>
      <dgm:spPr/>
      <dgm:t>
        <a:bodyPr/>
        <a:lstStyle/>
        <a:p>
          <a:endParaRPr lang="en-US"/>
        </a:p>
      </dgm:t>
    </dgm:pt>
    <dgm:pt modelId="{424DDED6-81D3-4941-A946-8C4FEA46DF3A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Customer Engagement</a:t>
          </a:r>
        </a:p>
      </dgm:t>
    </dgm:pt>
    <dgm:pt modelId="{BEEC128D-71A8-4224-AA29-D8CE990BFA8F}" type="parTrans" cxnId="{1DCFE35D-C5F5-463F-82DF-68B7DF1517A5}">
      <dgm:prSet/>
      <dgm:spPr/>
      <dgm:t>
        <a:bodyPr/>
        <a:lstStyle/>
        <a:p>
          <a:endParaRPr lang="en-US"/>
        </a:p>
      </dgm:t>
    </dgm:pt>
    <dgm:pt modelId="{D1519B64-DD44-439D-BEA4-53901A95B13F}" type="sibTrans" cxnId="{1DCFE35D-C5F5-463F-82DF-68B7DF1517A5}">
      <dgm:prSet/>
      <dgm:spPr/>
      <dgm:t>
        <a:bodyPr/>
        <a:lstStyle/>
        <a:p>
          <a:endParaRPr lang="en-US"/>
        </a:p>
      </dgm:t>
    </dgm:pt>
    <dgm:pt modelId="{A5018B40-16FC-4DDF-89A6-E090F96344A2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Public Involvement/ Outreach</a:t>
          </a:r>
        </a:p>
      </dgm:t>
    </dgm:pt>
    <dgm:pt modelId="{3D59CF83-0236-4498-8BFF-247C119686DD}" type="parTrans" cxnId="{33514F47-B9D9-41D0-9557-27BC31A7823D}">
      <dgm:prSet/>
      <dgm:spPr/>
      <dgm:t>
        <a:bodyPr/>
        <a:lstStyle/>
        <a:p>
          <a:endParaRPr lang="en-US"/>
        </a:p>
      </dgm:t>
    </dgm:pt>
    <dgm:pt modelId="{809B3BC2-8D81-4139-A9E6-9EEE38ECABA2}" type="sibTrans" cxnId="{33514F47-B9D9-41D0-9557-27BC31A7823D}">
      <dgm:prSet/>
      <dgm:spPr/>
      <dgm:t>
        <a:bodyPr/>
        <a:lstStyle/>
        <a:p>
          <a:endParaRPr lang="en-US"/>
        </a:p>
      </dgm:t>
    </dgm:pt>
    <dgm:pt modelId="{B71BC450-7E34-4430-BA3A-F62791DB1EC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Homeowner/ Utility Responsibilities</a:t>
          </a:r>
        </a:p>
      </dgm:t>
    </dgm:pt>
    <dgm:pt modelId="{0E062B41-4C2D-4AFB-861F-85A654C6DFA8}" type="parTrans" cxnId="{35B222B1-0C65-4B35-898B-560AE1300381}">
      <dgm:prSet/>
      <dgm:spPr/>
      <dgm:t>
        <a:bodyPr/>
        <a:lstStyle/>
        <a:p>
          <a:endParaRPr lang="en-US"/>
        </a:p>
      </dgm:t>
    </dgm:pt>
    <dgm:pt modelId="{96FAC18B-AB14-47A8-B097-AC73AE7AECA7}" type="sibTrans" cxnId="{35B222B1-0C65-4B35-898B-560AE1300381}">
      <dgm:prSet/>
      <dgm:spPr/>
      <dgm:t>
        <a:bodyPr/>
        <a:lstStyle/>
        <a:p>
          <a:endParaRPr lang="en-US"/>
        </a:p>
      </dgm:t>
    </dgm:pt>
    <dgm:pt modelId="{188E072C-3DD7-4535-9C77-3AE50B291589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b="1" dirty="0"/>
            <a:t>Design/Build/ Inspection Approach</a:t>
          </a:r>
        </a:p>
      </dgm:t>
    </dgm:pt>
    <dgm:pt modelId="{624BD402-687C-4202-B91F-1342E222BCCC}" type="parTrans" cxnId="{FE27416E-4EC4-4545-824D-35917CD8AA7B}">
      <dgm:prSet/>
      <dgm:spPr/>
      <dgm:t>
        <a:bodyPr/>
        <a:lstStyle/>
        <a:p>
          <a:endParaRPr lang="en-US"/>
        </a:p>
      </dgm:t>
    </dgm:pt>
    <dgm:pt modelId="{47641D6D-6B30-48DA-86FD-CA0145DDF32B}" type="sibTrans" cxnId="{FE27416E-4EC4-4545-824D-35917CD8AA7B}">
      <dgm:prSet/>
      <dgm:spPr/>
      <dgm:t>
        <a:bodyPr/>
        <a:lstStyle/>
        <a:p>
          <a:endParaRPr lang="en-US"/>
        </a:p>
      </dgm:t>
    </dgm:pt>
    <dgm:pt modelId="{EE04F6E0-5D69-4167-B57F-1020FCEC9358}" type="pres">
      <dgm:prSet presAssocID="{106C5066-BF28-4D40-9D48-01337DCB84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D915AE-CDC9-413C-9E4D-AB15F2F407D2}" type="pres">
      <dgm:prSet presAssocID="{F30FC872-B79D-4DF6-AAE3-2B92474B72D4}" presName="composite" presStyleCnt="0"/>
      <dgm:spPr/>
    </dgm:pt>
    <dgm:pt modelId="{7FA91D2A-9981-45A4-ADBF-77081D83A62A}" type="pres">
      <dgm:prSet presAssocID="{F30FC872-B79D-4DF6-AAE3-2B92474B72D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823EA-29FA-4F66-A311-744B341E8175}" type="pres">
      <dgm:prSet presAssocID="{F30FC872-B79D-4DF6-AAE3-2B92474B72D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83219-4C88-4ADA-96CB-E3E9515CDDB2}" type="pres">
      <dgm:prSet presAssocID="{F7AC56E0-C75D-429F-94F6-C198C84EF7E5}" presName="space" presStyleCnt="0"/>
      <dgm:spPr/>
    </dgm:pt>
    <dgm:pt modelId="{07A3B041-80FB-4ED0-89A3-189F2D6A4A77}" type="pres">
      <dgm:prSet presAssocID="{65501212-FD2C-4EDF-AC21-514610875333}" presName="composite" presStyleCnt="0"/>
      <dgm:spPr/>
    </dgm:pt>
    <dgm:pt modelId="{9C3E4F21-2F79-4F3F-908F-45E821418DCC}" type="pres">
      <dgm:prSet presAssocID="{65501212-FD2C-4EDF-AC21-51461087533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08E44-300A-47A4-AAED-D3997604750B}" type="pres">
      <dgm:prSet presAssocID="{65501212-FD2C-4EDF-AC21-51461087533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DA08-3717-452D-A1FA-50F68083A29D}" type="pres">
      <dgm:prSet presAssocID="{D4C28908-A6B0-4C75-BB36-3781A2B94EB8}" presName="space" presStyleCnt="0"/>
      <dgm:spPr/>
    </dgm:pt>
    <dgm:pt modelId="{AEF0F7B5-CCFE-4A72-B187-5324AC9C3E20}" type="pres">
      <dgm:prSet presAssocID="{424DDED6-81D3-4941-A946-8C4FEA46DF3A}" presName="composite" presStyleCnt="0"/>
      <dgm:spPr/>
    </dgm:pt>
    <dgm:pt modelId="{B1C77CE1-D9FD-4DBA-AA5C-B615EE8ACB24}" type="pres">
      <dgm:prSet presAssocID="{424DDED6-81D3-4941-A946-8C4FEA46DF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1EFF0-7E0B-4481-A021-2EEE0981A8A3}" type="pres">
      <dgm:prSet presAssocID="{424DDED6-81D3-4941-A946-8C4FEA46DF3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273BB-A42B-441F-A31C-C8C60365039D}" type="presOf" srcId="{188E072C-3DD7-4535-9C77-3AE50B291589}" destId="{6D608E44-300A-47A4-AAED-D3997604750B}" srcOrd="0" destOrd="2" presId="urn:microsoft.com/office/officeart/2005/8/layout/hList1"/>
    <dgm:cxn modelId="{33514F47-B9D9-41D0-9557-27BC31A7823D}" srcId="{424DDED6-81D3-4941-A946-8C4FEA46DF3A}" destId="{A5018B40-16FC-4DDF-89A6-E090F96344A2}" srcOrd="0" destOrd="0" parTransId="{3D59CF83-0236-4498-8BFF-247C119686DD}" sibTransId="{809B3BC2-8D81-4139-A9E6-9EEE38ECABA2}"/>
    <dgm:cxn modelId="{C5A996D4-C75A-4F07-96A2-187709EBD520}" srcId="{106C5066-BF28-4D40-9D48-01337DCB8489}" destId="{65501212-FD2C-4EDF-AC21-514610875333}" srcOrd="1" destOrd="0" parTransId="{EE887B88-8B43-4D95-9499-4A39931DBBCB}" sibTransId="{D4C28908-A6B0-4C75-BB36-3781A2B94EB8}"/>
    <dgm:cxn modelId="{0E3CB4EF-A211-42C8-855C-6019A21F93D9}" type="presOf" srcId="{106C5066-BF28-4D40-9D48-01337DCB8489}" destId="{EE04F6E0-5D69-4167-B57F-1020FCEC9358}" srcOrd="0" destOrd="0" presId="urn:microsoft.com/office/officeart/2005/8/layout/hList1"/>
    <dgm:cxn modelId="{839609AD-4EF9-432A-A01F-42B3B8A3AE07}" type="presOf" srcId="{0146B1B5-81A5-4371-8DE5-0F23BE69A024}" destId="{474823EA-29FA-4F66-A311-744B341E8175}" srcOrd="0" destOrd="0" presId="urn:microsoft.com/office/officeart/2005/8/layout/hList1"/>
    <dgm:cxn modelId="{A93E0B67-E687-4F19-8EDA-62917A63BBD8}" type="presOf" srcId="{D06DC744-12F3-40C4-89B1-BDB552034778}" destId="{474823EA-29FA-4F66-A311-744B341E8175}" srcOrd="0" destOrd="1" presId="urn:microsoft.com/office/officeart/2005/8/layout/hList1"/>
    <dgm:cxn modelId="{BF47AE61-4387-4838-9754-6408BCF88C53}" type="presOf" srcId="{0F90D8A3-3E5B-4798-B9B0-B08DDC24B546}" destId="{6D608E44-300A-47A4-AAED-D3997604750B}" srcOrd="0" destOrd="0" presId="urn:microsoft.com/office/officeart/2005/8/layout/hList1"/>
    <dgm:cxn modelId="{35B222B1-0C65-4B35-898B-560AE1300381}" srcId="{424DDED6-81D3-4941-A946-8C4FEA46DF3A}" destId="{B71BC450-7E34-4430-BA3A-F62791DB1EC4}" srcOrd="1" destOrd="0" parTransId="{0E062B41-4C2D-4AFB-861F-85A654C6DFA8}" sibTransId="{96FAC18B-AB14-47A8-B097-AC73AE7AECA7}"/>
    <dgm:cxn modelId="{300E947B-C294-42B7-8972-48975DEC5685}" type="presOf" srcId="{F30FC872-B79D-4DF6-AAE3-2B92474B72D4}" destId="{7FA91D2A-9981-45A4-ADBF-77081D83A62A}" srcOrd="0" destOrd="0" presId="urn:microsoft.com/office/officeart/2005/8/layout/hList1"/>
    <dgm:cxn modelId="{C5E2835C-24E4-47EF-A0CD-325866B60481}" type="presOf" srcId="{424DDED6-81D3-4941-A946-8C4FEA46DF3A}" destId="{B1C77CE1-D9FD-4DBA-AA5C-B615EE8ACB24}" srcOrd="0" destOrd="0" presId="urn:microsoft.com/office/officeart/2005/8/layout/hList1"/>
    <dgm:cxn modelId="{5213EC7D-AA9A-487A-A9B8-3B87037E2425}" type="presOf" srcId="{A5018B40-16FC-4DDF-89A6-E090F96344A2}" destId="{0EE1EFF0-7E0B-4481-A021-2EEE0981A8A3}" srcOrd="0" destOrd="0" presId="urn:microsoft.com/office/officeart/2005/8/layout/hList1"/>
    <dgm:cxn modelId="{2416896A-1794-4D1F-B2CF-D07ACD71F265}" type="presOf" srcId="{65501212-FD2C-4EDF-AC21-514610875333}" destId="{9C3E4F21-2F79-4F3F-908F-45E821418DCC}" srcOrd="0" destOrd="0" presId="urn:microsoft.com/office/officeart/2005/8/layout/hList1"/>
    <dgm:cxn modelId="{1DCFE35D-C5F5-463F-82DF-68B7DF1517A5}" srcId="{106C5066-BF28-4D40-9D48-01337DCB8489}" destId="{424DDED6-81D3-4941-A946-8C4FEA46DF3A}" srcOrd="2" destOrd="0" parTransId="{BEEC128D-71A8-4224-AA29-D8CE990BFA8F}" sibTransId="{D1519B64-DD44-439D-BEA4-53901A95B13F}"/>
    <dgm:cxn modelId="{9A25AD20-04F4-45D8-A9C1-3AE9A359CCFF}" type="presOf" srcId="{B71BC450-7E34-4430-BA3A-F62791DB1EC4}" destId="{0EE1EFF0-7E0B-4481-A021-2EEE0981A8A3}" srcOrd="0" destOrd="1" presId="urn:microsoft.com/office/officeart/2005/8/layout/hList1"/>
    <dgm:cxn modelId="{C19E4A8B-4F83-434A-9125-56444DF03116}" srcId="{65501212-FD2C-4EDF-AC21-514610875333}" destId="{7DB6C879-28BC-45BA-884E-408125B20574}" srcOrd="1" destOrd="0" parTransId="{C79E039B-D950-48C4-9D58-31FB09506C5D}" sibTransId="{8FB4F850-3C9E-4DC0-8D6C-AA3966B2C0B9}"/>
    <dgm:cxn modelId="{96667D26-A8B1-4378-AA31-D5F8FACE8156}" srcId="{106C5066-BF28-4D40-9D48-01337DCB8489}" destId="{F30FC872-B79D-4DF6-AAE3-2B92474B72D4}" srcOrd="0" destOrd="0" parTransId="{DA90DE3D-0339-4842-8972-1AF43CC8A388}" sibTransId="{F7AC56E0-C75D-429F-94F6-C198C84EF7E5}"/>
    <dgm:cxn modelId="{2F19346C-385B-4706-BE5D-116A0CA84460}" type="presOf" srcId="{7DB6C879-28BC-45BA-884E-408125B20574}" destId="{6D608E44-300A-47A4-AAED-D3997604750B}" srcOrd="0" destOrd="1" presId="urn:microsoft.com/office/officeart/2005/8/layout/hList1"/>
    <dgm:cxn modelId="{316E7888-6685-4D91-8D0B-F939926BE126}" srcId="{F30FC872-B79D-4DF6-AAE3-2B92474B72D4}" destId="{0146B1B5-81A5-4371-8DE5-0F23BE69A024}" srcOrd="0" destOrd="0" parTransId="{8826CC91-3A15-4389-A988-6662EC713E70}" sibTransId="{A9C5B469-BEE5-4163-8622-0634C5B914CF}"/>
    <dgm:cxn modelId="{666CA38A-891B-48FA-A891-9470B6F7D69E}" srcId="{65501212-FD2C-4EDF-AC21-514610875333}" destId="{0F90D8A3-3E5B-4798-B9B0-B08DDC24B546}" srcOrd="0" destOrd="0" parTransId="{5A08C14F-6736-4598-9D0F-0213BAD7C022}" sibTransId="{3E8B7858-3E9A-45C4-BC2F-BBCD9C1267F4}"/>
    <dgm:cxn modelId="{B32D982E-3266-4AFC-98FD-B5BC2B9BB55E}" srcId="{F30FC872-B79D-4DF6-AAE3-2B92474B72D4}" destId="{D06DC744-12F3-40C4-89B1-BDB552034778}" srcOrd="1" destOrd="0" parTransId="{FE9E5FDF-6385-4AB8-988B-A398D4DCA70E}" sibTransId="{CD40F45B-3FE0-4797-AFE6-DCC66D92C672}"/>
    <dgm:cxn modelId="{FE27416E-4EC4-4545-824D-35917CD8AA7B}" srcId="{65501212-FD2C-4EDF-AC21-514610875333}" destId="{188E072C-3DD7-4535-9C77-3AE50B291589}" srcOrd="2" destOrd="0" parTransId="{624BD402-687C-4202-B91F-1342E222BCCC}" sibTransId="{47641D6D-6B30-48DA-86FD-CA0145DDF32B}"/>
    <dgm:cxn modelId="{A2FE2DF2-F7D2-416C-BCC7-982B909339FA}" type="presParOf" srcId="{EE04F6E0-5D69-4167-B57F-1020FCEC9358}" destId="{BAD915AE-CDC9-413C-9E4D-AB15F2F407D2}" srcOrd="0" destOrd="0" presId="urn:microsoft.com/office/officeart/2005/8/layout/hList1"/>
    <dgm:cxn modelId="{396B66BB-1590-49F2-9FDA-0C482A523F1A}" type="presParOf" srcId="{BAD915AE-CDC9-413C-9E4D-AB15F2F407D2}" destId="{7FA91D2A-9981-45A4-ADBF-77081D83A62A}" srcOrd="0" destOrd="0" presId="urn:microsoft.com/office/officeart/2005/8/layout/hList1"/>
    <dgm:cxn modelId="{9D36DE95-9283-4A93-B322-C3339C4F85AB}" type="presParOf" srcId="{BAD915AE-CDC9-413C-9E4D-AB15F2F407D2}" destId="{474823EA-29FA-4F66-A311-744B341E8175}" srcOrd="1" destOrd="0" presId="urn:microsoft.com/office/officeart/2005/8/layout/hList1"/>
    <dgm:cxn modelId="{B6A149C5-9B58-4DD6-9CA9-1AC1FEC62D2D}" type="presParOf" srcId="{EE04F6E0-5D69-4167-B57F-1020FCEC9358}" destId="{86E83219-4C88-4ADA-96CB-E3E9515CDDB2}" srcOrd="1" destOrd="0" presId="urn:microsoft.com/office/officeart/2005/8/layout/hList1"/>
    <dgm:cxn modelId="{FE997CBF-4805-49A0-9D15-2185AFED3A52}" type="presParOf" srcId="{EE04F6E0-5D69-4167-B57F-1020FCEC9358}" destId="{07A3B041-80FB-4ED0-89A3-189F2D6A4A77}" srcOrd="2" destOrd="0" presId="urn:microsoft.com/office/officeart/2005/8/layout/hList1"/>
    <dgm:cxn modelId="{DA5115DD-91EE-4D46-A887-DEFB6CC02C0C}" type="presParOf" srcId="{07A3B041-80FB-4ED0-89A3-189F2D6A4A77}" destId="{9C3E4F21-2F79-4F3F-908F-45E821418DCC}" srcOrd="0" destOrd="0" presId="urn:microsoft.com/office/officeart/2005/8/layout/hList1"/>
    <dgm:cxn modelId="{AB4888C2-9715-4F05-9696-669471B952A1}" type="presParOf" srcId="{07A3B041-80FB-4ED0-89A3-189F2D6A4A77}" destId="{6D608E44-300A-47A4-AAED-D3997604750B}" srcOrd="1" destOrd="0" presId="urn:microsoft.com/office/officeart/2005/8/layout/hList1"/>
    <dgm:cxn modelId="{FABE9972-45E3-4DDA-9121-52F543182F2D}" type="presParOf" srcId="{EE04F6E0-5D69-4167-B57F-1020FCEC9358}" destId="{9DB5DA08-3717-452D-A1FA-50F68083A29D}" srcOrd="3" destOrd="0" presId="urn:microsoft.com/office/officeart/2005/8/layout/hList1"/>
    <dgm:cxn modelId="{29AA5F21-032E-445B-BB7C-7DA435F98692}" type="presParOf" srcId="{EE04F6E0-5D69-4167-B57F-1020FCEC9358}" destId="{AEF0F7B5-CCFE-4A72-B187-5324AC9C3E20}" srcOrd="4" destOrd="0" presId="urn:microsoft.com/office/officeart/2005/8/layout/hList1"/>
    <dgm:cxn modelId="{B1D9D7DC-9B33-4AE0-A195-CED46681A5AC}" type="presParOf" srcId="{AEF0F7B5-CCFE-4A72-B187-5324AC9C3E20}" destId="{B1C77CE1-D9FD-4DBA-AA5C-B615EE8ACB24}" srcOrd="0" destOrd="0" presId="urn:microsoft.com/office/officeart/2005/8/layout/hList1"/>
    <dgm:cxn modelId="{6EA818A0-D19B-4293-A484-C30163CC52C7}" type="presParOf" srcId="{AEF0F7B5-CCFE-4A72-B187-5324AC9C3E20}" destId="{0EE1EFF0-7E0B-4481-A021-2EEE0981A8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E61C8B-6A94-4651-ABEA-B186B3906D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CB15D0-B8A6-4D44-BDEA-50E073601457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400" b="0" dirty="0"/>
            <a:t>Pre-2006       </a:t>
          </a:r>
        </a:p>
        <a:p>
          <a:pPr rtl="0"/>
          <a:r>
            <a:rPr lang="en-US" sz="2400" b="0" dirty="0"/>
            <a:t>Barrett Law</a:t>
          </a:r>
        </a:p>
      </dgm:t>
    </dgm:pt>
    <dgm:pt modelId="{BC6C6F76-6E21-45E0-8D6F-E45002B5BF25}" type="parTrans" cxnId="{BC5221EE-916E-4216-ADCD-FF13E41A53B2}">
      <dgm:prSet/>
      <dgm:spPr/>
      <dgm:t>
        <a:bodyPr/>
        <a:lstStyle/>
        <a:p>
          <a:endParaRPr lang="en-US" sz="1600"/>
        </a:p>
      </dgm:t>
    </dgm:pt>
    <dgm:pt modelId="{AD4AC413-3B01-40BA-8010-DC7244A226DB}" type="sibTrans" cxnId="{BC5221EE-916E-4216-ADCD-FF13E41A53B2}">
      <dgm:prSet/>
      <dgm:spPr/>
      <dgm:t>
        <a:bodyPr/>
        <a:lstStyle/>
        <a:p>
          <a:endParaRPr lang="en-US" sz="1600"/>
        </a:p>
      </dgm:t>
    </dgm:pt>
    <dgm:pt modelId="{343E7B29-C366-4108-86AA-0348E6105970}">
      <dgm:prSet custT="1"/>
      <dgm:spPr/>
      <dgm:t>
        <a:bodyPr/>
        <a:lstStyle/>
        <a:p>
          <a:pPr rtl="0"/>
          <a:r>
            <a:rPr lang="en-US" sz="2000" baseline="0" dirty="0"/>
            <a:t>Gravity sewers &amp; lift stations</a:t>
          </a:r>
        </a:p>
      </dgm:t>
    </dgm:pt>
    <dgm:pt modelId="{AC5D2748-65C5-4B28-B564-3B3ECA4DFD4D}" type="parTrans" cxnId="{EBFD74D7-F9A6-4801-B3C5-E6EE963B3E2B}">
      <dgm:prSet/>
      <dgm:spPr/>
      <dgm:t>
        <a:bodyPr/>
        <a:lstStyle/>
        <a:p>
          <a:endParaRPr lang="en-US" sz="1600"/>
        </a:p>
      </dgm:t>
    </dgm:pt>
    <dgm:pt modelId="{C323DC42-F81F-4F99-B2E4-14137EC67213}" type="sibTrans" cxnId="{EBFD74D7-F9A6-4801-B3C5-E6EE963B3E2B}">
      <dgm:prSet/>
      <dgm:spPr/>
      <dgm:t>
        <a:bodyPr/>
        <a:lstStyle/>
        <a:p>
          <a:endParaRPr lang="en-US" sz="1600"/>
        </a:p>
      </dgm:t>
    </dgm:pt>
    <dgm:pt modelId="{E8152A41-A4F7-4A1D-8AF1-6D1572231C2B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400" b="0" dirty="0"/>
            <a:t>2006 </a:t>
          </a:r>
        </a:p>
        <a:p>
          <a:pPr rtl="0"/>
          <a:r>
            <a:rPr lang="en-US" sz="2400" b="0" dirty="0"/>
            <a:t>STEP (City)</a:t>
          </a:r>
        </a:p>
      </dgm:t>
    </dgm:pt>
    <dgm:pt modelId="{A3D2C532-AE50-4462-AED0-16E266AB6840}" type="parTrans" cxnId="{D3DACFCE-278D-4825-BA89-A7BC94076369}">
      <dgm:prSet/>
      <dgm:spPr/>
      <dgm:t>
        <a:bodyPr/>
        <a:lstStyle/>
        <a:p>
          <a:endParaRPr lang="en-US" sz="1600"/>
        </a:p>
      </dgm:t>
    </dgm:pt>
    <dgm:pt modelId="{71C671AE-326D-4E46-87B8-58C34D77204A}" type="sibTrans" cxnId="{D3DACFCE-278D-4825-BA89-A7BC94076369}">
      <dgm:prSet/>
      <dgm:spPr/>
      <dgm:t>
        <a:bodyPr/>
        <a:lstStyle/>
        <a:p>
          <a:endParaRPr lang="en-US" sz="1600"/>
        </a:p>
      </dgm:t>
    </dgm:pt>
    <dgm:pt modelId="{CBF2F5CC-5806-4F96-A105-2CE427F99D23}">
      <dgm:prSet custT="1"/>
      <dgm:spPr/>
      <dgm:t>
        <a:bodyPr/>
        <a:lstStyle/>
        <a:p>
          <a:pPr rtl="0"/>
          <a:r>
            <a:rPr lang="en-US" sz="2000" baseline="0" dirty="0"/>
            <a:t>Gravity sewers &amp; lift stations &amp; </a:t>
          </a:r>
          <a:r>
            <a:rPr lang="en-US" sz="2000" b="0" baseline="0" dirty="0"/>
            <a:t>limited low pressure systems</a:t>
          </a:r>
        </a:p>
      </dgm:t>
    </dgm:pt>
    <dgm:pt modelId="{00458004-32F4-4E5A-AC18-C712D1D522C7}" type="parTrans" cxnId="{30EC2AC3-A406-4F7A-9175-159B8130A29B}">
      <dgm:prSet/>
      <dgm:spPr/>
      <dgm:t>
        <a:bodyPr/>
        <a:lstStyle/>
        <a:p>
          <a:endParaRPr lang="en-US" sz="1600"/>
        </a:p>
      </dgm:t>
    </dgm:pt>
    <dgm:pt modelId="{317447B8-2272-456D-8659-ED738A15FEE4}" type="sibTrans" cxnId="{30EC2AC3-A406-4F7A-9175-159B8130A29B}">
      <dgm:prSet/>
      <dgm:spPr/>
      <dgm:t>
        <a:bodyPr/>
        <a:lstStyle/>
        <a:p>
          <a:endParaRPr lang="en-US" sz="1600"/>
        </a:p>
      </dgm:t>
    </dgm:pt>
    <dgm:pt modelId="{749069EC-65EB-4D92-8811-C3722B17915E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400" b="0" dirty="0"/>
            <a:t>2011 </a:t>
          </a:r>
        </a:p>
        <a:p>
          <a:pPr rtl="0"/>
          <a:r>
            <a:rPr lang="en-US" sz="2400" b="0" dirty="0"/>
            <a:t>STEP (Citizens)</a:t>
          </a:r>
          <a:endParaRPr lang="en-US" sz="2400" b="0" u="none" baseline="0" dirty="0">
            <a:uFill>
              <a:solidFill>
                <a:srgbClr val="FF0000"/>
              </a:solidFill>
            </a:uFill>
          </a:endParaRPr>
        </a:p>
      </dgm:t>
    </dgm:pt>
    <dgm:pt modelId="{450714C0-CED1-4333-AF9C-E9514F01751F}" type="parTrans" cxnId="{D3388C99-8F8E-4ECF-ADED-EC82AC19D957}">
      <dgm:prSet/>
      <dgm:spPr/>
      <dgm:t>
        <a:bodyPr/>
        <a:lstStyle/>
        <a:p>
          <a:endParaRPr lang="en-US" sz="1600"/>
        </a:p>
      </dgm:t>
    </dgm:pt>
    <dgm:pt modelId="{28FFA603-2EAE-4E1D-BB3B-3C03BE2CCDD7}" type="sibTrans" cxnId="{D3388C99-8F8E-4ECF-ADED-EC82AC19D957}">
      <dgm:prSet/>
      <dgm:spPr/>
      <dgm:t>
        <a:bodyPr/>
        <a:lstStyle/>
        <a:p>
          <a:endParaRPr lang="en-US" sz="1600"/>
        </a:p>
      </dgm:t>
    </dgm:pt>
    <dgm:pt modelId="{BB7EBA95-5711-48BC-9FD3-521B264FE94E}">
      <dgm:prSet custT="1"/>
      <dgm:spPr/>
      <dgm:t>
        <a:bodyPr/>
        <a:lstStyle/>
        <a:p>
          <a:pPr rtl="0"/>
          <a:r>
            <a:rPr lang="en-US" sz="2000" b="0" baseline="0" dirty="0"/>
            <a:t>Gravity sewers &amp; lift stations &amp; limited low pressure systems</a:t>
          </a:r>
        </a:p>
      </dgm:t>
    </dgm:pt>
    <dgm:pt modelId="{734C833F-E4FD-459C-BF4C-7F7C363B1097}" type="parTrans" cxnId="{9D23519F-8E9F-4185-9574-928477E82726}">
      <dgm:prSet/>
      <dgm:spPr/>
      <dgm:t>
        <a:bodyPr/>
        <a:lstStyle/>
        <a:p>
          <a:endParaRPr lang="en-US" sz="1600"/>
        </a:p>
      </dgm:t>
    </dgm:pt>
    <dgm:pt modelId="{0C34F464-8C6C-4E3B-8421-CB13FF37CD16}" type="sibTrans" cxnId="{9D23519F-8E9F-4185-9574-928477E82726}">
      <dgm:prSet/>
      <dgm:spPr/>
      <dgm:t>
        <a:bodyPr/>
        <a:lstStyle/>
        <a:p>
          <a:endParaRPr lang="en-US" sz="1600"/>
        </a:p>
      </dgm:t>
    </dgm:pt>
    <dgm:pt modelId="{0582BBFD-0F98-4F58-BE96-ED76254A527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400" b="0" dirty="0"/>
            <a:t>Post-2016 </a:t>
          </a:r>
        </a:p>
        <a:p>
          <a:pPr rtl="0"/>
          <a:r>
            <a:rPr lang="en-US" sz="2400" b="0" dirty="0"/>
            <a:t>STEP</a:t>
          </a:r>
        </a:p>
      </dgm:t>
    </dgm:pt>
    <dgm:pt modelId="{E94DAC9F-EC35-4C1F-95E3-CE88920A2E39}" type="parTrans" cxnId="{DAED8820-9EF6-467C-A054-B2477C401E2E}">
      <dgm:prSet/>
      <dgm:spPr/>
      <dgm:t>
        <a:bodyPr/>
        <a:lstStyle/>
        <a:p>
          <a:endParaRPr lang="en-US" sz="1600"/>
        </a:p>
      </dgm:t>
    </dgm:pt>
    <dgm:pt modelId="{CA9C028D-7E29-4E02-9A5B-87BF01C1C08C}" type="sibTrans" cxnId="{DAED8820-9EF6-467C-A054-B2477C401E2E}">
      <dgm:prSet/>
      <dgm:spPr/>
      <dgm:t>
        <a:bodyPr/>
        <a:lstStyle/>
        <a:p>
          <a:endParaRPr lang="en-US" sz="1600"/>
        </a:p>
      </dgm:t>
    </dgm:pt>
    <dgm:pt modelId="{BF5FCC3B-734C-417C-ACFC-987295516540}">
      <dgm:prSet custT="1"/>
      <dgm:spPr/>
      <dgm:t>
        <a:bodyPr/>
        <a:lstStyle/>
        <a:p>
          <a:pPr rtl="0"/>
          <a:r>
            <a:rPr lang="en-US" sz="2000" b="0" baseline="0" dirty="0"/>
            <a:t>All low pressure systems</a:t>
          </a:r>
        </a:p>
      </dgm:t>
    </dgm:pt>
    <dgm:pt modelId="{29F42911-A214-4C63-9311-634283CBA699}" type="parTrans" cxnId="{9EBD68E4-124C-4817-A94C-7FC060C2EA51}">
      <dgm:prSet/>
      <dgm:spPr/>
      <dgm:t>
        <a:bodyPr/>
        <a:lstStyle/>
        <a:p>
          <a:endParaRPr lang="en-US" sz="1600"/>
        </a:p>
      </dgm:t>
    </dgm:pt>
    <dgm:pt modelId="{C54FEAED-F76F-40B9-9448-F5B145E0275B}" type="sibTrans" cxnId="{9EBD68E4-124C-4817-A94C-7FC060C2EA51}">
      <dgm:prSet/>
      <dgm:spPr/>
      <dgm:t>
        <a:bodyPr/>
        <a:lstStyle/>
        <a:p>
          <a:endParaRPr lang="en-US" sz="1600"/>
        </a:p>
      </dgm:t>
    </dgm:pt>
    <dgm:pt modelId="{50C7B7DF-F757-4C6F-990F-DE8531503A5E}" type="pres">
      <dgm:prSet presAssocID="{3EE61C8B-6A94-4651-ABEA-B186B3906D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F7560-7F15-4DA0-8577-9F1043FACFDC}" type="pres">
      <dgm:prSet presAssocID="{E6CB15D0-B8A6-4D44-BDEA-50E073601457}" presName="linNode" presStyleCnt="0"/>
      <dgm:spPr/>
    </dgm:pt>
    <dgm:pt modelId="{F79CE905-C9E0-4BD9-A140-3C65012F7B8B}" type="pres">
      <dgm:prSet presAssocID="{E6CB15D0-B8A6-4D44-BDEA-50E07360145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507E0-9E6E-4572-ABD7-4A0B9343B602}" type="pres">
      <dgm:prSet presAssocID="{E6CB15D0-B8A6-4D44-BDEA-50E073601457}" presName="descendantText" presStyleLbl="alignAccFollowNode1" presStyleIdx="0" presStyleCnt="4" custScaleX="109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5BC5F-1E1E-4CA9-9CEF-2670ADA43F13}" type="pres">
      <dgm:prSet presAssocID="{AD4AC413-3B01-40BA-8010-DC7244A226DB}" presName="sp" presStyleCnt="0"/>
      <dgm:spPr/>
    </dgm:pt>
    <dgm:pt modelId="{91423D71-8847-49FB-A130-2CDFB2CB5C76}" type="pres">
      <dgm:prSet presAssocID="{E8152A41-A4F7-4A1D-8AF1-6D1572231C2B}" presName="linNode" presStyleCnt="0"/>
      <dgm:spPr/>
    </dgm:pt>
    <dgm:pt modelId="{50151015-5E60-4E77-8714-2C1E450A5D3D}" type="pres">
      <dgm:prSet presAssocID="{E8152A41-A4F7-4A1D-8AF1-6D1572231C2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445AB-024B-4A4D-B357-08AC933D1138}" type="pres">
      <dgm:prSet presAssocID="{E8152A41-A4F7-4A1D-8AF1-6D1572231C2B}" presName="descendantText" presStyleLbl="alignAccFollowNode1" presStyleIdx="1" presStyleCnt="4" custScaleX="109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BF4E4-A226-44F7-9F3A-CAE4CD92E4D1}" type="pres">
      <dgm:prSet presAssocID="{71C671AE-326D-4E46-87B8-58C34D77204A}" presName="sp" presStyleCnt="0"/>
      <dgm:spPr/>
    </dgm:pt>
    <dgm:pt modelId="{8C467BB4-9EF4-4739-9156-53A4E0D88BC5}" type="pres">
      <dgm:prSet presAssocID="{749069EC-65EB-4D92-8811-C3722B17915E}" presName="linNode" presStyleCnt="0"/>
      <dgm:spPr/>
    </dgm:pt>
    <dgm:pt modelId="{C9B60032-CF9D-4155-8F41-1F24F98EAF92}" type="pres">
      <dgm:prSet presAssocID="{749069EC-65EB-4D92-8811-C3722B17915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B30BD-B034-4F39-B471-5F29A3E2D799}" type="pres">
      <dgm:prSet presAssocID="{749069EC-65EB-4D92-8811-C3722B17915E}" presName="descendantText" presStyleLbl="alignAccFollowNode1" presStyleIdx="2" presStyleCnt="4" custScaleX="109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A2927-FE42-4158-88CD-15D417B8FD70}" type="pres">
      <dgm:prSet presAssocID="{28FFA603-2EAE-4E1D-BB3B-3C03BE2CCDD7}" presName="sp" presStyleCnt="0"/>
      <dgm:spPr/>
    </dgm:pt>
    <dgm:pt modelId="{C5B6C2FB-07B7-48F1-B70B-46E036D7AAF5}" type="pres">
      <dgm:prSet presAssocID="{0582BBFD-0F98-4F58-BE96-ED76254A5275}" presName="linNode" presStyleCnt="0"/>
      <dgm:spPr/>
    </dgm:pt>
    <dgm:pt modelId="{C8EB45F9-9077-4609-AF8E-77106283EEC1}" type="pres">
      <dgm:prSet presAssocID="{0582BBFD-0F98-4F58-BE96-ED76254A527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50078-CFFD-4F37-8B5A-E2DDE4B0B749}" type="pres">
      <dgm:prSet presAssocID="{0582BBFD-0F98-4F58-BE96-ED76254A5275}" presName="descendantText" presStyleLbl="alignAccFollowNode1" presStyleIdx="3" presStyleCnt="4" custScaleX="109204" custScaleY="101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88C99-8F8E-4ECF-ADED-EC82AC19D957}" srcId="{3EE61C8B-6A94-4651-ABEA-B186B3906D90}" destId="{749069EC-65EB-4D92-8811-C3722B17915E}" srcOrd="2" destOrd="0" parTransId="{450714C0-CED1-4333-AF9C-E9514F01751F}" sibTransId="{28FFA603-2EAE-4E1D-BB3B-3C03BE2CCDD7}"/>
    <dgm:cxn modelId="{19180D02-2E14-41DA-960F-5EF3736DCC33}" type="presOf" srcId="{E8152A41-A4F7-4A1D-8AF1-6D1572231C2B}" destId="{50151015-5E60-4E77-8714-2C1E450A5D3D}" srcOrd="0" destOrd="0" presId="urn:microsoft.com/office/officeart/2005/8/layout/vList5"/>
    <dgm:cxn modelId="{0AAC6AD1-6068-46C7-98FF-B689E9E91117}" type="presOf" srcId="{3EE61C8B-6A94-4651-ABEA-B186B3906D90}" destId="{50C7B7DF-F757-4C6F-990F-DE8531503A5E}" srcOrd="0" destOrd="0" presId="urn:microsoft.com/office/officeart/2005/8/layout/vList5"/>
    <dgm:cxn modelId="{D3DACFCE-278D-4825-BA89-A7BC94076369}" srcId="{3EE61C8B-6A94-4651-ABEA-B186B3906D90}" destId="{E8152A41-A4F7-4A1D-8AF1-6D1572231C2B}" srcOrd="1" destOrd="0" parTransId="{A3D2C532-AE50-4462-AED0-16E266AB6840}" sibTransId="{71C671AE-326D-4E46-87B8-58C34D77204A}"/>
    <dgm:cxn modelId="{3C3F75DE-0972-459C-9358-94C38C4B1BA2}" type="presOf" srcId="{BB7EBA95-5711-48BC-9FD3-521B264FE94E}" destId="{A1CB30BD-B034-4F39-B471-5F29A3E2D799}" srcOrd="0" destOrd="0" presId="urn:microsoft.com/office/officeart/2005/8/layout/vList5"/>
    <dgm:cxn modelId="{EBFD74D7-F9A6-4801-B3C5-E6EE963B3E2B}" srcId="{E6CB15D0-B8A6-4D44-BDEA-50E073601457}" destId="{343E7B29-C366-4108-86AA-0348E6105970}" srcOrd="0" destOrd="0" parTransId="{AC5D2748-65C5-4B28-B564-3B3ECA4DFD4D}" sibTransId="{C323DC42-F81F-4F99-B2E4-14137EC67213}"/>
    <dgm:cxn modelId="{11BB4CF6-EB89-4FA6-A10F-E2339EE64623}" type="presOf" srcId="{BF5FCC3B-734C-417C-ACFC-987295516540}" destId="{22E50078-CFFD-4F37-8B5A-E2DDE4B0B749}" srcOrd="0" destOrd="0" presId="urn:microsoft.com/office/officeart/2005/8/layout/vList5"/>
    <dgm:cxn modelId="{19B7DEC3-6F91-401B-9700-11C8756213D4}" type="presOf" srcId="{343E7B29-C366-4108-86AA-0348E6105970}" destId="{522507E0-9E6E-4572-ABD7-4A0B9343B602}" srcOrd="0" destOrd="0" presId="urn:microsoft.com/office/officeart/2005/8/layout/vList5"/>
    <dgm:cxn modelId="{30EC2AC3-A406-4F7A-9175-159B8130A29B}" srcId="{E8152A41-A4F7-4A1D-8AF1-6D1572231C2B}" destId="{CBF2F5CC-5806-4F96-A105-2CE427F99D23}" srcOrd="0" destOrd="0" parTransId="{00458004-32F4-4E5A-AC18-C712D1D522C7}" sibTransId="{317447B8-2272-456D-8659-ED738A15FEE4}"/>
    <dgm:cxn modelId="{9EBD68E4-124C-4817-A94C-7FC060C2EA51}" srcId="{0582BBFD-0F98-4F58-BE96-ED76254A5275}" destId="{BF5FCC3B-734C-417C-ACFC-987295516540}" srcOrd="0" destOrd="0" parTransId="{29F42911-A214-4C63-9311-634283CBA699}" sibTransId="{C54FEAED-F76F-40B9-9448-F5B145E0275B}"/>
    <dgm:cxn modelId="{BC5221EE-916E-4216-ADCD-FF13E41A53B2}" srcId="{3EE61C8B-6A94-4651-ABEA-B186B3906D90}" destId="{E6CB15D0-B8A6-4D44-BDEA-50E073601457}" srcOrd="0" destOrd="0" parTransId="{BC6C6F76-6E21-45E0-8D6F-E45002B5BF25}" sibTransId="{AD4AC413-3B01-40BA-8010-DC7244A226DB}"/>
    <dgm:cxn modelId="{0058467A-9F8E-4AB1-9EA5-73CBA8D53F37}" type="presOf" srcId="{0582BBFD-0F98-4F58-BE96-ED76254A5275}" destId="{C8EB45F9-9077-4609-AF8E-77106283EEC1}" srcOrd="0" destOrd="0" presId="urn:microsoft.com/office/officeart/2005/8/layout/vList5"/>
    <dgm:cxn modelId="{29269FBB-E519-4923-AE6D-F1D4B888DCE4}" type="presOf" srcId="{749069EC-65EB-4D92-8811-C3722B17915E}" destId="{C9B60032-CF9D-4155-8F41-1F24F98EAF92}" srcOrd="0" destOrd="0" presId="urn:microsoft.com/office/officeart/2005/8/layout/vList5"/>
    <dgm:cxn modelId="{DAED8820-9EF6-467C-A054-B2477C401E2E}" srcId="{3EE61C8B-6A94-4651-ABEA-B186B3906D90}" destId="{0582BBFD-0F98-4F58-BE96-ED76254A5275}" srcOrd="3" destOrd="0" parTransId="{E94DAC9F-EC35-4C1F-95E3-CE88920A2E39}" sibTransId="{CA9C028D-7E29-4E02-9A5B-87BF01C1C08C}"/>
    <dgm:cxn modelId="{DD61FF52-EE3A-46E2-8AAB-3CAABF4770E8}" type="presOf" srcId="{CBF2F5CC-5806-4F96-A105-2CE427F99D23}" destId="{F4D445AB-024B-4A4D-B357-08AC933D1138}" srcOrd="0" destOrd="0" presId="urn:microsoft.com/office/officeart/2005/8/layout/vList5"/>
    <dgm:cxn modelId="{D46D2704-57A5-4935-9B0F-0A6D43A107C2}" type="presOf" srcId="{E6CB15D0-B8A6-4D44-BDEA-50E073601457}" destId="{F79CE905-C9E0-4BD9-A140-3C65012F7B8B}" srcOrd="0" destOrd="0" presId="urn:microsoft.com/office/officeart/2005/8/layout/vList5"/>
    <dgm:cxn modelId="{9D23519F-8E9F-4185-9574-928477E82726}" srcId="{749069EC-65EB-4D92-8811-C3722B17915E}" destId="{BB7EBA95-5711-48BC-9FD3-521B264FE94E}" srcOrd="0" destOrd="0" parTransId="{734C833F-E4FD-459C-BF4C-7F7C363B1097}" sibTransId="{0C34F464-8C6C-4E3B-8421-CB13FF37CD16}"/>
    <dgm:cxn modelId="{239CB8FB-5583-4DBC-9B5A-0CEF76E5118E}" type="presParOf" srcId="{50C7B7DF-F757-4C6F-990F-DE8531503A5E}" destId="{91DF7560-7F15-4DA0-8577-9F1043FACFDC}" srcOrd="0" destOrd="0" presId="urn:microsoft.com/office/officeart/2005/8/layout/vList5"/>
    <dgm:cxn modelId="{58AFCE12-D2A0-41B2-B05C-75D0ABF39FA6}" type="presParOf" srcId="{91DF7560-7F15-4DA0-8577-9F1043FACFDC}" destId="{F79CE905-C9E0-4BD9-A140-3C65012F7B8B}" srcOrd="0" destOrd="0" presId="urn:microsoft.com/office/officeart/2005/8/layout/vList5"/>
    <dgm:cxn modelId="{71288301-B729-4CB0-AD57-B1CF9D2DA476}" type="presParOf" srcId="{91DF7560-7F15-4DA0-8577-9F1043FACFDC}" destId="{522507E0-9E6E-4572-ABD7-4A0B9343B602}" srcOrd="1" destOrd="0" presId="urn:microsoft.com/office/officeart/2005/8/layout/vList5"/>
    <dgm:cxn modelId="{8A485294-96C8-4C69-BDFB-300C407C9EEF}" type="presParOf" srcId="{50C7B7DF-F757-4C6F-990F-DE8531503A5E}" destId="{5535BC5F-1E1E-4CA9-9CEF-2670ADA43F13}" srcOrd="1" destOrd="0" presId="urn:microsoft.com/office/officeart/2005/8/layout/vList5"/>
    <dgm:cxn modelId="{6D31ECC3-CD60-42F9-A738-A063DC7C1C12}" type="presParOf" srcId="{50C7B7DF-F757-4C6F-990F-DE8531503A5E}" destId="{91423D71-8847-49FB-A130-2CDFB2CB5C76}" srcOrd="2" destOrd="0" presId="urn:microsoft.com/office/officeart/2005/8/layout/vList5"/>
    <dgm:cxn modelId="{EE51EC13-CE6D-4E15-9C2B-6C6B8446FD67}" type="presParOf" srcId="{91423D71-8847-49FB-A130-2CDFB2CB5C76}" destId="{50151015-5E60-4E77-8714-2C1E450A5D3D}" srcOrd="0" destOrd="0" presId="urn:microsoft.com/office/officeart/2005/8/layout/vList5"/>
    <dgm:cxn modelId="{F020BC93-530E-4771-B786-A3FB2A40E281}" type="presParOf" srcId="{91423D71-8847-49FB-A130-2CDFB2CB5C76}" destId="{F4D445AB-024B-4A4D-B357-08AC933D1138}" srcOrd="1" destOrd="0" presId="urn:microsoft.com/office/officeart/2005/8/layout/vList5"/>
    <dgm:cxn modelId="{B913AE2A-A398-4ECE-AA27-0933A5DA3CB8}" type="presParOf" srcId="{50C7B7DF-F757-4C6F-990F-DE8531503A5E}" destId="{C7ABF4E4-A226-44F7-9F3A-CAE4CD92E4D1}" srcOrd="3" destOrd="0" presId="urn:microsoft.com/office/officeart/2005/8/layout/vList5"/>
    <dgm:cxn modelId="{D70D5CBE-3955-4AB0-BC50-4315F0052047}" type="presParOf" srcId="{50C7B7DF-F757-4C6F-990F-DE8531503A5E}" destId="{8C467BB4-9EF4-4739-9156-53A4E0D88BC5}" srcOrd="4" destOrd="0" presId="urn:microsoft.com/office/officeart/2005/8/layout/vList5"/>
    <dgm:cxn modelId="{90A4C958-BE81-44B8-92BA-C8258108D496}" type="presParOf" srcId="{8C467BB4-9EF4-4739-9156-53A4E0D88BC5}" destId="{C9B60032-CF9D-4155-8F41-1F24F98EAF92}" srcOrd="0" destOrd="0" presId="urn:microsoft.com/office/officeart/2005/8/layout/vList5"/>
    <dgm:cxn modelId="{640851F2-461D-4FC4-87B9-7F2E7157627A}" type="presParOf" srcId="{8C467BB4-9EF4-4739-9156-53A4E0D88BC5}" destId="{A1CB30BD-B034-4F39-B471-5F29A3E2D799}" srcOrd="1" destOrd="0" presId="urn:microsoft.com/office/officeart/2005/8/layout/vList5"/>
    <dgm:cxn modelId="{064C2E71-A765-469B-973E-A734AE81DEF6}" type="presParOf" srcId="{50C7B7DF-F757-4C6F-990F-DE8531503A5E}" destId="{94FA2927-FE42-4158-88CD-15D417B8FD70}" srcOrd="5" destOrd="0" presId="urn:microsoft.com/office/officeart/2005/8/layout/vList5"/>
    <dgm:cxn modelId="{57831F76-6AE8-49BD-AA09-AB66FD2EF583}" type="presParOf" srcId="{50C7B7DF-F757-4C6F-990F-DE8531503A5E}" destId="{C5B6C2FB-07B7-48F1-B70B-46E036D7AAF5}" srcOrd="6" destOrd="0" presId="urn:microsoft.com/office/officeart/2005/8/layout/vList5"/>
    <dgm:cxn modelId="{7915DDC0-46A3-4257-873C-019C4D1702C8}" type="presParOf" srcId="{C5B6C2FB-07B7-48F1-B70B-46E036D7AAF5}" destId="{C8EB45F9-9077-4609-AF8E-77106283EEC1}" srcOrd="0" destOrd="0" presId="urn:microsoft.com/office/officeart/2005/8/layout/vList5"/>
    <dgm:cxn modelId="{DB439EA3-4C1E-40F5-ADBD-D8BE87FAAFCA}" type="presParOf" srcId="{C5B6C2FB-07B7-48F1-B70B-46E036D7AAF5}" destId="{22E50078-CFFD-4F37-8B5A-E2DDE4B0B7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E61C8B-6A94-4651-ABEA-B186B3906D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CB15D0-B8A6-4D44-BDEA-50E073601457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800" b="0" dirty="0"/>
            <a:t>Pre-2006   Barrett Law</a:t>
          </a:r>
        </a:p>
      </dgm:t>
    </dgm:pt>
    <dgm:pt modelId="{BC6C6F76-6E21-45E0-8D6F-E45002B5BF25}" type="parTrans" cxnId="{BC5221EE-916E-4216-ADCD-FF13E41A53B2}">
      <dgm:prSet/>
      <dgm:spPr/>
      <dgm:t>
        <a:bodyPr/>
        <a:lstStyle/>
        <a:p>
          <a:endParaRPr lang="en-US" sz="1800" b="0"/>
        </a:p>
      </dgm:t>
    </dgm:pt>
    <dgm:pt modelId="{AD4AC413-3B01-40BA-8010-DC7244A226DB}" type="sibTrans" cxnId="{BC5221EE-916E-4216-ADCD-FF13E41A53B2}">
      <dgm:prSet/>
      <dgm:spPr/>
      <dgm:t>
        <a:bodyPr/>
        <a:lstStyle/>
        <a:p>
          <a:endParaRPr lang="en-US" sz="1800" b="0"/>
        </a:p>
      </dgm:t>
    </dgm:pt>
    <dgm:pt modelId="{343E7B29-C366-4108-86AA-0348E6105970}">
      <dgm:prSet custT="1"/>
      <dgm:spPr/>
      <dgm:t>
        <a:bodyPr/>
        <a:lstStyle/>
        <a:p>
          <a:pPr rtl="0"/>
          <a:r>
            <a:rPr lang="en-US" sz="1800" b="0" baseline="0" dirty="0"/>
            <a:t>Design – Bid – Build    (traditional method)</a:t>
          </a:r>
        </a:p>
      </dgm:t>
    </dgm:pt>
    <dgm:pt modelId="{AC5D2748-65C5-4B28-B564-3B3ECA4DFD4D}" type="parTrans" cxnId="{EBFD74D7-F9A6-4801-B3C5-E6EE963B3E2B}">
      <dgm:prSet/>
      <dgm:spPr/>
      <dgm:t>
        <a:bodyPr/>
        <a:lstStyle/>
        <a:p>
          <a:endParaRPr lang="en-US" sz="1800" b="0"/>
        </a:p>
      </dgm:t>
    </dgm:pt>
    <dgm:pt modelId="{C323DC42-F81F-4F99-B2E4-14137EC67213}" type="sibTrans" cxnId="{EBFD74D7-F9A6-4801-B3C5-E6EE963B3E2B}">
      <dgm:prSet/>
      <dgm:spPr/>
      <dgm:t>
        <a:bodyPr/>
        <a:lstStyle/>
        <a:p>
          <a:endParaRPr lang="en-US" sz="1800" b="0"/>
        </a:p>
      </dgm:t>
    </dgm:pt>
    <dgm:pt modelId="{E8152A41-A4F7-4A1D-8AF1-6D1572231C2B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800" b="0" dirty="0"/>
            <a:t>2006 - STEP   </a:t>
          </a:r>
        </a:p>
      </dgm:t>
    </dgm:pt>
    <dgm:pt modelId="{A3D2C532-AE50-4462-AED0-16E266AB6840}" type="parTrans" cxnId="{D3DACFCE-278D-4825-BA89-A7BC94076369}">
      <dgm:prSet/>
      <dgm:spPr/>
      <dgm:t>
        <a:bodyPr/>
        <a:lstStyle/>
        <a:p>
          <a:endParaRPr lang="en-US" sz="1800" b="0"/>
        </a:p>
      </dgm:t>
    </dgm:pt>
    <dgm:pt modelId="{71C671AE-326D-4E46-87B8-58C34D77204A}" type="sibTrans" cxnId="{D3DACFCE-278D-4825-BA89-A7BC94076369}">
      <dgm:prSet/>
      <dgm:spPr/>
      <dgm:t>
        <a:bodyPr/>
        <a:lstStyle/>
        <a:p>
          <a:endParaRPr lang="en-US" sz="1800" b="0"/>
        </a:p>
      </dgm:t>
    </dgm:pt>
    <dgm:pt modelId="{CBF2F5CC-5806-4F96-A105-2CE427F99D23}">
      <dgm:prSet custT="1"/>
      <dgm:spPr/>
      <dgm:t>
        <a:bodyPr/>
        <a:lstStyle/>
        <a:p>
          <a:pPr rtl="0"/>
          <a:r>
            <a:rPr lang="en-US" sz="1800" b="0" baseline="0" dirty="0"/>
            <a:t>Design – Bid – Build    (traditional method)</a:t>
          </a:r>
        </a:p>
      </dgm:t>
    </dgm:pt>
    <dgm:pt modelId="{00458004-32F4-4E5A-AC18-C712D1D522C7}" type="parTrans" cxnId="{30EC2AC3-A406-4F7A-9175-159B8130A29B}">
      <dgm:prSet/>
      <dgm:spPr/>
      <dgm:t>
        <a:bodyPr/>
        <a:lstStyle/>
        <a:p>
          <a:endParaRPr lang="en-US" sz="1800" b="0"/>
        </a:p>
      </dgm:t>
    </dgm:pt>
    <dgm:pt modelId="{317447B8-2272-456D-8659-ED738A15FEE4}" type="sibTrans" cxnId="{30EC2AC3-A406-4F7A-9175-159B8130A29B}">
      <dgm:prSet/>
      <dgm:spPr/>
      <dgm:t>
        <a:bodyPr/>
        <a:lstStyle/>
        <a:p>
          <a:endParaRPr lang="en-US" sz="1800" b="0"/>
        </a:p>
      </dgm:t>
    </dgm:pt>
    <dgm:pt modelId="{749069EC-65EB-4D92-8811-C3722B17915E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800" b="0" dirty="0"/>
            <a:t>2011 - STEP  </a:t>
          </a:r>
          <a:r>
            <a:rPr lang="en-US" sz="2800" b="0" u="none" baseline="0" dirty="0">
              <a:uFill>
                <a:solidFill>
                  <a:srgbClr val="FF0000"/>
                </a:solidFill>
              </a:uFill>
            </a:rPr>
            <a:t>Citizens</a:t>
          </a:r>
        </a:p>
      </dgm:t>
    </dgm:pt>
    <dgm:pt modelId="{450714C0-CED1-4333-AF9C-E9514F01751F}" type="parTrans" cxnId="{D3388C99-8F8E-4ECF-ADED-EC82AC19D957}">
      <dgm:prSet/>
      <dgm:spPr/>
      <dgm:t>
        <a:bodyPr/>
        <a:lstStyle/>
        <a:p>
          <a:endParaRPr lang="en-US" sz="1800" b="0"/>
        </a:p>
      </dgm:t>
    </dgm:pt>
    <dgm:pt modelId="{28FFA603-2EAE-4E1D-BB3B-3C03BE2CCDD7}" type="sibTrans" cxnId="{D3388C99-8F8E-4ECF-ADED-EC82AC19D957}">
      <dgm:prSet/>
      <dgm:spPr/>
      <dgm:t>
        <a:bodyPr/>
        <a:lstStyle/>
        <a:p>
          <a:endParaRPr lang="en-US" sz="1800" b="0"/>
        </a:p>
      </dgm:t>
    </dgm:pt>
    <dgm:pt modelId="{BB7EBA95-5711-48BC-9FD3-521B264FE94E}">
      <dgm:prSet custT="1"/>
      <dgm:spPr/>
      <dgm:t>
        <a:bodyPr/>
        <a:lstStyle/>
        <a:p>
          <a:pPr rtl="0"/>
          <a:r>
            <a:rPr lang="en-US" sz="1800" b="0" baseline="0" dirty="0"/>
            <a:t>Design – </a:t>
          </a:r>
          <a:r>
            <a:rPr lang="en-US" sz="1800" b="0" u="none" baseline="0" dirty="0">
              <a:uFill>
                <a:solidFill>
                  <a:srgbClr val="FF0000"/>
                </a:solidFill>
              </a:uFill>
            </a:rPr>
            <a:t>Solicit Proposals </a:t>
          </a:r>
          <a:r>
            <a:rPr lang="en-US" sz="1800" b="0" baseline="0" dirty="0"/>
            <a:t>– Build</a:t>
          </a:r>
          <a:r>
            <a:rPr lang="en-US" sz="1800" b="0" u="none" baseline="0" dirty="0">
              <a:uFill>
                <a:solidFill>
                  <a:srgbClr val="FF0000"/>
                </a:solidFill>
              </a:uFill>
            </a:rPr>
            <a:t> </a:t>
          </a:r>
          <a:r>
            <a:rPr lang="en-US" sz="1800" b="0" baseline="0" dirty="0"/>
            <a:t>(traditional method)</a:t>
          </a:r>
        </a:p>
      </dgm:t>
    </dgm:pt>
    <dgm:pt modelId="{734C833F-E4FD-459C-BF4C-7F7C363B1097}" type="parTrans" cxnId="{9D23519F-8E9F-4185-9574-928477E82726}">
      <dgm:prSet/>
      <dgm:spPr/>
      <dgm:t>
        <a:bodyPr/>
        <a:lstStyle/>
        <a:p>
          <a:endParaRPr lang="en-US" sz="1800" b="0"/>
        </a:p>
      </dgm:t>
    </dgm:pt>
    <dgm:pt modelId="{0C34F464-8C6C-4E3B-8421-CB13FF37CD16}" type="sibTrans" cxnId="{9D23519F-8E9F-4185-9574-928477E82726}">
      <dgm:prSet/>
      <dgm:spPr/>
      <dgm:t>
        <a:bodyPr/>
        <a:lstStyle/>
        <a:p>
          <a:endParaRPr lang="en-US" sz="1800" b="0"/>
        </a:p>
      </dgm:t>
    </dgm:pt>
    <dgm:pt modelId="{0582BBFD-0F98-4F58-BE96-ED76254A527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800" b="0" dirty="0"/>
            <a:t>2016 - STEP</a:t>
          </a:r>
        </a:p>
      </dgm:t>
    </dgm:pt>
    <dgm:pt modelId="{E94DAC9F-EC35-4C1F-95E3-CE88920A2E39}" type="parTrans" cxnId="{DAED8820-9EF6-467C-A054-B2477C401E2E}">
      <dgm:prSet/>
      <dgm:spPr/>
      <dgm:t>
        <a:bodyPr/>
        <a:lstStyle/>
        <a:p>
          <a:endParaRPr lang="en-US" sz="1800" b="0"/>
        </a:p>
      </dgm:t>
    </dgm:pt>
    <dgm:pt modelId="{CA9C028D-7E29-4E02-9A5B-87BF01C1C08C}" type="sibTrans" cxnId="{DAED8820-9EF6-467C-A054-B2477C401E2E}">
      <dgm:prSet/>
      <dgm:spPr/>
      <dgm:t>
        <a:bodyPr/>
        <a:lstStyle/>
        <a:p>
          <a:endParaRPr lang="en-US" sz="1800" b="0"/>
        </a:p>
      </dgm:t>
    </dgm:pt>
    <dgm:pt modelId="{BF5FCC3B-734C-417C-ACFC-987295516540}">
      <dgm:prSet custT="1"/>
      <dgm:spPr/>
      <dgm:t>
        <a:bodyPr/>
        <a:lstStyle/>
        <a:p>
          <a:pPr rtl="0"/>
          <a:r>
            <a:rPr lang="en-US" sz="1800" b="0" baseline="0" dirty="0"/>
            <a:t>Modified Design/Build/Inspection</a:t>
          </a:r>
        </a:p>
      </dgm:t>
    </dgm:pt>
    <dgm:pt modelId="{29F42911-A214-4C63-9311-634283CBA699}" type="parTrans" cxnId="{9EBD68E4-124C-4817-A94C-7FC060C2EA51}">
      <dgm:prSet/>
      <dgm:spPr/>
      <dgm:t>
        <a:bodyPr/>
        <a:lstStyle/>
        <a:p>
          <a:endParaRPr lang="en-US" sz="1800" b="0"/>
        </a:p>
      </dgm:t>
    </dgm:pt>
    <dgm:pt modelId="{C54FEAED-F76F-40B9-9448-F5B145E0275B}" type="sibTrans" cxnId="{9EBD68E4-124C-4817-A94C-7FC060C2EA51}">
      <dgm:prSet/>
      <dgm:spPr/>
      <dgm:t>
        <a:bodyPr/>
        <a:lstStyle/>
        <a:p>
          <a:endParaRPr lang="en-US" sz="1800" b="0"/>
        </a:p>
      </dgm:t>
    </dgm:pt>
    <dgm:pt modelId="{BCED7D3E-2C38-472E-8B61-FC0C51F01000}">
      <dgm:prSet custT="1"/>
      <dgm:spPr/>
      <dgm:t>
        <a:bodyPr/>
        <a:lstStyle/>
        <a:p>
          <a:pPr rtl="0"/>
          <a:r>
            <a:rPr lang="en-US" sz="1800" b="0" baseline="0" dirty="0"/>
            <a:t>Public Bid – Lowest responsive and responsible</a:t>
          </a:r>
          <a:endParaRPr lang="en-US" sz="900" b="0" baseline="0" dirty="0"/>
        </a:p>
      </dgm:t>
    </dgm:pt>
    <dgm:pt modelId="{7AA5B4FA-8C0E-4D54-B0EF-2AF9802A3A38}" type="parTrans" cxnId="{C5C5D71B-13F7-4CDC-807D-CA28F7E6B821}">
      <dgm:prSet/>
      <dgm:spPr/>
      <dgm:t>
        <a:bodyPr/>
        <a:lstStyle/>
        <a:p>
          <a:endParaRPr lang="en-US" sz="1800" b="0"/>
        </a:p>
      </dgm:t>
    </dgm:pt>
    <dgm:pt modelId="{FD77DA4A-9C05-466F-A509-1C695E8566AE}" type="sibTrans" cxnId="{C5C5D71B-13F7-4CDC-807D-CA28F7E6B821}">
      <dgm:prSet/>
      <dgm:spPr/>
      <dgm:t>
        <a:bodyPr/>
        <a:lstStyle/>
        <a:p>
          <a:endParaRPr lang="en-US" sz="1800" b="0"/>
        </a:p>
      </dgm:t>
    </dgm:pt>
    <dgm:pt modelId="{779D421A-0734-400C-B00B-BB1DA698EFA5}">
      <dgm:prSet custT="1"/>
      <dgm:spPr/>
      <dgm:t>
        <a:bodyPr/>
        <a:lstStyle/>
        <a:p>
          <a:pPr rtl="0"/>
          <a:r>
            <a:rPr lang="en-US" sz="1800" b="0" baseline="0" dirty="0"/>
            <a:t>Public Bid – Lowest responsive and responsible</a:t>
          </a:r>
          <a:endParaRPr lang="en-US" sz="900" b="0" baseline="0" dirty="0"/>
        </a:p>
      </dgm:t>
    </dgm:pt>
    <dgm:pt modelId="{227E1F10-DB9F-4AA6-9E96-33F86038C97B}" type="parTrans" cxnId="{B78D732A-E983-48A1-A7F3-E1D0AA9803DC}">
      <dgm:prSet/>
      <dgm:spPr/>
      <dgm:t>
        <a:bodyPr/>
        <a:lstStyle/>
        <a:p>
          <a:endParaRPr lang="en-US" sz="1800" b="0"/>
        </a:p>
      </dgm:t>
    </dgm:pt>
    <dgm:pt modelId="{F1B7D29B-FD42-4CC2-9BFC-9C1E0CFA3E3D}" type="sibTrans" cxnId="{B78D732A-E983-48A1-A7F3-E1D0AA9803DC}">
      <dgm:prSet/>
      <dgm:spPr/>
      <dgm:t>
        <a:bodyPr/>
        <a:lstStyle/>
        <a:p>
          <a:endParaRPr lang="en-US" sz="1800" b="0"/>
        </a:p>
      </dgm:t>
    </dgm:pt>
    <dgm:pt modelId="{51447405-371B-48C9-8B8D-47819A30E9E1}">
      <dgm:prSet custT="1"/>
      <dgm:spPr/>
      <dgm:t>
        <a:bodyPr/>
        <a:lstStyle/>
        <a:p>
          <a:pPr rtl="0"/>
          <a:r>
            <a:rPr lang="en-US" sz="1800" b="0" baseline="0" dirty="0"/>
            <a:t>Solicit Proposals (Participants Invited) – </a:t>
          </a:r>
          <a:r>
            <a:rPr lang="en-US" sz="1800" b="0" u="none" baseline="0" dirty="0">
              <a:uFill>
                <a:solidFill>
                  <a:srgbClr val="FF0000"/>
                </a:solidFill>
              </a:uFill>
            </a:rPr>
            <a:t>Best Value</a:t>
          </a:r>
          <a:endParaRPr lang="en-US" sz="900" b="0" baseline="0" dirty="0"/>
        </a:p>
      </dgm:t>
    </dgm:pt>
    <dgm:pt modelId="{94AFEC96-9D2D-40B6-B62B-DCDCB5DA4733}" type="parTrans" cxnId="{64F74773-DBB3-4EDC-96D5-F4DC10E20ECE}">
      <dgm:prSet/>
      <dgm:spPr/>
      <dgm:t>
        <a:bodyPr/>
        <a:lstStyle/>
        <a:p>
          <a:endParaRPr lang="en-US" sz="1800" b="0"/>
        </a:p>
      </dgm:t>
    </dgm:pt>
    <dgm:pt modelId="{9B332BE4-0AF2-47DF-B842-BF6C2C624133}" type="sibTrans" cxnId="{64F74773-DBB3-4EDC-96D5-F4DC10E20ECE}">
      <dgm:prSet/>
      <dgm:spPr/>
      <dgm:t>
        <a:bodyPr/>
        <a:lstStyle/>
        <a:p>
          <a:endParaRPr lang="en-US" sz="1800" b="0"/>
        </a:p>
      </dgm:t>
    </dgm:pt>
    <dgm:pt modelId="{20E06911-58AA-49E6-A527-1429D86FFDEE}">
      <dgm:prSet custT="1"/>
      <dgm:spPr/>
      <dgm:t>
        <a:bodyPr/>
        <a:lstStyle/>
        <a:p>
          <a:pPr rtl="0"/>
          <a:r>
            <a:rPr lang="en-US" sz="1800" b="0" baseline="0" dirty="0"/>
            <a:t>Solicit Programmatic Proposals (Participants Invited) – Best Value</a:t>
          </a:r>
          <a:endParaRPr lang="en-US" sz="900" b="0" baseline="0" dirty="0"/>
        </a:p>
      </dgm:t>
    </dgm:pt>
    <dgm:pt modelId="{1BC825C6-2C9D-4892-BF92-B064FE7F910F}" type="parTrans" cxnId="{A6F5FC06-8B29-421E-9696-5C90970BB49F}">
      <dgm:prSet/>
      <dgm:spPr/>
      <dgm:t>
        <a:bodyPr/>
        <a:lstStyle/>
        <a:p>
          <a:endParaRPr lang="en-US" sz="1800" b="0"/>
        </a:p>
      </dgm:t>
    </dgm:pt>
    <dgm:pt modelId="{84BD3FC0-D338-46D2-9F28-2710559327C7}" type="sibTrans" cxnId="{A6F5FC06-8B29-421E-9696-5C90970BB49F}">
      <dgm:prSet/>
      <dgm:spPr/>
      <dgm:t>
        <a:bodyPr/>
        <a:lstStyle/>
        <a:p>
          <a:endParaRPr lang="en-US" sz="1800" b="0"/>
        </a:p>
      </dgm:t>
    </dgm:pt>
    <dgm:pt modelId="{50C7B7DF-F757-4C6F-990F-DE8531503A5E}" type="pres">
      <dgm:prSet presAssocID="{3EE61C8B-6A94-4651-ABEA-B186B3906D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F7560-7F15-4DA0-8577-9F1043FACFDC}" type="pres">
      <dgm:prSet presAssocID="{E6CB15D0-B8A6-4D44-BDEA-50E073601457}" presName="linNode" presStyleCnt="0"/>
      <dgm:spPr/>
    </dgm:pt>
    <dgm:pt modelId="{F79CE905-C9E0-4BD9-A140-3C65012F7B8B}" type="pres">
      <dgm:prSet presAssocID="{E6CB15D0-B8A6-4D44-BDEA-50E073601457}" presName="parentText" presStyleLbl="node1" presStyleIdx="0" presStyleCnt="4" custLinFactNeighborX="-3189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507E0-9E6E-4572-ABD7-4A0B9343B602}" type="pres">
      <dgm:prSet presAssocID="{E6CB15D0-B8A6-4D44-BDEA-50E073601457}" presName="descendantText" presStyleLbl="alignAccFollowNode1" presStyleIdx="0" presStyleCnt="4" custScaleX="147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5BC5F-1E1E-4CA9-9CEF-2670ADA43F13}" type="pres">
      <dgm:prSet presAssocID="{AD4AC413-3B01-40BA-8010-DC7244A226DB}" presName="sp" presStyleCnt="0"/>
      <dgm:spPr/>
    </dgm:pt>
    <dgm:pt modelId="{91423D71-8847-49FB-A130-2CDFB2CB5C76}" type="pres">
      <dgm:prSet presAssocID="{E8152A41-A4F7-4A1D-8AF1-6D1572231C2B}" presName="linNode" presStyleCnt="0"/>
      <dgm:spPr/>
    </dgm:pt>
    <dgm:pt modelId="{50151015-5E60-4E77-8714-2C1E450A5D3D}" type="pres">
      <dgm:prSet presAssocID="{E8152A41-A4F7-4A1D-8AF1-6D1572231C2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445AB-024B-4A4D-B357-08AC933D1138}" type="pres">
      <dgm:prSet presAssocID="{E8152A41-A4F7-4A1D-8AF1-6D1572231C2B}" presName="descendantText" presStyleLbl="alignAccFollowNode1" presStyleIdx="1" presStyleCnt="4" custScaleX="146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BF4E4-A226-44F7-9F3A-CAE4CD92E4D1}" type="pres">
      <dgm:prSet presAssocID="{71C671AE-326D-4E46-87B8-58C34D77204A}" presName="sp" presStyleCnt="0"/>
      <dgm:spPr/>
    </dgm:pt>
    <dgm:pt modelId="{8C467BB4-9EF4-4739-9156-53A4E0D88BC5}" type="pres">
      <dgm:prSet presAssocID="{749069EC-65EB-4D92-8811-C3722B17915E}" presName="linNode" presStyleCnt="0"/>
      <dgm:spPr/>
    </dgm:pt>
    <dgm:pt modelId="{C9B60032-CF9D-4155-8F41-1F24F98EAF92}" type="pres">
      <dgm:prSet presAssocID="{749069EC-65EB-4D92-8811-C3722B17915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B30BD-B034-4F39-B471-5F29A3E2D799}" type="pres">
      <dgm:prSet presAssocID="{749069EC-65EB-4D92-8811-C3722B17915E}" presName="descendantText" presStyleLbl="alignAccFollowNode1" presStyleIdx="2" presStyleCnt="4" custScaleX="146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A2927-FE42-4158-88CD-15D417B8FD70}" type="pres">
      <dgm:prSet presAssocID="{28FFA603-2EAE-4E1D-BB3B-3C03BE2CCDD7}" presName="sp" presStyleCnt="0"/>
      <dgm:spPr/>
    </dgm:pt>
    <dgm:pt modelId="{C5B6C2FB-07B7-48F1-B70B-46E036D7AAF5}" type="pres">
      <dgm:prSet presAssocID="{0582BBFD-0F98-4F58-BE96-ED76254A5275}" presName="linNode" presStyleCnt="0"/>
      <dgm:spPr/>
    </dgm:pt>
    <dgm:pt modelId="{C8EB45F9-9077-4609-AF8E-77106283EEC1}" type="pres">
      <dgm:prSet presAssocID="{0582BBFD-0F98-4F58-BE96-ED76254A527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50078-CFFD-4F37-8B5A-E2DDE4B0B749}" type="pres">
      <dgm:prSet presAssocID="{0582BBFD-0F98-4F58-BE96-ED76254A5275}" presName="descendantText" presStyleLbl="alignAccFollowNode1" presStyleIdx="3" presStyleCnt="4" custScaleX="146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88C99-8F8E-4ECF-ADED-EC82AC19D957}" srcId="{3EE61C8B-6A94-4651-ABEA-B186B3906D90}" destId="{749069EC-65EB-4D92-8811-C3722B17915E}" srcOrd="2" destOrd="0" parTransId="{450714C0-CED1-4333-AF9C-E9514F01751F}" sibTransId="{28FFA603-2EAE-4E1D-BB3B-3C03BE2CCDD7}"/>
    <dgm:cxn modelId="{B7C2B416-9825-445C-BED1-5A1B0B6AE29A}" type="presOf" srcId="{BCED7D3E-2C38-472E-8B61-FC0C51F01000}" destId="{522507E0-9E6E-4572-ABD7-4A0B9343B602}" srcOrd="0" destOrd="1" presId="urn:microsoft.com/office/officeart/2005/8/layout/vList5"/>
    <dgm:cxn modelId="{24216D51-E00F-4846-A577-159E78EE4E50}" type="presOf" srcId="{BB7EBA95-5711-48BC-9FD3-521B264FE94E}" destId="{A1CB30BD-B034-4F39-B471-5F29A3E2D799}" srcOrd="0" destOrd="0" presId="urn:microsoft.com/office/officeart/2005/8/layout/vList5"/>
    <dgm:cxn modelId="{D3DACFCE-278D-4825-BA89-A7BC94076369}" srcId="{3EE61C8B-6A94-4651-ABEA-B186B3906D90}" destId="{E8152A41-A4F7-4A1D-8AF1-6D1572231C2B}" srcOrd="1" destOrd="0" parTransId="{A3D2C532-AE50-4462-AED0-16E266AB6840}" sibTransId="{71C671AE-326D-4E46-87B8-58C34D77204A}"/>
    <dgm:cxn modelId="{DBB3AB61-DAFD-401F-851B-B0DC9F5DF81E}" type="presOf" srcId="{779D421A-0734-400C-B00B-BB1DA698EFA5}" destId="{F4D445AB-024B-4A4D-B357-08AC933D1138}" srcOrd="0" destOrd="1" presId="urn:microsoft.com/office/officeart/2005/8/layout/vList5"/>
    <dgm:cxn modelId="{C5C5D71B-13F7-4CDC-807D-CA28F7E6B821}" srcId="{E6CB15D0-B8A6-4D44-BDEA-50E073601457}" destId="{BCED7D3E-2C38-472E-8B61-FC0C51F01000}" srcOrd="1" destOrd="0" parTransId="{7AA5B4FA-8C0E-4D54-B0EF-2AF9802A3A38}" sibTransId="{FD77DA4A-9C05-466F-A509-1C695E8566AE}"/>
    <dgm:cxn modelId="{EBC05EEE-79AE-421B-B19B-F9B0DC641EA6}" type="presOf" srcId="{51447405-371B-48C9-8B8D-47819A30E9E1}" destId="{A1CB30BD-B034-4F39-B471-5F29A3E2D799}" srcOrd="0" destOrd="1" presId="urn:microsoft.com/office/officeart/2005/8/layout/vList5"/>
    <dgm:cxn modelId="{43C8588D-012A-452D-AAA8-44F8B39CA099}" type="presOf" srcId="{20E06911-58AA-49E6-A527-1429D86FFDEE}" destId="{22E50078-CFFD-4F37-8B5A-E2DDE4B0B749}" srcOrd="0" destOrd="1" presId="urn:microsoft.com/office/officeart/2005/8/layout/vList5"/>
    <dgm:cxn modelId="{A6F5FC06-8B29-421E-9696-5C90970BB49F}" srcId="{0582BBFD-0F98-4F58-BE96-ED76254A5275}" destId="{20E06911-58AA-49E6-A527-1429D86FFDEE}" srcOrd="1" destOrd="0" parTransId="{1BC825C6-2C9D-4892-BF92-B064FE7F910F}" sibTransId="{84BD3FC0-D338-46D2-9F28-2710559327C7}"/>
    <dgm:cxn modelId="{AA4BD2F8-474F-4EFB-9793-47FBF3D01D21}" type="presOf" srcId="{3EE61C8B-6A94-4651-ABEA-B186B3906D90}" destId="{50C7B7DF-F757-4C6F-990F-DE8531503A5E}" srcOrd="0" destOrd="0" presId="urn:microsoft.com/office/officeart/2005/8/layout/vList5"/>
    <dgm:cxn modelId="{EBFD74D7-F9A6-4801-B3C5-E6EE963B3E2B}" srcId="{E6CB15D0-B8A6-4D44-BDEA-50E073601457}" destId="{343E7B29-C366-4108-86AA-0348E6105970}" srcOrd="0" destOrd="0" parTransId="{AC5D2748-65C5-4B28-B564-3B3ECA4DFD4D}" sibTransId="{C323DC42-F81F-4F99-B2E4-14137EC67213}"/>
    <dgm:cxn modelId="{F7E57CD1-2295-4D62-85AA-18669F4B96EA}" type="presOf" srcId="{343E7B29-C366-4108-86AA-0348E6105970}" destId="{522507E0-9E6E-4572-ABD7-4A0B9343B602}" srcOrd="0" destOrd="0" presId="urn:microsoft.com/office/officeart/2005/8/layout/vList5"/>
    <dgm:cxn modelId="{8F933ADD-0CAD-4417-BA31-9EB626EAA6C2}" type="presOf" srcId="{0582BBFD-0F98-4F58-BE96-ED76254A5275}" destId="{C8EB45F9-9077-4609-AF8E-77106283EEC1}" srcOrd="0" destOrd="0" presId="urn:microsoft.com/office/officeart/2005/8/layout/vList5"/>
    <dgm:cxn modelId="{30EC2AC3-A406-4F7A-9175-159B8130A29B}" srcId="{E8152A41-A4F7-4A1D-8AF1-6D1572231C2B}" destId="{CBF2F5CC-5806-4F96-A105-2CE427F99D23}" srcOrd="0" destOrd="0" parTransId="{00458004-32F4-4E5A-AC18-C712D1D522C7}" sibTransId="{317447B8-2272-456D-8659-ED738A15FEE4}"/>
    <dgm:cxn modelId="{24E976B2-EFE3-4910-A02F-D3B0A9B7E5F6}" type="presOf" srcId="{E6CB15D0-B8A6-4D44-BDEA-50E073601457}" destId="{F79CE905-C9E0-4BD9-A140-3C65012F7B8B}" srcOrd="0" destOrd="0" presId="urn:microsoft.com/office/officeart/2005/8/layout/vList5"/>
    <dgm:cxn modelId="{9EBD68E4-124C-4817-A94C-7FC060C2EA51}" srcId="{0582BBFD-0F98-4F58-BE96-ED76254A5275}" destId="{BF5FCC3B-734C-417C-ACFC-987295516540}" srcOrd="0" destOrd="0" parTransId="{29F42911-A214-4C63-9311-634283CBA699}" sibTransId="{C54FEAED-F76F-40B9-9448-F5B145E0275B}"/>
    <dgm:cxn modelId="{BC5221EE-916E-4216-ADCD-FF13E41A53B2}" srcId="{3EE61C8B-6A94-4651-ABEA-B186B3906D90}" destId="{E6CB15D0-B8A6-4D44-BDEA-50E073601457}" srcOrd="0" destOrd="0" parTransId="{BC6C6F76-6E21-45E0-8D6F-E45002B5BF25}" sibTransId="{AD4AC413-3B01-40BA-8010-DC7244A226DB}"/>
    <dgm:cxn modelId="{B78D732A-E983-48A1-A7F3-E1D0AA9803DC}" srcId="{E8152A41-A4F7-4A1D-8AF1-6D1572231C2B}" destId="{779D421A-0734-400C-B00B-BB1DA698EFA5}" srcOrd="1" destOrd="0" parTransId="{227E1F10-DB9F-4AA6-9E96-33F86038C97B}" sibTransId="{F1B7D29B-FD42-4CC2-9BFC-9C1E0CFA3E3D}"/>
    <dgm:cxn modelId="{EB0FCDC6-EDF8-410B-92DA-ADB427A78FEE}" type="presOf" srcId="{BF5FCC3B-734C-417C-ACFC-987295516540}" destId="{22E50078-CFFD-4F37-8B5A-E2DDE4B0B749}" srcOrd="0" destOrd="0" presId="urn:microsoft.com/office/officeart/2005/8/layout/vList5"/>
    <dgm:cxn modelId="{64F74773-DBB3-4EDC-96D5-F4DC10E20ECE}" srcId="{749069EC-65EB-4D92-8811-C3722B17915E}" destId="{51447405-371B-48C9-8B8D-47819A30E9E1}" srcOrd="1" destOrd="0" parTransId="{94AFEC96-9D2D-40B6-B62B-DCDCB5DA4733}" sibTransId="{9B332BE4-0AF2-47DF-B842-BF6C2C624133}"/>
    <dgm:cxn modelId="{64F14F48-669C-45FC-B00B-5BFA5E9E920B}" type="presOf" srcId="{CBF2F5CC-5806-4F96-A105-2CE427F99D23}" destId="{F4D445AB-024B-4A4D-B357-08AC933D1138}" srcOrd="0" destOrd="0" presId="urn:microsoft.com/office/officeart/2005/8/layout/vList5"/>
    <dgm:cxn modelId="{EB99D25B-8BB2-42F6-B654-4E22791563C3}" type="presOf" srcId="{E8152A41-A4F7-4A1D-8AF1-6D1572231C2B}" destId="{50151015-5E60-4E77-8714-2C1E450A5D3D}" srcOrd="0" destOrd="0" presId="urn:microsoft.com/office/officeart/2005/8/layout/vList5"/>
    <dgm:cxn modelId="{26960408-BB18-415A-871B-946C624D4E68}" type="presOf" srcId="{749069EC-65EB-4D92-8811-C3722B17915E}" destId="{C9B60032-CF9D-4155-8F41-1F24F98EAF92}" srcOrd="0" destOrd="0" presId="urn:microsoft.com/office/officeart/2005/8/layout/vList5"/>
    <dgm:cxn modelId="{DAED8820-9EF6-467C-A054-B2477C401E2E}" srcId="{3EE61C8B-6A94-4651-ABEA-B186B3906D90}" destId="{0582BBFD-0F98-4F58-BE96-ED76254A5275}" srcOrd="3" destOrd="0" parTransId="{E94DAC9F-EC35-4C1F-95E3-CE88920A2E39}" sibTransId="{CA9C028D-7E29-4E02-9A5B-87BF01C1C08C}"/>
    <dgm:cxn modelId="{9D23519F-8E9F-4185-9574-928477E82726}" srcId="{749069EC-65EB-4D92-8811-C3722B17915E}" destId="{BB7EBA95-5711-48BC-9FD3-521B264FE94E}" srcOrd="0" destOrd="0" parTransId="{734C833F-E4FD-459C-BF4C-7F7C363B1097}" sibTransId="{0C34F464-8C6C-4E3B-8421-CB13FF37CD16}"/>
    <dgm:cxn modelId="{D7F0A40C-399F-4A38-BA7C-5684616F216B}" type="presParOf" srcId="{50C7B7DF-F757-4C6F-990F-DE8531503A5E}" destId="{91DF7560-7F15-4DA0-8577-9F1043FACFDC}" srcOrd="0" destOrd="0" presId="urn:microsoft.com/office/officeart/2005/8/layout/vList5"/>
    <dgm:cxn modelId="{DB2F1C94-C954-4838-B8E3-3B44EB5AC708}" type="presParOf" srcId="{91DF7560-7F15-4DA0-8577-9F1043FACFDC}" destId="{F79CE905-C9E0-4BD9-A140-3C65012F7B8B}" srcOrd="0" destOrd="0" presId="urn:microsoft.com/office/officeart/2005/8/layout/vList5"/>
    <dgm:cxn modelId="{E5399CC3-1CDD-436C-810A-5E59BD2D3BC4}" type="presParOf" srcId="{91DF7560-7F15-4DA0-8577-9F1043FACFDC}" destId="{522507E0-9E6E-4572-ABD7-4A0B9343B602}" srcOrd="1" destOrd="0" presId="urn:microsoft.com/office/officeart/2005/8/layout/vList5"/>
    <dgm:cxn modelId="{D6E358CB-BA60-4138-86EA-C692367EC184}" type="presParOf" srcId="{50C7B7DF-F757-4C6F-990F-DE8531503A5E}" destId="{5535BC5F-1E1E-4CA9-9CEF-2670ADA43F13}" srcOrd="1" destOrd="0" presId="urn:microsoft.com/office/officeart/2005/8/layout/vList5"/>
    <dgm:cxn modelId="{B9CB8193-5829-43A8-98CA-84B2B358EC88}" type="presParOf" srcId="{50C7B7DF-F757-4C6F-990F-DE8531503A5E}" destId="{91423D71-8847-49FB-A130-2CDFB2CB5C76}" srcOrd="2" destOrd="0" presId="urn:microsoft.com/office/officeart/2005/8/layout/vList5"/>
    <dgm:cxn modelId="{0CB9D99B-5CF3-443D-BA10-679570339696}" type="presParOf" srcId="{91423D71-8847-49FB-A130-2CDFB2CB5C76}" destId="{50151015-5E60-4E77-8714-2C1E450A5D3D}" srcOrd="0" destOrd="0" presId="urn:microsoft.com/office/officeart/2005/8/layout/vList5"/>
    <dgm:cxn modelId="{4EBD86C8-A5E7-49BB-8B31-9B57A46D4FB2}" type="presParOf" srcId="{91423D71-8847-49FB-A130-2CDFB2CB5C76}" destId="{F4D445AB-024B-4A4D-B357-08AC933D1138}" srcOrd="1" destOrd="0" presId="urn:microsoft.com/office/officeart/2005/8/layout/vList5"/>
    <dgm:cxn modelId="{6B92A4BB-BD8D-49FB-B49F-196566124182}" type="presParOf" srcId="{50C7B7DF-F757-4C6F-990F-DE8531503A5E}" destId="{C7ABF4E4-A226-44F7-9F3A-CAE4CD92E4D1}" srcOrd="3" destOrd="0" presId="urn:microsoft.com/office/officeart/2005/8/layout/vList5"/>
    <dgm:cxn modelId="{44AC2E5A-A7BE-4D4C-8AC4-AA58FFEE3681}" type="presParOf" srcId="{50C7B7DF-F757-4C6F-990F-DE8531503A5E}" destId="{8C467BB4-9EF4-4739-9156-53A4E0D88BC5}" srcOrd="4" destOrd="0" presId="urn:microsoft.com/office/officeart/2005/8/layout/vList5"/>
    <dgm:cxn modelId="{3E366316-AE59-451E-9494-B01F201E3B02}" type="presParOf" srcId="{8C467BB4-9EF4-4739-9156-53A4E0D88BC5}" destId="{C9B60032-CF9D-4155-8F41-1F24F98EAF92}" srcOrd="0" destOrd="0" presId="urn:microsoft.com/office/officeart/2005/8/layout/vList5"/>
    <dgm:cxn modelId="{4201DF2A-D324-4A76-B77A-867DF4E4B05D}" type="presParOf" srcId="{8C467BB4-9EF4-4739-9156-53A4E0D88BC5}" destId="{A1CB30BD-B034-4F39-B471-5F29A3E2D799}" srcOrd="1" destOrd="0" presId="urn:microsoft.com/office/officeart/2005/8/layout/vList5"/>
    <dgm:cxn modelId="{3D6EA1CE-3599-44FF-AA61-42812B97ED4D}" type="presParOf" srcId="{50C7B7DF-F757-4C6F-990F-DE8531503A5E}" destId="{94FA2927-FE42-4158-88CD-15D417B8FD70}" srcOrd="5" destOrd="0" presId="urn:microsoft.com/office/officeart/2005/8/layout/vList5"/>
    <dgm:cxn modelId="{D1A9D96C-C02A-47A9-91E3-DECC060470FC}" type="presParOf" srcId="{50C7B7DF-F757-4C6F-990F-DE8531503A5E}" destId="{C5B6C2FB-07B7-48F1-B70B-46E036D7AAF5}" srcOrd="6" destOrd="0" presId="urn:microsoft.com/office/officeart/2005/8/layout/vList5"/>
    <dgm:cxn modelId="{D91CEA52-E080-4B9A-974A-753214AD7EC9}" type="presParOf" srcId="{C5B6C2FB-07B7-48F1-B70B-46E036D7AAF5}" destId="{C8EB45F9-9077-4609-AF8E-77106283EEC1}" srcOrd="0" destOrd="0" presId="urn:microsoft.com/office/officeart/2005/8/layout/vList5"/>
    <dgm:cxn modelId="{B34BD127-3BB8-4A59-B446-04954D49536B}" type="presParOf" srcId="{C5B6C2FB-07B7-48F1-B70B-46E036D7AAF5}" destId="{22E50078-CFFD-4F37-8B5A-E2DDE4B0B7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E61C8B-6A94-4651-ABEA-B186B3906D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CB15D0-B8A6-4D44-BDEA-50E073601457}">
      <dgm:prSet custT="1"/>
      <dgm:spPr>
        <a:solidFill>
          <a:srgbClr val="0070C0"/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b="0" dirty="0"/>
            <a:t>Pre-2006  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b="0" dirty="0"/>
            <a:t>Barrett Law</a:t>
          </a:r>
        </a:p>
      </dgm:t>
    </dgm:pt>
    <dgm:pt modelId="{BC6C6F76-6E21-45E0-8D6F-E45002B5BF25}" type="parTrans" cxnId="{BC5221EE-916E-4216-ADCD-FF13E41A53B2}">
      <dgm:prSet/>
      <dgm:spPr/>
      <dgm:t>
        <a:bodyPr/>
        <a:lstStyle/>
        <a:p>
          <a:endParaRPr lang="en-US" sz="2400" b="0"/>
        </a:p>
      </dgm:t>
    </dgm:pt>
    <dgm:pt modelId="{AD4AC413-3B01-40BA-8010-DC7244A226DB}" type="sibTrans" cxnId="{BC5221EE-916E-4216-ADCD-FF13E41A53B2}">
      <dgm:prSet/>
      <dgm:spPr/>
      <dgm:t>
        <a:bodyPr/>
        <a:lstStyle/>
        <a:p>
          <a:endParaRPr lang="en-US" sz="2400" b="0"/>
        </a:p>
      </dgm:t>
    </dgm:pt>
    <dgm:pt modelId="{343E7B29-C366-4108-86AA-0348E6105970}">
      <dgm:prSet custT="1"/>
      <dgm:spPr/>
      <dgm:t>
        <a:bodyPr/>
        <a:lstStyle/>
        <a:p>
          <a:pPr rtl="0"/>
          <a:r>
            <a:rPr lang="en-US" sz="2000" b="0" baseline="0" dirty="0"/>
            <a:t>Consultants &amp; Internal – Full time &amp; some part time</a:t>
          </a:r>
        </a:p>
      </dgm:t>
    </dgm:pt>
    <dgm:pt modelId="{AC5D2748-65C5-4B28-B564-3B3ECA4DFD4D}" type="parTrans" cxnId="{EBFD74D7-F9A6-4801-B3C5-E6EE963B3E2B}">
      <dgm:prSet/>
      <dgm:spPr/>
      <dgm:t>
        <a:bodyPr/>
        <a:lstStyle/>
        <a:p>
          <a:endParaRPr lang="en-US" sz="2400" b="0"/>
        </a:p>
      </dgm:t>
    </dgm:pt>
    <dgm:pt modelId="{C323DC42-F81F-4F99-B2E4-14137EC67213}" type="sibTrans" cxnId="{EBFD74D7-F9A6-4801-B3C5-E6EE963B3E2B}">
      <dgm:prSet/>
      <dgm:spPr/>
      <dgm:t>
        <a:bodyPr/>
        <a:lstStyle/>
        <a:p>
          <a:endParaRPr lang="en-US" sz="2400" b="0"/>
        </a:p>
      </dgm:t>
    </dgm:pt>
    <dgm:pt modelId="{E8152A41-A4F7-4A1D-8AF1-6D1572231C2B}">
      <dgm:prSet custT="1"/>
      <dgm:spPr>
        <a:solidFill>
          <a:srgbClr val="0070C0"/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b="0"/>
            <a:t>2006 - STEP</a:t>
          </a:r>
          <a:endParaRPr lang="en-US" sz="2800" b="0" dirty="0"/>
        </a:p>
      </dgm:t>
    </dgm:pt>
    <dgm:pt modelId="{A3D2C532-AE50-4462-AED0-16E266AB6840}" type="parTrans" cxnId="{D3DACFCE-278D-4825-BA89-A7BC94076369}">
      <dgm:prSet/>
      <dgm:spPr/>
      <dgm:t>
        <a:bodyPr/>
        <a:lstStyle/>
        <a:p>
          <a:endParaRPr lang="en-US" sz="2400" b="0"/>
        </a:p>
      </dgm:t>
    </dgm:pt>
    <dgm:pt modelId="{71C671AE-326D-4E46-87B8-58C34D77204A}" type="sibTrans" cxnId="{D3DACFCE-278D-4825-BA89-A7BC94076369}">
      <dgm:prSet/>
      <dgm:spPr/>
      <dgm:t>
        <a:bodyPr/>
        <a:lstStyle/>
        <a:p>
          <a:endParaRPr lang="en-US" sz="2400" b="0"/>
        </a:p>
      </dgm:t>
    </dgm:pt>
    <dgm:pt modelId="{CBF2F5CC-5806-4F96-A105-2CE427F99D23}">
      <dgm:prSet custT="1"/>
      <dgm:spPr/>
      <dgm:t>
        <a:bodyPr/>
        <a:lstStyle/>
        <a:p>
          <a:pPr rtl="0"/>
          <a:r>
            <a:rPr lang="en-US" sz="2000" b="0" baseline="0" dirty="0"/>
            <a:t>Consultants – Full time </a:t>
          </a:r>
        </a:p>
      </dgm:t>
    </dgm:pt>
    <dgm:pt modelId="{00458004-32F4-4E5A-AC18-C712D1D522C7}" type="parTrans" cxnId="{30EC2AC3-A406-4F7A-9175-159B8130A29B}">
      <dgm:prSet/>
      <dgm:spPr/>
      <dgm:t>
        <a:bodyPr/>
        <a:lstStyle/>
        <a:p>
          <a:endParaRPr lang="en-US" sz="2400" b="0"/>
        </a:p>
      </dgm:t>
    </dgm:pt>
    <dgm:pt modelId="{317447B8-2272-456D-8659-ED738A15FEE4}" type="sibTrans" cxnId="{30EC2AC3-A406-4F7A-9175-159B8130A29B}">
      <dgm:prSet/>
      <dgm:spPr/>
      <dgm:t>
        <a:bodyPr/>
        <a:lstStyle/>
        <a:p>
          <a:endParaRPr lang="en-US" sz="2400" b="0"/>
        </a:p>
      </dgm:t>
    </dgm:pt>
    <dgm:pt modelId="{749069EC-65EB-4D92-8811-C3722B17915E}">
      <dgm:prSet custT="1"/>
      <dgm:spPr>
        <a:solidFill>
          <a:srgbClr val="0070C0"/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b="0"/>
            <a:t>2011 – STEP Citizens</a:t>
          </a:r>
          <a:endParaRPr lang="en-US" sz="2800" b="0" u="none" baseline="0" dirty="0">
            <a:uFill>
              <a:solidFill>
                <a:srgbClr val="FF0000"/>
              </a:solidFill>
            </a:uFill>
          </a:endParaRPr>
        </a:p>
      </dgm:t>
    </dgm:pt>
    <dgm:pt modelId="{450714C0-CED1-4333-AF9C-E9514F01751F}" type="parTrans" cxnId="{D3388C99-8F8E-4ECF-ADED-EC82AC19D957}">
      <dgm:prSet/>
      <dgm:spPr/>
      <dgm:t>
        <a:bodyPr/>
        <a:lstStyle/>
        <a:p>
          <a:endParaRPr lang="en-US" sz="2400" b="0"/>
        </a:p>
      </dgm:t>
    </dgm:pt>
    <dgm:pt modelId="{28FFA603-2EAE-4E1D-BB3B-3C03BE2CCDD7}" type="sibTrans" cxnId="{D3388C99-8F8E-4ECF-ADED-EC82AC19D957}">
      <dgm:prSet/>
      <dgm:spPr/>
      <dgm:t>
        <a:bodyPr/>
        <a:lstStyle/>
        <a:p>
          <a:endParaRPr lang="en-US" sz="2400" b="0"/>
        </a:p>
      </dgm:t>
    </dgm:pt>
    <dgm:pt modelId="{BB7EBA95-5711-48BC-9FD3-521B264FE94E}">
      <dgm:prSet custT="1"/>
      <dgm:spPr/>
      <dgm:t>
        <a:bodyPr/>
        <a:lstStyle/>
        <a:p>
          <a:pPr rtl="0"/>
          <a:r>
            <a:rPr lang="en-US" sz="2000" b="0" baseline="0"/>
            <a:t>Consultants – Full time with some part time</a:t>
          </a:r>
          <a:endParaRPr lang="en-US" sz="2000" b="0" baseline="0" dirty="0"/>
        </a:p>
      </dgm:t>
    </dgm:pt>
    <dgm:pt modelId="{734C833F-E4FD-459C-BF4C-7F7C363B1097}" type="parTrans" cxnId="{9D23519F-8E9F-4185-9574-928477E82726}">
      <dgm:prSet/>
      <dgm:spPr/>
      <dgm:t>
        <a:bodyPr/>
        <a:lstStyle/>
        <a:p>
          <a:endParaRPr lang="en-US" sz="2400" b="0"/>
        </a:p>
      </dgm:t>
    </dgm:pt>
    <dgm:pt modelId="{0C34F464-8C6C-4E3B-8421-CB13FF37CD16}" type="sibTrans" cxnId="{9D23519F-8E9F-4185-9574-928477E82726}">
      <dgm:prSet/>
      <dgm:spPr/>
      <dgm:t>
        <a:bodyPr/>
        <a:lstStyle/>
        <a:p>
          <a:endParaRPr lang="en-US" sz="2400" b="0"/>
        </a:p>
      </dgm:t>
    </dgm:pt>
    <dgm:pt modelId="{0582BBFD-0F98-4F58-BE96-ED76254A5275}">
      <dgm:prSet custT="1"/>
      <dgm:spPr>
        <a:solidFill>
          <a:srgbClr val="0070C0"/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b="0" dirty="0"/>
            <a:t>2016 - STEP</a:t>
          </a:r>
        </a:p>
      </dgm:t>
    </dgm:pt>
    <dgm:pt modelId="{E94DAC9F-EC35-4C1F-95E3-CE88920A2E39}" type="parTrans" cxnId="{DAED8820-9EF6-467C-A054-B2477C401E2E}">
      <dgm:prSet/>
      <dgm:spPr/>
      <dgm:t>
        <a:bodyPr/>
        <a:lstStyle/>
        <a:p>
          <a:endParaRPr lang="en-US" sz="2400" b="0"/>
        </a:p>
      </dgm:t>
    </dgm:pt>
    <dgm:pt modelId="{CA9C028D-7E29-4E02-9A5B-87BF01C1C08C}" type="sibTrans" cxnId="{DAED8820-9EF6-467C-A054-B2477C401E2E}">
      <dgm:prSet/>
      <dgm:spPr/>
      <dgm:t>
        <a:bodyPr/>
        <a:lstStyle/>
        <a:p>
          <a:endParaRPr lang="en-US" sz="2400" b="0"/>
        </a:p>
      </dgm:t>
    </dgm:pt>
    <dgm:pt modelId="{BF5FCC3B-734C-417C-ACFC-987295516540}">
      <dgm:prSet custT="1"/>
      <dgm:spPr/>
      <dgm:t>
        <a:bodyPr/>
        <a:lstStyle/>
        <a:p>
          <a:pPr rtl="0"/>
          <a:r>
            <a:rPr lang="en-US" sz="2000" b="0" u="none" baseline="0" dirty="0"/>
            <a:t>100% Internal </a:t>
          </a:r>
          <a:r>
            <a:rPr lang="en-US" sz="2000" b="0" baseline="0" dirty="0"/>
            <a:t>– part time</a:t>
          </a:r>
        </a:p>
      </dgm:t>
    </dgm:pt>
    <dgm:pt modelId="{29F42911-A214-4C63-9311-634283CBA699}" type="parTrans" cxnId="{9EBD68E4-124C-4817-A94C-7FC060C2EA51}">
      <dgm:prSet/>
      <dgm:spPr/>
      <dgm:t>
        <a:bodyPr/>
        <a:lstStyle/>
        <a:p>
          <a:endParaRPr lang="en-US" sz="2400" b="0"/>
        </a:p>
      </dgm:t>
    </dgm:pt>
    <dgm:pt modelId="{C54FEAED-F76F-40B9-9448-F5B145E0275B}" type="sibTrans" cxnId="{9EBD68E4-124C-4817-A94C-7FC060C2EA51}">
      <dgm:prSet/>
      <dgm:spPr/>
      <dgm:t>
        <a:bodyPr/>
        <a:lstStyle/>
        <a:p>
          <a:endParaRPr lang="en-US" sz="2400" b="0"/>
        </a:p>
      </dgm:t>
    </dgm:pt>
    <dgm:pt modelId="{50C7B7DF-F757-4C6F-990F-DE8531503A5E}" type="pres">
      <dgm:prSet presAssocID="{3EE61C8B-6A94-4651-ABEA-B186B3906D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F7560-7F15-4DA0-8577-9F1043FACFDC}" type="pres">
      <dgm:prSet presAssocID="{E6CB15D0-B8A6-4D44-BDEA-50E073601457}" presName="linNode" presStyleCnt="0"/>
      <dgm:spPr/>
    </dgm:pt>
    <dgm:pt modelId="{F79CE905-C9E0-4BD9-A140-3C65012F7B8B}" type="pres">
      <dgm:prSet presAssocID="{E6CB15D0-B8A6-4D44-BDEA-50E07360145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507E0-9E6E-4572-ABD7-4A0B9343B602}" type="pres">
      <dgm:prSet presAssocID="{E6CB15D0-B8A6-4D44-BDEA-50E07360145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5BC5F-1E1E-4CA9-9CEF-2670ADA43F13}" type="pres">
      <dgm:prSet presAssocID="{AD4AC413-3B01-40BA-8010-DC7244A226DB}" presName="sp" presStyleCnt="0"/>
      <dgm:spPr/>
    </dgm:pt>
    <dgm:pt modelId="{91423D71-8847-49FB-A130-2CDFB2CB5C76}" type="pres">
      <dgm:prSet presAssocID="{E8152A41-A4F7-4A1D-8AF1-6D1572231C2B}" presName="linNode" presStyleCnt="0"/>
      <dgm:spPr/>
    </dgm:pt>
    <dgm:pt modelId="{50151015-5E60-4E77-8714-2C1E450A5D3D}" type="pres">
      <dgm:prSet presAssocID="{E8152A41-A4F7-4A1D-8AF1-6D1572231C2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445AB-024B-4A4D-B357-08AC933D1138}" type="pres">
      <dgm:prSet presAssocID="{E8152A41-A4F7-4A1D-8AF1-6D1572231C2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BF4E4-A226-44F7-9F3A-CAE4CD92E4D1}" type="pres">
      <dgm:prSet presAssocID="{71C671AE-326D-4E46-87B8-58C34D77204A}" presName="sp" presStyleCnt="0"/>
      <dgm:spPr/>
    </dgm:pt>
    <dgm:pt modelId="{8C467BB4-9EF4-4739-9156-53A4E0D88BC5}" type="pres">
      <dgm:prSet presAssocID="{749069EC-65EB-4D92-8811-C3722B17915E}" presName="linNode" presStyleCnt="0"/>
      <dgm:spPr/>
    </dgm:pt>
    <dgm:pt modelId="{C9B60032-CF9D-4155-8F41-1F24F98EAF92}" type="pres">
      <dgm:prSet presAssocID="{749069EC-65EB-4D92-8811-C3722B17915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B30BD-B034-4F39-B471-5F29A3E2D799}" type="pres">
      <dgm:prSet presAssocID="{749069EC-65EB-4D92-8811-C3722B17915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A2927-FE42-4158-88CD-15D417B8FD70}" type="pres">
      <dgm:prSet presAssocID="{28FFA603-2EAE-4E1D-BB3B-3C03BE2CCDD7}" presName="sp" presStyleCnt="0"/>
      <dgm:spPr/>
    </dgm:pt>
    <dgm:pt modelId="{C5B6C2FB-07B7-48F1-B70B-46E036D7AAF5}" type="pres">
      <dgm:prSet presAssocID="{0582BBFD-0F98-4F58-BE96-ED76254A5275}" presName="linNode" presStyleCnt="0"/>
      <dgm:spPr/>
    </dgm:pt>
    <dgm:pt modelId="{C8EB45F9-9077-4609-AF8E-77106283EEC1}" type="pres">
      <dgm:prSet presAssocID="{0582BBFD-0F98-4F58-BE96-ED76254A527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50078-CFFD-4F37-8B5A-E2DDE4B0B749}" type="pres">
      <dgm:prSet presAssocID="{0582BBFD-0F98-4F58-BE96-ED76254A5275}" presName="descendantText" presStyleLbl="alignAccFollowNode1" presStyleIdx="3" presStyleCnt="4" custScaleY="97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EC2AC3-A406-4F7A-9175-159B8130A29B}" srcId="{E8152A41-A4F7-4A1D-8AF1-6D1572231C2B}" destId="{CBF2F5CC-5806-4F96-A105-2CE427F99D23}" srcOrd="0" destOrd="0" parTransId="{00458004-32F4-4E5A-AC18-C712D1D522C7}" sibTransId="{317447B8-2272-456D-8659-ED738A15FEE4}"/>
    <dgm:cxn modelId="{F53D3001-016C-4AFA-BBD3-684C43977843}" type="presOf" srcId="{E8152A41-A4F7-4A1D-8AF1-6D1572231C2B}" destId="{50151015-5E60-4E77-8714-2C1E450A5D3D}" srcOrd="0" destOrd="0" presId="urn:microsoft.com/office/officeart/2005/8/layout/vList5"/>
    <dgm:cxn modelId="{38350C84-4883-4291-83D2-8068A9FB46C3}" type="presOf" srcId="{749069EC-65EB-4D92-8811-C3722B17915E}" destId="{C9B60032-CF9D-4155-8F41-1F24F98EAF92}" srcOrd="0" destOrd="0" presId="urn:microsoft.com/office/officeart/2005/8/layout/vList5"/>
    <dgm:cxn modelId="{DAED8820-9EF6-467C-A054-B2477C401E2E}" srcId="{3EE61C8B-6A94-4651-ABEA-B186B3906D90}" destId="{0582BBFD-0F98-4F58-BE96-ED76254A5275}" srcOrd="3" destOrd="0" parTransId="{E94DAC9F-EC35-4C1F-95E3-CE88920A2E39}" sibTransId="{CA9C028D-7E29-4E02-9A5B-87BF01C1C08C}"/>
    <dgm:cxn modelId="{9D23519F-8E9F-4185-9574-928477E82726}" srcId="{749069EC-65EB-4D92-8811-C3722B17915E}" destId="{BB7EBA95-5711-48BC-9FD3-521B264FE94E}" srcOrd="0" destOrd="0" parTransId="{734C833F-E4FD-459C-BF4C-7F7C363B1097}" sibTransId="{0C34F464-8C6C-4E3B-8421-CB13FF37CD16}"/>
    <dgm:cxn modelId="{9EBD68E4-124C-4817-A94C-7FC060C2EA51}" srcId="{0582BBFD-0F98-4F58-BE96-ED76254A5275}" destId="{BF5FCC3B-734C-417C-ACFC-987295516540}" srcOrd="0" destOrd="0" parTransId="{29F42911-A214-4C63-9311-634283CBA699}" sibTransId="{C54FEAED-F76F-40B9-9448-F5B145E0275B}"/>
    <dgm:cxn modelId="{960B5993-8E12-45E1-BDDF-5EA6C93EC38E}" type="presOf" srcId="{343E7B29-C366-4108-86AA-0348E6105970}" destId="{522507E0-9E6E-4572-ABD7-4A0B9343B602}" srcOrd="0" destOrd="0" presId="urn:microsoft.com/office/officeart/2005/8/layout/vList5"/>
    <dgm:cxn modelId="{C2E4C876-4CAA-4A78-8442-A9222840ADC2}" type="presOf" srcId="{0582BBFD-0F98-4F58-BE96-ED76254A5275}" destId="{C8EB45F9-9077-4609-AF8E-77106283EEC1}" srcOrd="0" destOrd="0" presId="urn:microsoft.com/office/officeart/2005/8/layout/vList5"/>
    <dgm:cxn modelId="{BC5221EE-916E-4216-ADCD-FF13E41A53B2}" srcId="{3EE61C8B-6A94-4651-ABEA-B186B3906D90}" destId="{E6CB15D0-B8A6-4D44-BDEA-50E073601457}" srcOrd="0" destOrd="0" parTransId="{BC6C6F76-6E21-45E0-8D6F-E45002B5BF25}" sibTransId="{AD4AC413-3B01-40BA-8010-DC7244A226DB}"/>
    <dgm:cxn modelId="{3A07329E-0C44-4034-A410-5B8EF2B29B2B}" type="presOf" srcId="{BF5FCC3B-734C-417C-ACFC-987295516540}" destId="{22E50078-CFFD-4F37-8B5A-E2DDE4B0B749}" srcOrd="0" destOrd="0" presId="urn:microsoft.com/office/officeart/2005/8/layout/vList5"/>
    <dgm:cxn modelId="{D3388C99-8F8E-4ECF-ADED-EC82AC19D957}" srcId="{3EE61C8B-6A94-4651-ABEA-B186B3906D90}" destId="{749069EC-65EB-4D92-8811-C3722B17915E}" srcOrd="2" destOrd="0" parTransId="{450714C0-CED1-4333-AF9C-E9514F01751F}" sibTransId="{28FFA603-2EAE-4E1D-BB3B-3C03BE2CCDD7}"/>
    <dgm:cxn modelId="{C52F5CD7-F9D4-4E4E-9E8C-2FD1649E2037}" type="presOf" srcId="{E6CB15D0-B8A6-4D44-BDEA-50E073601457}" destId="{F79CE905-C9E0-4BD9-A140-3C65012F7B8B}" srcOrd="0" destOrd="0" presId="urn:microsoft.com/office/officeart/2005/8/layout/vList5"/>
    <dgm:cxn modelId="{EBFD74D7-F9A6-4801-B3C5-E6EE963B3E2B}" srcId="{E6CB15D0-B8A6-4D44-BDEA-50E073601457}" destId="{343E7B29-C366-4108-86AA-0348E6105970}" srcOrd="0" destOrd="0" parTransId="{AC5D2748-65C5-4B28-B564-3B3ECA4DFD4D}" sibTransId="{C323DC42-F81F-4F99-B2E4-14137EC67213}"/>
    <dgm:cxn modelId="{D3DACFCE-278D-4825-BA89-A7BC94076369}" srcId="{3EE61C8B-6A94-4651-ABEA-B186B3906D90}" destId="{E8152A41-A4F7-4A1D-8AF1-6D1572231C2B}" srcOrd="1" destOrd="0" parTransId="{A3D2C532-AE50-4462-AED0-16E266AB6840}" sibTransId="{71C671AE-326D-4E46-87B8-58C34D77204A}"/>
    <dgm:cxn modelId="{6386822C-D773-478C-B792-2D09BEE9220E}" type="presOf" srcId="{BB7EBA95-5711-48BC-9FD3-521B264FE94E}" destId="{A1CB30BD-B034-4F39-B471-5F29A3E2D799}" srcOrd="0" destOrd="0" presId="urn:microsoft.com/office/officeart/2005/8/layout/vList5"/>
    <dgm:cxn modelId="{A89DCF2E-E856-49B8-A6E0-ED15ED8877A0}" type="presOf" srcId="{3EE61C8B-6A94-4651-ABEA-B186B3906D90}" destId="{50C7B7DF-F757-4C6F-990F-DE8531503A5E}" srcOrd="0" destOrd="0" presId="urn:microsoft.com/office/officeart/2005/8/layout/vList5"/>
    <dgm:cxn modelId="{6CA04133-40F5-40BB-8E64-7395661701E9}" type="presOf" srcId="{CBF2F5CC-5806-4F96-A105-2CE427F99D23}" destId="{F4D445AB-024B-4A4D-B357-08AC933D1138}" srcOrd="0" destOrd="0" presId="urn:microsoft.com/office/officeart/2005/8/layout/vList5"/>
    <dgm:cxn modelId="{FF088D36-788F-49B9-8036-26AD24FCDB82}" type="presParOf" srcId="{50C7B7DF-F757-4C6F-990F-DE8531503A5E}" destId="{91DF7560-7F15-4DA0-8577-9F1043FACFDC}" srcOrd="0" destOrd="0" presId="urn:microsoft.com/office/officeart/2005/8/layout/vList5"/>
    <dgm:cxn modelId="{1B3C6D81-E209-4B64-8ED2-33A70B2726F2}" type="presParOf" srcId="{91DF7560-7F15-4DA0-8577-9F1043FACFDC}" destId="{F79CE905-C9E0-4BD9-A140-3C65012F7B8B}" srcOrd="0" destOrd="0" presId="urn:microsoft.com/office/officeart/2005/8/layout/vList5"/>
    <dgm:cxn modelId="{B92AC2E8-9B46-432A-A383-E51EFE901352}" type="presParOf" srcId="{91DF7560-7F15-4DA0-8577-9F1043FACFDC}" destId="{522507E0-9E6E-4572-ABD7-4A0B9343B602}" srcOrd="1" destOrd="0" presId="urn:microsoft.com/office/officeart/2005/8/layout/vList5"/>
    <dgm:cxn modelId="{317C73E4-9C45-4343-9BA0-A1778281B259}" type="presParOf" srcId="{50C7B7DF-F757-4C6F-990F-DE8531503A5E}" destId="{5535BC5F-1E1E-4CA9-9CEF-2670ADA43F13}" srcOrd="1" destOrd="0" presId="urn:microsoft.com/office/officeart/2005/8/layout/vList5"/>
    <dgm:cxn modelId="{8560538E-9551-4496-8934-BE5D4057DFB1}" type="presParOf" srcId="{50C7B7DF-F757-4C6F-990F-DE8531503A5E}" destId="{91423D71-8847-49FB-A130-2CDFB2CB5C76}" srcOrd="2" destOrd="0" presId="urn:microsoft.com/office/officeart/2005/8/layout/vList5"/>
    <dgm:cxn modelId="{C6CEF5DC-EFEF-4467-8B2E-18F8E347D715}" type="presParOf" srcId="{91423D71-8847-49FB-A130-2CDFB2CB5C76}" destId="{50151015-5E60-4E77-8714-2C1E450A5D3D}" srcOrd="0" destOrd="0" presId="urn:microsoft.com/office/officeart/2005/8/layout/vList5"/>
    <dgm:cxn modelId="{C5F6B4C9-B3BB-4828-B0C2-BF830137E16A}" type="presParOf" srcId="{91423D71-8847-49FB-A130-2CDFB2CB5C76}" destId="{F4D445AB-024B-4A4D-B357-08AC933D1138}" srcOrd="1" destOrd="0" presId="urn:microsoft.com/office/officeart/2005/8/layout/vList5"/>
    <dgm:cxn modelId="{B6EF4CE8-8919-42D2-B516-3D4C264F8B2C}" type="presParOf" srcId="{50C7B7DF-F757-4C6F-990F-DE8531503A5E}" destId="{C7ABF4E4-A226-44F7-9F3A-CAE4CD92E4D1}" srcOrd="3" destOrd="0" presId="urn:microsoft.com/office/officeart/2005/8/layout/vList5"/>
    <dgm:cxn modelId="{B75689D7-3106-4A88-9E7A-01B124B34431}" type="presParOf" srcId="{50C7B7DF-F757-4C6F-990F-DE8531503A5E}" destId="{8C467BB4-9EF4-4739-9156-53A4E0D88BC5}" srcOrd="4" destOrd="0" presId="urn:microsoft.com/office/officeart/2005/8/layout/vList5"/>
    <dgm:cxn modelId="{159921EC-7EBA-47F9-947B-2C2182D127AE}" type="presParOf" srcId="{8C467BB4-9EF4-4739-9156-53A4E0D88BC5}" destId="{C9B60032-CF9D-4155-8F41-1F24F98EAF92}" srcOrd="0" destOrd="0" presId="urn:microsoft.com/office/officeart/2005/8/layout/vList5"/>
    <dgm:cxn modelId="{9E687C98-AE2F-4C75-BDF9-DA162603A353}" type="presParOf" srcId="{8C467BB4-9EF4-4739-9156-53A4E0D88BC5}" destId="{A1CB30BD-B034-4F39-B471-5F29A3E2D799}" srcOrd="1" destOrd="0" presId="urn:microsoft.com/office/officeart/2005/8/layout/vList5"/>
    <dgm:cxn modelId="{1717E29B-A021-436F-9E3A-1B1B064B2250}" type="presParOf" srcId="{50C7B7DF-F757-4C6F-990F-DE8531503A5E}" destId="{94FA2927-FE42-4158-88CD-15D417B8FD70}" srcOrd="5" destOrd="0" presId="urn:microsoft.com/office/officeart/2005/8/layout/vList5"/>
    <dgm:cxn modelId="{728169E5-6341-4280-B85E-791246BB8296}" type="presParOf" srcId="{50C7B7DF-F757-4C6F-990F-DE8531503A5E}" destId="{C5B6C2FB-07B7-48F1-B70B-46E036D7AAF5}" srcOrd="6" destOrd="0" presId="urn:microsoft.com/office/officeart/2005/8/layout/vList5"/>
    <dgm:cxn modelId="{6BB10613-58F0-4755-8DB5-EAC424B4DA3A}" type="presParOf" srcId="{C5B6C2FB-07B7-48F1-B70B-46E036D7AAF5}" destId="{C8EB45F9-9077-4609-AF8E-77106283EEC1}" srcOrd="0" destOrd="0" presId="urn:microsoft.com/office/officeart/2005/8/layout/vList5"/>
    <dgm:cxn modelId="{FEF6213A-1ED8-4658-A2F7-860A8917D0F3}" type="presParOf" srcId="{C5B6C2FB-07B7-48F1-B70B-46E036D7AAF5}" destId="{22E50078-CFFD-4F37-8B5A-E2DDE4B0B7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6C5066-BF28-4D40-9D48-01337DCB848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FC872-B79D-4DF6-AAE3-2B92474B72D4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Neighborhood Prioritization</a:t>
          </a:r>
        </a:p>
      </dgm:t>
    </dgm:pt>
    <dgm:pt modelId="{DA90DE3D-0339-4842-8972-1AF43CC8A388}" type="parTrans" cxnId="{96667D26-A8B1-4378-AA31-D5F8FACE8156}">
      <dgm:prSet/>
      <dgm:spPr/>
      <dgm:t>
        <a:bodyPr/>
        <a:lstStyle/>
        <a:p>
          <a:endParaRPr lang="en-US"/>
        </a:p>
      </dgm:t>
    </dgm:pt>
    <dgm:pt modelId="{F7AC56E0-C75D-429F-94F6-C198C84EF7E5}" type="sibTrans" cxnId="{96667D26-A8B1-4378-AA31-D5F8FACE8156}">
      <dgm:prSet/>
      <dgm:spPr/>
      <dgm:t>
        <a:bodyPr/>
        <a:lstStyle/>
        <a:p>
          <a:endParaRPr lang="en-US"/>
        </a:p>
      </dgm:t>
    </dgm:pt>
    <dgm:pt modelId="{0146B1B5-81A5-4371-8DE5-0F23BE69A02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Prioritization Method</a:t>
          </a:r>
        </a:p>
      </dgm:t>
    </dgm:pt>
    <dgm:pt modelId="{8826CC91-3A15-4389-A988-6662EC713E70}" type="parTrans" cxnId="{316E7888-6685-4D91-8D0B-F939926BE126}">
      <dgm:prSet/>
      <dgm:spPr/>
      <dgm:t>
        <a:bodyPr/>
        <a:lstStyle/>
        <a:p>
          <a:endParaRPr lang="en-US"/>
        </a:p>
      </dgm:t>
    </dgm:pt>
    <dgm:pt modelId="{A9C5B469-BEE5-4163-8622-0634C5B914CF}" type="sibTrans" cxnId="{316E7888-6685-4D91-8D0B-F939926BE126}">
      <dgm:prSet/>
      <dgm:spPr/>
      <dgm:t>
        <a:bodyPr/>
        <a:lstStyle/>
        <a:p>
          <a:endParaRPr lang="en-US"/>
        </a:p>
      </dgm:t>
    </dgm:pt>
    <dgm:pt modelId="{D06DC744-12F3-40C4-89B1-BDB552034778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Project  Clustering</a:t>
          </a:r>
        </a:p>
      </dgm:t>
    </dgm:pt>
    <dgm:pt modelId="{FE9E5FDF-6385-4AB8-988B-A398D4DCA70E}" type="parTrans" cxnId="{B32D982E-3266-4AFC-98FD-B5BC2B9BB55E}">
      <dgm:prSet/>
      <dgm:spPr/>
      <dgm:t>
        <a:bodyPr/>
        <a:lstStyle/>
        <a:p>
          <a:endParaRPr lang="en-US"/>
        </a:p>
      </dgm:t>
    </dgm:pt>
    <dgm:pt modelId="{CD40F45B-3FE0-4797-AFE6-DCC66D92C672}" type="sibTrans" cxnId="{B32D982E-3266-4AFC-98FD-B5BC2B9BB55E}">
      <dgm:prSet/>
      <dgm:spPr/>
      <dgm:t>
        <a:bodyPr/>
        <a:lstStyle/>
        <a:p>
          <a:endParaRPr lang="en-US"/>
        </a:p>
      </dgm:t>
    </dgm:pt>
    <dgm:pt modelId="{65501212-FD2C-4EDF-AC21-514610875333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 Implementation</a:t>
          </a:r>
        </a:p>
      </dgm:t>
    </dgm:pt>
    <dgm:pt modelId="{EE887B88-8B43-4D95-9499-4A39931DBBCB}" type="parTrans" cxnId="{C5A996D4-C75A-4F07-96A2-187709EBD520}">
      <dgm:prSet/>
      <dgm:spPr/>
      <dgm:t>
        <a:bodyPr/>
        <a:lstStyle/>
        <a:p>
          <a:endParaRPr lang="en-US"/>
        </a:p>
      </dgm:t>
    </dgm:pt>
    <dgm:pt modelId="{D4C28908-A6B0-4C75-BB36-3781A2B94EB8}" type="sibTrans" cxnId="{C5A996D4-C75A-4F07-96A2-187709EBD520}">
      <dgm:prSet/>
      <dgm:spPr/>
      <dgm:t>
        <a:bodyPr/>
        <a:lstStyle/>
        <a:p>
          <a:endParaRPr lang="en-US"/>
        </a:p>
      </dgm:t>
    </dgm:pt>
    <dgm:pt modelId="{0F90D8A3-3E5B-4798-B9B0-B08DDC24B546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b="1" dirty="0"/>
            <a:t>Type of Service</a:t>
          </a:r>
        </a:p>
      </dgm:t>
    </dgm:pt>
    <dgm:pt modelId="{5A08C14F-6736-4598-9D0F-0213BAD7C022}" type="parTrans" cxnId="{666CA38A-891B-48FA-A891-9470B6F7D69E}">
      <dgm:prSet/>
      <dgm:spPr/>
      <dgm:t>
        <a:bodyPr/>
        <a:lstStyle/>
        <a:p>
          <a:endParaRPr lang="en-US"/>
        </a:p>
      </dgm:t>
    </dgm:pt>
    <dgm:pt modelId="{3E8B7858-3E9A-45C4-BC2F-BBCD9C1267F4}" type="sibTrans" cxnId="{666CA38A-891B-48FA-A891-9470B6F7D69E}">
      <dgm:prSet/>
      <dgm:spPr/>
      <dgm:t>
        <a:bodyPr/>
        <a:lstStyle/>
        <a:p>
          <a:endParaRPr lang="en-US"/>
        </a:p>
      </dgm:t>
    </dgm:pt>
    <dgm:pt modelId="{7DB6C879-28BC-45BA-884E-408125B2057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b="1" dirty="0"/>
            <a:t>Project Delivery</a:t>
          </a:r>
        </a:p>
      </dgm:t>
    </dgm:pt>
    <dgm:pt modelId="{C79E039B-D950-48C4-9D58-31FB09506C5D}" type="parTrans" cxnId="{C19E4A8B-4F83-434A-9125-56444DF03116}">
      <dgm:prSet/>
      <dgm:spPr/>
      <dgm:t>
        <a:bodyPr/>
        <a:lstStyle/>
        <a:p>
          <a:endParaRPr lang="en-US"/>
        </a:p>
      </dgm:t>
    </dgm:pt>
    <dgm:pt modelId="{8FB4F850-3C9E-4DC0-8D6C-AA3966B2C0B9}" type="sibTrans" cxnId="{C19E4A8B-4F83-434A-9125-56444DF03116}">
      <dgm:prSet/>
      <dgm:spPr/>
      <dgm:t>
        <a:bodyPr/>
        <a:lstStyle/>
        <a:p>
          <a:endParaRPr lang="en-US"/>
        </a:p>
      </dgm:t>
    </dgm:pt>
    <dgm:pt modelId="{424DDED6-81D3-4941-A946-8C4FEA46DF3A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Customer Engagement</a:t>
          </a:r>
        </a:p>
      </dgm:t>
    </dgm:pt>
    <dgm:pt modelId="{BEEC128D-71A8-4224-AA29-D8CE990BFA8F}" type="parTrans" cxnId="{1DCFE35D-C5F5-463F-82DF-68B7DF1517A5}">
      <dgm:prSet/>
      <dgm:spPr/>
      <dgm:t>
        <a:bodyPr/>
        <a:lstStyle/>
        <a:p>
          <a:endParaRPr lang="en-US"/>
        </a:p>
      </dgm:t>
    </dgm:pt>
    <dgm:pt modelId="{D1519B64-DD44-439D-BEA4-53901A95B13F}" type="sibTrans" cxnId="{1DCFE35D-C5F5-463F-82DF-68B7DF1517A5}">
      <dgm:prSet/>
      <dgm:spPr/>
      <dgm:t>
        <a:bodyPr/>
        <a:lstStyle/>
        <a:p>
          <a:endParaRPr lang="en-US"/>
        </a:p>
      </dgm:t>
    </dgm:pt>
    <dgm:pt modelId="{A5018B40-16FC-4DDF-89A6-E090F96344A2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Public Involvement/ Outreach</a:t>
          </a:r>
        </a:p>
      </dgm:t>
    </dgm:pt>
    <dgm:pt modelId="{3D59CF83-0236-4498-8BFF-247C119686DD}" type="parTrans" cxnId="{33514F47-B9D9-41D0-9557-27BC31A7823D}">
      <dgm:prSet/>
      <dgm:spPr/>
      <dgm:t>
        <a:bodyPr/>
        <a:lstStyle/>
        <a:p>
          <a:endParaRPr lang="en-US"/>
        </a:p>
      </dgm:t>
    </dgm:pt>
    <dgm:pt modelId="{809B3BC2-8D81-4139-A9E6-9EEE38ECABA2}" type="sibTrans" cxnId="{33514F47-B9D9-41D0-9557-27BC31A7823D}">
      <dgm:prSet/>
      <dgm:spPr/>
      <dgm:t>
        <a:bodyPr/>
        <a:lstStyle/>
        <a:p>
          <a:endParaRPr lang="en-US"/>
        </a:p>
      </dgm:t>
    </dgm:pt>
    <dgm:pt modelId="{B71BC450-7E34-4430-BA3A-F62791DB1EC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/>
            <a:t>Homeowner/ Utility Responsibilities</a:t>
          </a:r>
        </a:p>
      </dgm:t>
    </dgm:pt>
    <dgm:pt modelId="{0E062B41-4C2D-4AFB-861F-85A654C6DFA8}" type="parTrans" cxnId="{35B222B1-0C65-4B35-898B-560AE1300381}">
      <dgm:prSet/>
      <dgm:spPr/>
      <dgm:t>
        <a:bodyPr/>
        <a:lstStyle/>
        <a:p>
          <a:endParaRPr lang="en-US"/>
        </a:p>
      </dgm:t>
    </dgm:pt>
    <dgm:pt modelId="{96FAC18B-AB14-47A8-B097-AC73AE7AECA7}" type="sibTrans" cxnId="{35B222B1-0C65-4B35-898B-560AE1300381}">
      <dgm:prSet/>
      <dgm:spPr/>
      <dgm:t>
        <a:bodyPr/>
        <a:lstStyle/>
        <a:p>
          <a:endParaRPr lang="en-US"/>
        </a:p>
      </dgm:t>
    </dgm:pt>
    <dgm:pt modelId="{188E072C-3DD7-4535-9C77-3AE50B291589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b="1" dirty="0"/>
            <a:t>Design/Build/ Inspection Approach</a:t>
          </a:r>
        </a:p>
      </dgm:t>
    </dgm:pt>
    <dgm:pt modelId="{624BD402-687C-4202-B91F-1342E222BCCC}" type="parTrans" cxnId="{FE27416E-4EC4-4545-824D-35917CD8AA7B}">
      <dgm:prSet/>
      <dgm:spPr/>
      <dgm:t>
        <a:bodyPr/>
        <a:lstStyle/>
        <a:p>
          <a:endParaRPr lang="en-US"/>
        </a:p>
      </dgm:t>
    </dgm:pt>
    <dgm:pt modelId="{47641D6D-6B30-48DA-86FD-CA0145DDF32B}" type="sibTrans" cxnId="{FE27416E-4EC4-4545-824D-35917CD8AA7B}">
      <dgm:prSet/>
      <dgm:spPr/>
      <dgm:t>
        <a:bodyPr/>
        <a:lstStyle/>
        <a:p>
          <a:endParaRPr lang="en-US"/>
        </a:p>
      </dgm:t>
    </dgm:pt>
    <dgm:pt modelId="{EE04F6E0-5D69-4167-B57F-1020FCEC9358}" type="pres">
      <dgm:prSet presAssocID="{106C5066-BF28-4D40-9D48-01337DCB84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D915AE-CDC9-413C-9E4D-AB15F2F407D2}" type="pres">
      <dgm:prSet presAssocID="{F30FC872-B79D-4DF6-AAE3-2B92474B72D4}" presName="composite" presStyleCnt="0"/>
      <dgm:spPr/>
    </dgm:pt>
    <dgm:pt modelId="{7FA91D2A-9981-45A4-ADBF-77081D83A62A}" type="pres">
      <dgm:prSet presAssocID="{F30FC872-B79D-4DF6-AAE3-2B92474B72D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823EA-29FA-4F66-A311-744B341E8175}" type="pres">
      <dgm:prSet presAssocID="{F30FC872-B79D-4DF6-AAE3-2B92474B72D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83219-4C88-4ADA-96CB-E3E9515CDDB2}" type="pres">
      <dgm:prSet presAssocID="{F7AC56E0-C75D-429F-94F6-C198C84EF7E5}" presName="space" presStyleCnt="0"/>
      <dgm:spPr/>
    </dgm:pt>
    <dgm:pt modelId="{07A3B041-80FB-4ED0-89A3-189F2D6A4A77}" type="pres">
      <dgm:prSet presAssocID="{65501212-FD2C-4EDF-AC21-514610875333}" presName="composite" presStyleCnt="0"/>
      <dgm:spPr/>
    </dgm:pt>
    <dgm:pt modelId="{9C3E4F21-2F79-4F3F-908F-45E821418DCC}" type="pres">
      <dgm:prSet presAssocID="{65501212-FD2C-4EDF-AC21-51461087533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08E44-300A-47A4-AAED-D3997604750B}" type="pres">
      <dgm:prSet presAssocID="{65501212-FD2C-4EDF-AC21-51461087533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DA08-3717-452D-A1FA-50F68083A29D}" type="pres">
      <dgm:prSet presAssocID="{D4C28908-A6B0-4C75-BB36-3781A2B94EB8}" presName="space" presStyleCnt="0"/>
      <dgm:spPr/>
    </dgm:pt>
    <dgm:pt modelId="{AEF0F7B5-CCFE-4A72-B187-5324AC9C3E20}" type="pres">
      <dgm:prSet presAssocID="{424DDED6-81D3-4941-A946-8C4FEA46DF3A}" presName="composite" presStyleCnt="0"/>
      <dgm:spPr/>
    </dgm:pt>
    <dgm:pt modelId="{B1C77CE1-D9FD-4DBA-AA5C-B615EE8ACB24}" type="pres">
      <dgm:prSet presAssocID="{424DDED6-81D3-4941-A946-8C4FEA46DF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1EFF0-7E0B-4481-A021-2EEE0981A8A3}" type="pres">
      <dgm:prSet presAssocID="{424DDED6-81D3-4941-A946-8C4FEA46DF3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273BB-A42B-441F-A31C-C8C60365039D}" type="presOf" srcId="{188E072C-3DD7-4535-9C77-3AE50B291589}" destId="{6D608E44-300A-47A4-AAED-D3997604750B}" srcOrd="0" destOrd="2" presId="urn:microsoft.com/office/officeart/2005/8/layout/hList1"/>
    <dgm:cxn modelId="{33514F47-B9D9-41D0-9557-27BC31A7823D}" srcId="{424DDED6-81D3-4941-A946-8C4FEA46DF3A}" destId="{A5018B40-16FC-4DDF-89A6-E090F96344A2}" srcOrd="0" destOrd="0" parTransId="{3D59CF83-0236-4498-8BFF-247C119686DD}" sibTransId="{809B3BC2-8D81-4139-A9E6-9EEE38ECABA2}"/>
    <dgm:cxn modelId="{C5A996D4-C75A-4F07-96A2-187709EBD520}" srcId="{106C5066-BF28-4D40-9D48-01337DCB8489}" destId="{65501212-FD2C-4EDF-AC21-514610875333}" srcOrd="1" destOrd="0" parTransId="{EE887B88-8B43-4D95-9499-4A39931DBBCB}" sibTransId="{D4C28908-A6B0-4C75-BB36-3781A2B94EB8}"/>
    <dgm:cxn modelId="{0E3CB4EF-A211-42C8-855C-6019A21F93D9}" type="presOf" srcId="{106C5066-BF28-4D40-9D48-01337DCB8489}" destId="{EE04F6E0-5D69-4167-B57F-1020FCEC9358}" srcOrd="0" destOrd="0" presId="urn:microsoft.com/office/officeart/2005/8/layout/hList1"/>
    <dgm:cxn modelId="{839609AD-4EF9-432A-A01F-42B3B8A3AE07}" type="presOf" srcId="{0146B1B5-81A5-4371-8DE5-0F23BE69A024}" destId="{474823EA-29FA-4F66-A311-744B341E8175}" srcOrd="0" destOrd="0" presId="urn:microsoft.com/office/officeart/2005/8/layout/hList1"/>
    <dgm:cxn modelId="{A93E0B67-E687-4F19-8EDA-62917A63BBD8}" type="presOf" srcId="{D06DC744-12F3-40C4-89B1-BDB552034778}" destId="{474823EA-29FA-4F66-A311-744B341E8175}" srcOrd="0" destOrd="1" presId="urn:microsoft.com/office/officeart/2005/8/layout/hList1"/>
    <dgm:cxn modelId="{BF47AE61-4387-4838-9754-6408BCF88C53}" type="presOf" srcId="{0F90D8A3-3E5B-4798-B9B0-B08DDC24B546}" destId="{6D608E44-300A-47A4-AAED-D3997604750B}" srcOrd="0" destOrd="0" presId="urn:microsoft.com/office/officeart/2005/8/layout/hList1"/>
    <dgm:cxn modelId="{35B222B1-0C65-4B35-898B-560AE1300381}" srcId="{424DDED6-81D3-4941-A946-8C4FEA46DF3A}" destId="{B71BC450-7E34-4430-BA3A-F62791DB1EC4}" srcOrd="1" destOrd="0" parTransId="{0E062B41-4C2D-4AFB-861F-85A654C6DFA8}" sibTransId="{96FAC18B-AB14-47A8-B097-AC73AE7AECA7}"/>
    <dgm:cxn modelId="{300E947B-C294-42B7-8972-48975DEC5685}" type="presOf" srcId="{F30FC872-B79D-4DF6-AAE3-2B92474B72D4}" destId="{7FA91D2A-9981-45A4-ADBF-77081D83A62A}" srcOrd="0" destOrd="0" presId="urn:microsoft.com/office/officeart/2005/8/layout/hList1"/>
    <dgm:cxn modelId="{C5E2835C-24E4-47EF-A0CD-325866B60481}" type="presOf" srcId="{424DDED6-81D3-4941-A946-8C4FEA46DF3A}" destId="{B1C77CE1-D9FD-4DBA-AA5C-B615EE8ACB24}" srcOrd="0" destOrd="0" presId="urn:microsoft.com/office/officeart/2005/8/layout/hList1"/>
    <dgm:cxn modelId="{5213EC7D-AA9A-487A-A9B8-3B87037E2425}" type="presOf" srcId="{A5018B40-16FC-4DDF-89A6-E090F96344A2}" destId="{0EE1EFF0-7E0B-4481-A021-2EEE0981A8A3}" srcOrd="0" destOrd="0" presId="urn:microsoft.com/office/officeart/2005/8/layout/hList1"/>
    <dgm:cxn modelId="{2416896A-1794-4D1F-B2CF-D07ACD71F265}" type="presOf" srcId="{65501212-FD2C-4EDF-AC21-514610875333}" destId="{9C3E4F21-2F79-4F3F-908F-45E821418DCC}" srcOrd="0" destOrd="0" presId="urn:microsoft.com/office/officeart/2005/8/layout/hList1"/>
    <dgm:cxn modelId="{1DCFE35D-C5F5-463F-82DF-68B7DF1517A5}" srcId="{106C5066-BF28-4D40-9D48-01337DCB8489}" destId="{424DDED6-81D3-4941-A946-8C4FEA46DF3A}" srcOrd="2" destOrd="0" parTransId="{BEEC128D-71A8-4224-AA29-D8CE990BFA8F}" sibTransId="{D1519B64-DD44-439D-BEA4-53901A95B13F}"/>
    <dgm:cxn modelId="{9A25AD20-04F4-45D8-A9C1-3AE9A359CCFF}" type="presOf" srcId="{B71BC450-7E34-4430-BA3A-F62791DB1EC4}" destId="{0EE1EFF0-7E0B-4481-A021-2EEE0981A8A3}" srcOrd="0" destOrd="1" presId="urn:microsoft.com/office/officeart/2005/8/layout/hList1"/>
    <dgm:cxn modelId="{C19E4A8B-4F83-434A-9125-56444DF03116}" srcId="{65501212-FD2C-4EDF-AC21-514610875333}" destId="{7DB6C879-28BC-45BA-884E-408125B20574}" srcOrd="1" destOrd="0" parTransId="{C79E039B-D950-48C4-9D58-31FB09506C5D}" sibTransId="{8FB4F850-3C9E-4DC0-8D6C-AA3966B2C0B9}"/>
    <dgm:cxn modelId="{96667D26-A8B1-4378-AA31-D5F8FACE8156}" srcId="{106C5066-BF28-4D40-9D48-01337DCB8489}" destId="{F30FC872-B79D-4DF6-AAE3-2B92474B72D4}" srcOrd="0" destOrd="0" parTransId="{DA90DE3D-0339-4842-8972-1AF43CC8A388}" sibTransId="{F7AC56E0-C75D-429F-94F6-C198C84EF7E5}"/>
    <dgm:cxn modelId="{2F19346C-385B-4706-BE5D-116A0CA84460}" type="presOf" srcId="{7DB6C879-28BC-45BA-884E-408125B20574}" destId="{6D608E44-300A-47A4-AAED-D3997604750B}" srcOrd="0" destOrd="1" presId="urn:microsoft.com/office/officeart/2005/8/layout/hList1"/>
    <dgm:cxn modelId="{316E7888-6685-4D91-8D0B-F939926BE126}" srcId="{F30FC872-B79D-4DF6-AAE3-2B92474B72D4}" destId="{0146B1B5-81A5-4371-8DE5-0F23BE69A024}" srcOrd="0" destOrd="0" parTransId="{8826CC91-3A15-4389-A988-6662EC713E70}" sibTransId="{A9C5B469-BEE5-4163-8622-0634C5B914CF}"/>
    <dgm:cxn modelId="{666CA38A-891B-48FA-A891-9470B6F7D69E}" srcId="{65501212-FD2C-4EDF-AC21-514610875333}" destId="{0F90D8A3-3E5B-4798-B9B0-B08DDC24B546}" srcOrd="0" destOrd="0" parTransId="{5A08C14F-6736-4598-9D0F-0213BAD7C022}" sibTransId="{3E8B7858-3E9A-45C4-BC2F-BBCD9C1267F4}"/>
    <dgm:cxn modelId="{B32D982E-3266-4AFC-98FD-B5BC2B9BB55E}" srcId="{F30FC872-B79D-4DF6-AAE3-2B92474B72D4}" destId="{D06DC744-12F3-40C4-89B1-BDB552034778}" srcOrd="1" destOrd="0" parTransId="{FE9E5FDF-6385-4AB8-988B-A398D4DCA70E}" sibTransId="{CD40F45B-3FE0-4797-AFE6-DCC66D92C672}"/>
    <dgm:cxn modelId="{FE27416E-4EC4-4545-824D-35917CD8AA7B}" srcId="{65501212-FD2C-4EDF-AC21-514610875333}" destId="{188E072C-3DD7-4535-9C77-3AE50B291589}" srcOrd="2" destOrd="0" parTransId="{624BD402-687C-4202-B91F-1342E222BCCC}" sibTransId="{47641D6D-6B30-48DA-86FD-CA0145DDF32B}"/>
    <dgm:cxn modelId="{A2FE2DF2-F7D2-416C-BCC7-982B909339FA}" type="presParOf" srcId="{EE04F6E0-5D69-4167-B57F-1020FCEC9358}" destId="{BAD915AE-CDC9-413C-9E4D-AB15F2F407D2}" srcOrd="0" destOrd="0" presId="urn:microsoft.com/office/officeart/2005/8/layout/hList1"/>
    <dgm:cxn modelId="{396B66BB-1590-49F2-9FDA-0C482A523F1A}" type="presParOf" srcId="{BAD915AE-CDC9-413C-9E4D-AB15F2F407D2}" destId="{7FA91D2A-9981-45A4-ADBF-77081D83A62A}" srcOrd="0" destOrd="0" presId="urn:microsoft.com/office/officeart/2005/8/layout/hList1"/>
    <dgm:cxn modelId="{9D36DE95-9283-4A93-B322-C3339C4F85AB}" type="presParOf" srcId="{BAD915AE-CDC9-413C-9E4D-AB15F2F407D2}" destId="{474823EA-29FA-4F66-A311-744B341E8175}" srcOrd="1" destOrd="0" presId="urn:microsoft.com/office/officeart/2005/8/layout/hList1"/>
    <dgm:cxn modelId="{B6A149C5-9B58-4DD6-9CA9-1AC1FEC62D2D}" type="presParOf" srcId="{EE04F6E0-5D69-4167-B57F-1020FCEC9358}" destId="{86E83219-4C88-4ADA-96CB-E3E9515CDDB2}" srcOrd="1" destOrd="0" presId="urn:microsoft.com/office/officeart/2005/8/layout/hList1"/>
    <dgm:cxn modelId="{FE997CBF-4805-49A0-9D15-2185AFED3A52}" type="presParOf" srcId="{EE04F6E0-5D69-4167-B57F-1020FCEC9358}" destId="{07A3B041-80FB-4ED0-89A3-189F2D6A4A77}" srcOrd="2" destOrd="0" presId="urn:microsoft.com/office/officeart/2005/8/layout/hList1"/>
    <dgm:cxn modelId="{DA5115DD-91EE-4D46-A887-DEFB6CC02C0C}" type="presParOf" srcId="{07A3B041-80FB-4ED0-89A3-189F2D6A4A77}" destId="{9C3E4F21-2F79-4F3F-908F-45E821418DCC}" srcOrd="0" destOrd="0" presId="urn:microsoft.com/office/officeart/2005/8/layout/hList1"/>
    <dgm:cxn modelId="{AB4888C2-9715-4F05-9696-669471B952A1}" type="presParOf" srcId="{07A3B041-80FB-4ED0-89A3-189F2D6A4A77}" destId="{6D608E44-300A-47A4-AAED-D3997604750B}" srcOrd="1" destOrd="0" presId="urn:microsoft.com/office/officeart/2005/8/layout/hList1"/>
    <dgm:cxn modelId="{FABE9972-45E3-4DDA-9121-52F543182F2D}" type="presParOf" srcId="{EE04F6E0-5D69-4167-B57F-1020FCEC9358}" destId="{9DB5DA08-3717-452D-A1FA-50F68083A29D}" srcOrd="3" destOrd="0" presId="urn:microsoft.com/office/officeart/2005/8/layout/hList1"/>
    <dgm:cxn modelId="{29AA5F21-032E-445B-BB7C-7DA435F98692}" type="presParOf" srcId="{EE04F6E0-5D69-4167-B57F-1020FCEC9358}" destId="{AEF0F7B5-CCFE-4A72-B187-5324AC9C3E20}" srcOrd="4" destOrd="0" presId="urn:microsoft.com/office/officeart/2005/8/layout/hList1"/>
    <dgm:cxn modelId="{B1D9D7DC-9B33-4AE0-A195-CED46681A5AC}" type="presParOf" srcId="{AEF0F7B5-CCFE-4A72-B187-5324AC9C3E20}" destId="{B1C77CE1-D9FD-4DBA-AA5C-B615EE8ACB24}" srcOrd="0" destOrd="0" presId="urn:microsoft.com/office/officeart/2005/8/layout/hList1"/>
    <dgm:cxn modelId="{6EA818A0-D19B-4293-A484-C30163CC52C7}" type="presParOf" srcId="{AEF0F7B5-CCFE-4A72-B187-5324AC9C3E20}" destId="{0EE1EFF0-7E0B-4481-A021-2EEE0981A8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E519C-AABD-46AB-B91D-D18196EA8A52}">
      <dsp:nvSpPr>
        <dsp:cNvPr id="0" name=""/>
        <dsp:cNvSpPr/>
      </dsp:nvSpPr>
      <dsp:spPr>
        <a:xfrm>
          <a:off x="-3937334" y="-604526"/>
          <a:ext cx="4692345" cy="4692345"/>
        </a:xfrm>
        <a:prstGeom prst="blockArc">
          <a:avLst>
            <a:gd name="adj1" fmla="val 18900000"/>
            <a:gd name="adj2" fmla="val 2700000"/>
            <a:gd name="adj3" fmla="val 460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670AF-F54C-435A-B6BA-608B051F3053}">
      <dsp:nvSpPr>
        <dsp:cNvPr id="0" name=""/>
        <dsp:cNvSpPr/>
      </dsp:nvSpPr>
      <dsp:spPr>
        <a:xfrm>
          <a:off x="395666" y="267795"/>
          <a:ext cx="7233859" cy="53586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5347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rPr>
            <a:t>Barrett Law</a:t>
          </a:r>
        </a:p>
      </dsp:txBody>
      <dsp:txXfrm>
        <a:off x="395666" y="267795"/>
        <a:ext cx="7233859" cy="535869"/>
      </dsp:txXfrm>
    </dsp:sp>
    <dsp:sp modelId="{10BC715E-2071-4FA6-A834-9FC87F839933}">
      <dsp:nvSpPr>
        <dsp:cNvPr id="0" name=""/>
        <dsp:cNvSpPr/>
      </dsp:nvSpPr>
      <dsp:spPr>
        <a:xfrm>
          <a:off x="60748" y="200811"/>
          <a:ext cx="669837" cy="6698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C8DF8E-57D4-4F2B-A259-ED7F1A886023}">
      <dsp:nvSpPr>
        <dsp:cNvPr id="0" name=""/>
        <dsp:cNvSpPr/>
      </dsp:nvSpPr>
      <dsp:spPr>
        <a:xfrm>
          <a:off x="702893" y="1071739"/>
          <a:ext cx="6926633" cy="53586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5347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Septic Tank Elimination Program – City</a:t>
          </a:r>
        </a:p>
      </dsp:txBody>
      <dsp:txXfrm>
        <a:off x="702893" y="1071739"/>
        <a:ext cx="6926633" cy="535869"/>
      </dsp:txXfrm>
    </dsp:sp>
    <dsp:sp modelId="{1B03ED16-E2B4-4A2A-AA2B-B15E0E8085B7}">
      <dsp:nvSpPr>
        <dsp:cNvPr id="0" name=""/>
        <dsp:cNvSpPr/>
      </dsp:nvSpPr>
      <dsp:spPr>
        <a:xfrm>
          <a:off x="367974" y="1004755"/>
          <a:ext cx="669837" cy="6698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F81BD0-C9EB-4F4A-A9FE-00B5FBEB0603}">
      <dsp:nvSpPr>
        <dsp:cNvPr id="0" name=""/>
        <dsp:cNvSpPr/>
      </dsp:nvSpPr>
      <dsp:spPr>
        <a:xfrm>
          <a:off x="702893" y="1875683"/>
          <a:ext cx="6926633" cy="53586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5347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Septic Tank Elimination Program – Citizens</a:t>
          </a:r>
          <a:endParaRPr lang="en-US" sz="28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02893" y="1875683"/>
        <a:ext cx="6926633" cy="535869"/>
      </dsp:txXfrm>
    </dsp:sp>
    <dsp:sp modelId="{5DE8F456-B7D6-4275-8827-F1D0939FFA3C}">
      <dsp:nvSpPr>
        <dsp:cNvPr id="0" name=""/>
        <dsp:cNvSpPr/>
      </dsp:nvSpPr>
      <dsp:spPr>
        <a:xfrm>
          <a:off x="367974" y="1808699"/>
          <a:ext cx="669837" cy="6698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D19CDF-F6D7-4A34-8E87-0236C6DDC591}">
      <dsp:nvSpPr>
        <dsp:cNvPr id="0" name=""/>
        <dsp:cNvSpPr/>
      </dsp:nvSpPr>
      <dsp:spPr>
        <a:xfrm>
          <a:off x="395666" y="2679627"/>
          <a:ext cx="7233859" cy="53586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5347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“New” Septic Tank Elimination Program</a:t>
          </a:r>
        </a:p>
      </dsp:txBody>
      <dsp:txXfrm>
        <a:off x="395666" y="2679627"/>
        <a:ext cx="7233859" cy="535869"/>
      </dsp:txXfrm>
    </dsp:sp>
    <dsp:sp modelId="{145811ED-05E5-4D2C-A974-B351B68B03A0}">
      <dsp:nvSpPr>
        <dsp:cNvPr id="0" name=""/>
        <dsp:cNvSpPr/>
      </dsp:nvSpPr>
      <dsp:spPr>
        <a:xfrm>
          <a:off x="60748" y="2612643"/>
          <a:ext cx="669837" cy="6698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507E0-9E6E-4572-ABD7-4A0B9343B602}">
      <dsp:nvSpPr>
        <dsp:cNvPr id="0" name=""/>
        <dsp:cNvSpPr/>
      </dsp:nvSpPr>
      <dsp:spPr>
        <a:xfrm rot="5400000">
          <a:off x="4514100" y="-2077839"/>
          <a:ext cx="770120" cy="5122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baseline="0" dirty="0"/>
            <a:t>Hearing – Legal requirement– Board of Public Works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baseline="0" dirty="0"/>
            <a:t>Assessment appeals – Board of Public Works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baseline="0" dirty="0"/>
            <a:t>Public meetings(s)</a:t>
          </a:r>
        </a:p>
      </dsp:txBody>
      <dsp:txXfrm rot="-5400000">
        <a:off x="2337994" y="135861"/>
        <a:ext cx="5084738" cy="694932"/>
      </dsp:txXfrm>
    </dsp:sp>
    <dsp:sp modelId="{F79CE905-C9E0-4BD9-A140-3C65012F7B8B}">
      <dsp:nvSpPr>
        <dsp:cNvPr id="0" name=""/>
        <dsp:cNvSpPr/>
      </dsp:nvSpPr>
      <dsp:spPr>
        <a:xfrm>
          <a:off x="0" y="0"/>
          <a:ext cx="2337152" cy="9626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Pre-2006  Barrett Law</a:t>
          </a:r>
        </a:p>
      </dsp:txBody>
      <dsp:txXfrm>
        <a:off x="46993" y="46993"/>
        <a:ext cx="2243166" cy="868664"/>
      </dsp:txXfrm>
    </dsp:sp>
    <dsp:sp modelId="{F4D445AB-024B-4A4D-B357-08AC933D1138}">
      <dsp:nvSpPr>
        <dsp:cNvPr id="0" name=""/>
        <dsp:cNvSpPr/>
      </dsp:nvSpPr>
      <dsp:spPr>
        <a:xfrm rot="5400000">
          <a:off x="4531763" y="-1045629"/>
          <a:ext cx="770120" cy="5079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baseline="0" dirty="0"/>
            <a:t>Three public meetings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baseline="0" dirty="0"/>
            <a:t>No hearings or assessment appeals – Eliminated the legal requirements of Barrett Law</a:t>
          </a:r>
          <a:endParaRPr lang="en-US" sz="800" b="0" kern="1200" baseline="0" dirty="0"/>
        </a:p>
      </dsp:txBody>
      <dsp:txXfrm rot="-5400000">
        <a:off x="2377084" y="1146644"/>
        <a:ext cx="5041884" cy="694932"/>
      </dsp:txXfrm>
    </dsp:sp>
    <dsp:sp modelId="{50151015-5E60-4E77-8714-2C1E450A5D3D}">
      <dsp:nvSpPr>
        <dsp:cNvPr id="0" name=""/>
        <dsp:cNvSpPr/>
      </dsp:nvSpPr>
      <dsp:spPr>
        <a:xfrm>
          <a:off x="841" y="1012784"/>
          <a:ext cx="2379121" cy="9626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2006 – STEP (City)</a:t>
          </a:r>
        </a:p>
      </dsp:txBody>
      <dsp:txXfrm>
        <a:off x="47834" y="1059777"/>
        <a:ext cx="2285135" cy="868664"/>
      </dsp:txXfrm>
    </dsp:sp>
    <dsp:sp modelId="{A1CB30BD-B034-4F39-B471-5F29A3E2D799}">
      <dsp:nvSpPr>
        <dsp:cNvPr id="0" name=""/>
        <dsp:cNvSpPr/>
      </dsp:nvSpPr>
      <dsp:spPr>
        <a:xfrm rot="5400000">
          <a:off x="4514100" y="-56273"/>
          <a:ext cx="770120" cy="51223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baseline="0" dirty="0"/>
            <a:t>Two Public Meetings</a:t>
          </a:r>
        </a:p>
      </dsp:txBody>
      <dsp:txXfrm rot="-5400000">
        <a:off x="2337994" y="2157427"/>
        <a:ext cx="5084738" cy="694932"/>
      </dsp:txXfrm>
    </dsp:sp>
    <dsp:sp modelId="{C9B60032-CF9D-4155-8F41-1F24F98EAF92}">
      <dsp:nvSpPr>
        <dsp:cNvPr id="0" name=""/>
        <dsp:cNvSpPr/>
      </dsp:nvSpPr>
      <dsp:spPr>
        <a:xfrm>
          <a:off x="841" y="2023567"/>
          <a:ext cx="2337152" cy="9626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2011 – STEP  (</a:t>
          </a:r>
          <a:r>
            <a:rPr lang="en-US" sz="2000" b="0" u="none" kern="1200" baseline="0" dirty="0">
              <a:uFill>
                <a:solidFill>
                  <a:srgbClr val="FF0000"/>
                </a:solidFill>
              </a:uFill>
            </a:rPr>
            <a:t>Citizens)</a:t>
          </a:r>
        </a:p>
      </dsp:txBody>
      <dsp:txXfrm>
        <a:off x="47834" y="2070560"/>
        <a:ext cx="2243166" cy="868664"/>
      </dsp:txXfrm>
    </dsp:sp>
    <dsp:sp modelId="{22E50078-CFFD-4F37-8B5A-E2DDE4B0B749}">
      <dsp:nvSpPr>
        <dsp:cNvPr id="0" name=""/>
        <dsp:cNvSpPr/>
      </dsp:nvSpPr>
      <dsp:spPr>
        <a:xfrm rot="5400000">
          <a:off x="4534769" y="975809"/>
          <a:ext cx="770120" cy="50797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baseline="0" dirty="0"/>
            <a:t>One public meeting for every 100 properties</a:t>
          </a:r>
        </a:p>
      </dsp:txBody>
      <dsp:txXfrm rot="-5400000">
        <a:off x="2379963" y="3168209"/>
        <a:ext cx="5042138" cy="694932"/>
      </dsp:txXfrm>
    </dsp:sp>
    <dsp:sp modelId="{C8EB45F9-9077-4609-AF8E-77106283EEC1}">
      <dsp:nvSpPr>
        <dsp:cNvPr id="0" name=""/>
        <dsp:cNvSpPr/>
      </dsp:nvSpPr>
      <dsp:spPr>
        <a:xfrm>
          <a:off x="841" y="3034350"/>
          <a:ext cx="2379121" cy="9626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2016 – STEP</a:t>
          </a:r>
        </a:p>
      </dsp:txBody>
      <dsp:txXfrm>
        <a:off x="47834" y="3081343"/>
        <a:ext cx="2285135" cy="868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91D2A-9981-45A4-ADBF-77081D83A62A}">
      <dsp:nvSpPr>
        <dsp:cNvPr id="0" name=""/>
        <dsp:cNvSpPr/>
      </dsp:nvSpPr>
      <dsp:spPr>
        <a:xfrm>
          <a:off x="2053" y="47048"/>
          <a:ext cx="2002482" cy="7126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kern="1200" dirty="0"/>
            <a:t>Neighborhood Prioritization</a:t>
          </a:r>
        </a:p>
      </dsp:txBody>
      <dsp:txXfrm>
        <a:off x="2053" y="47048"/>
        <a:ext cx="2002482" cy="712682"/>
      </dsp:txXfrm>
    </dsp:sp>
    <dsp:sp modelId="{474823EA-29FA-4F66-A311-744B341E8175}">
      <dsp:nvSpPr>
        <dsp:cNvPr id="0" name=""/>
        <dsp:cNvSpPr/>
      </dsp:nvSpPr>
      <dsp:spPr>
        <a:xfrm>
          <a:off x="2053" y="759731"/>
          <a:ext cx="2002482" cy="2015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Prioritization Method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Project  Clustering</a:t>
          </a:r>
        </a:p>
      </dsp:txBody>
      <dsp:txXfrm>
        <a:off x="2053" y="759731"/>
        <a:ext cx="2002482" cy="2015001"/>
      </dsp:txXfrm>
    </dsp:sp>
    <dsp:sp modelId="{9C3E4F21-2F79-4F3F-908F-45E821418DCC}">
      <dsp:nvSpPr>
        <dsp:cNvPr id="0" name=""/>
        <dsp:cNvSpPr/>
      </dsp:nvSpPr>
      <dsp:spPr>
        <a:xfrm>
          <a:off x="2284883" y="47048"/>
          <a:ext cx="2002482" cy="7126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kern="1200" dirty="0"/>
            <a:t>Program Implementation</a:t>
          </a:r>
        </a:p>
      </dsp:txBody>
      <dsp:txXfrm>
        <a:off x="2284883" y="47048"/>
        <a:ext cx="2002482" cy="712682"/>
      </dsp:txXfrm>
    </dsp:sp>
    <dsp:sp modelId="{6D608E44-300A-47A4-AAED-D3997604750B}">
      <dsp:nvSpPr>
        <dsp:cNvPr id="0" name=""/>
        <dsp:cNvSpPr/>
      </dsp:nvSpPr>
      <dsp:spPr>
        <a:xfrm>
          <a:off x="2284883" y="759731"/>
          <a:ext cx="2002482" cy="2015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Type of Service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Project Delivery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Design/Build/ Inspection Approach</a:t>
          </a:r>
        </a:p>
      </dsp:txBody>
      <dsp:txXfrm>
        <a:off x="2284883" y="759731"/>
        <a:ext cx="2002482" cy="2015001"/>
      </dsp:txXfrm>
    </dsp:sp>
    <dsp:sp modelId="{B1C77CE1-D9FD-4DBA-AA5C-B615EE8ACB24}">
      <dsp:nvSpPr>
        <dsp:cNvPr id="0" name=""/>
        <dsp:cNvSpPr/>
      </dsp:nvSpPr>
      <dsp:spPr>
        <a:xfrm>
          <a:off x="4567713" y="47048"/>
          <a:ext cx="2002482" cy="7126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kern="1200" dirty="0"/>
            <a:t>Customer Engagement</a:t>
          </a:r>
        </a:p>
      </dsp:txBody>
      <dsp:txXfrm>
        <a:off x="4567713" y="47048"/>
        <a:ext cx="2002482" cy="712682"/>
      </dsp:txXfrm>
    </dsp:sp>
    <dsp:sp modelId="{0EE1EFF0-7E0B-4481-A021-2EEE0981A8A3}">
      <dsp:nvSpPr>
        <dsp:cNvPr id="0" name=""/>
        <dsp:cNvSpPr/>
      </dsp:nvSpPr>
      <dsp:spPr>
        <a:xfrm>
          <a:off x="4567713" y="759731"/>
          <a:ext cx="2002482" cy="2015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Public Involvement/ Outreach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Homeowner/ Utility Responsibilities</a:t>
          </a:r>
        </a:p>
      </dsp:txBody>
      <dsp:txXfrm>
        <a:off x="4567713" y="759731"/>
        <a:ext cx="2002482" cy="2015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91D2A-9981-45A4-ADBF-77081D83A62A}">
      <dsp:nvSpPr>
        <dsp:cNvPr id="0" name=""/>
        <dsp:cNvSpPr/>
      </dsp:nvSpPr>
      <dsp:spPr>
        <a:xfrm>
          <a:off x="2053" y="47048"/>
          <a:ext cx="2002482" cy="7126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Neighborhood Prioritization</a:t>
          </a:r>
        </a:p>
      </dsp:txBody>
      <dsp:txXfrm>
        <a:off x="2053" y="47048"/>
        <a:ext cx="2002482" cy="712682"/>
      </dsp:txXfrm>
    </dsp:sp>
    <dsp:sp modelId="{474823EA-29FA-4F66-A311-744B341E8175}">
      <dsp:nvSpPr>
        <dsp:cNvPr id="0" name=""/>
        <dsp:cNvSpPr/>
      </dsp:nvSpPr>
      <dsp:spPr>
        <a:xfrm>
          <a:off x="2053" y="759731"/>
          <a:ext cx="2002482" cy="2015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b="1" kern="1200" dirty="0"/>
            <a:t>Prioritization Method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b="1" kern="1200" dirty="0"/>
            <a:t>Project  Clustering</a:t>
          </a:r>
        </a:p>
      </dsp:txBody>
      <dsp:txXfrm>
        <a:off x="2053" y="759731"/>
        <a:ext cx="2002482" cy="2015001"/>
      </dsp:txXfrm>
    </dsp:sp>
    <dsp:sp modelId="{9C3E4F21-2F79-4F3F-908F-45E821418DCC}">
      <dsp:nvSpPr>
        <dsp:cNvPr id="0" name=""/>
        <dsp:cNvSpPr/>
      </dsp:nvSpPr>
      <dsp:spPr>
        <a:xfrm>
          <a:off x="2284883" y="47048"/>
          <a:ext cx="2002482" cy="7126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kern="1200" dirty="0"/>
            <a:t>Program Implementation</a:t>
          </a:r>
        </a:p>
      </dsp:txBody>
      <dsp:txXfrm>
        <a:off x="2284883" y="47048"/>
        <a:ext cx="2002482" cy="712682"/>
      </dsp:txXfrm>
    </dsp:sp>
    <dsp:sp modelId="{6D608E44-300A-47A4-AAED-D3997604750B}">
      <dsp:nvSpPr>
        <dsp:cNvPr id="0" name=""/>
        <dsp:cNvSpPr/>
      </dsp:nvSpPr>
      <dsp:spPr>
        <a:xfrm>
          <a:off x="2284883" y="759731"/>
          <a:ext cx="2002482" cy="2015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Type of Service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Project Delivery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Design/Build/ Inspection Approach</a:t>
          </a:r>
        </a:p>
      </dsp:txBody>
      <dsp:txXfrm>
        <a:off x="2284883" y="759731"/>
        <a:ext cx="2002482" cy="2015001"/>
      </dsp:txXfrm>
    </dsp:sp>
    <dsp:sp modelId="{B1C77CE1-D9FD-4DBA-AA5C-B615EE8ACB24}">
      <dsp:nvSpPr>
        <dsp:cNvPr id="0" name=""/>
        <dsp:cNvSpPr/>
      </dsp:nvSpPr>
      <dsp:spPr>
        <a:xfrm>
          <a:off x="4567713" y="47048"/>
          <a:ext cx="2002482" cy="7126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kern="1200" dirty="0"/>
            <a:t>Customer Engagement</a:t>
          </a:r>
        </a:p>
      </dsp:txBody>
      <dsp:txXfrm>
        <a:off x="4567713" y="47048"/>
        <a:ext cx="2002482" cy="712682"/>
      </dsp:txXfrm>
    </dsp:sp>
    <dsp:sp modelId="{0EE1EFF0-7E0B-4481-A021-2EEE0981A8A3}">
      <dsp:nvSpPr>
        <dsp:cNvPr id="0" name=""/>
        <dsp:cNvSpPr/>
      </dsp:nvSpPr>
      <dsp:spPr>
        <a:xfrm>
          <a:off x="4567713" y="759731"/>
          <a:ext cx="2002482" cy="2015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Public Involvement/ Outreach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Homeowner/ Utility Responsibilities</a:t>
          </a:r>
        </a:p>
      </dsp:txBody>
      <dsp:txXfrm>
        <a:off x="4567713" y="759731"/>
        <a:ext cx="2002482" cy="2015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7F915-02CC-4725-ACBF-BCDC51267CA0}">
      <dsp:nvSpPr>
        <dsp:cNvPr id="0" name=""/>
        <dsp:cNvSpPr/>
      </dsp:nvSpPr>
      <dsp:spPr>
        <a:xfrm>
          <a:off x="60186" y="933458"/>
          <a:ext cx="897510" cy="29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Project</a:t>
          </a:r>
        </a:p>
      </dsp:txBody>
      <dsp:txXfrm>
        <a:off x="60186" y="933458"/>
        <a:ext cx="897510" cy="295770"/>
      </dsp:txXfrm>
    </dsp:sp>
    <dsp:sp modelId="{D7C78457-E194-4761-B72E-5FA84BE81BAE}">
      <dsp:nvSpPr>
        <dsp:cNvPr id="0" name=""/>
        <dsp:cNvSpPr/>
      </dsp:nvSpPr>
      <dsp:spPr>
        <a:xfrm>
          <a:off x="59167" y="843503"/>
          <a:ext cx="71392" cy="71392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22703-821E-4040-B4C4-9393C0294BE1}">
      <dsp:nvSpPr>
        <dsp:cNvPr id="0" name=""/>
        <dsp:cNvSpPr/>
      </dsp:nvSpPr>
      <dsp:spPr>
        <a:xfrm>
          <a:off x="109142" y="743553"/>
          <a:ext cx="71392" cy="71392"/>
        </a:xfrm>
        <a:prstGeom prst="ellipse">
          <a:avLst/>
        </a:prstGeom>
        <a:solidFill>
          <a:schemeClr val="accent1">
            <a:shade val="50000"/>
            <a:hueOff val="42368"/>
            <a:satOff val="-1032"/>
            <a:lumOff val="4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A3F08-FD6F-4DEC-B2E8-D695EAC7672C}">
      <dsp:nvSpPr>
        <dsp:cNvPr id="0" name=""/>
        <dsp:cNvSpPr/>
      </dsp:nvSpPr>
      <dsp:spPr>
        <a:xfrm>
          <a:off x="229082" y="763543"/>
          <a:ext cx="112188" cy="112188"/>
        </a:xfrm>
        <a:prstGeom prst="ellipse">
          <a:avLst/>
        </a:prstGeom>
        <a:solidFill>
          <a:schemeClr val="accent1">
            <a:shade val="50000"/>
            <a:hueOff val="84735"/>
            <a:satOff val="-2064"/>
            <a:lumOff val="90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CFE3A-C18D-48D7-86EA-6B2025481232}">
      <dsp:nvSpPr>
        <dsp:cNvPr id="0" name=""/>
        <dsp:cNvSpPr/>
      </dsp:nvSpPr>
      <dsp:spPr>
        <a:xfrm>
          <a:off x="329032" y="653598"/>
          <a:ext cx="71392" cy="71392"/>
        </a:xfrm>
        <a:prstGeom prst="ellipse">
          <a:avLst/>
        </a:prstGeom>
        <a:solidFill>
          <a:schemeClr val="accent1">
            <a:shade val="50000"/>
            <a:hueOff val="127103"/>
            <a:satOff val="-3095"/>
            <a:lumOff val="13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306BB-EF4C-435A-A29B-13910984E2D2}">
      <dsp:nvSpPr>
        <dsp:cNvPr id="0" name=""/>
        <dsp:cNvSpPr/>
      </dsp:nvSpPr>
      <dsp:spPr>
        <a:xfrm>
          <a:off x="458967" y="613618"/>
          <a:ext cx="71392" cy="71392"/>
        </a:xfrm>
        <a:prstGeom prst="ellipse">
          <a:avLst/>
        </a:prstGeom>
        <a:solidFill>
          <a:schemeClr val="accent1">
            <a:shade val="50000"/>
            <a:hueOff val="169471"/>
            <a:satOff val="-4127"/>
            <a:lumOff val="18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F96D9-0497-477A-BD75-908E2C8FC715}">
      <dsp:nvSpPr>
        <dsp:cNvPr id="0" name=""/>
        <dsp:cNvSpPr/>
      </dsp:nvSpPr>
      <dsp:spPr>
        <a:xfrm>
          <a:off x="618887" y="683583"/>
          <a:ext cx="71392" cy="71392"/>
        </a:xfrm>
        <a:prstGeom prst="ellipse">
          <a:avLst/>
        </a:prstGeom>
        <a:solidFill>
          <a:schemeClr val="accent1">
            <a:shade val="50000"/>
            <a:hueOff val="211839"/>
            <a:satOff val="-5159"/>
            <a:lumOff val="225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3A439-19AC-418D-B831-E3994E0F05A2}">
      <dsp:nvSpPr>
        <dsp:cNvPr id="0" name=""/>
        <dsp:cNvSpPr/>
      </dsp:nvSpPr>
      <dsp:spPr>
        <a:xfrm>
          <a:off x="718837" y="733558"/>
          <a:ext cx="112188" cy="112188"/>
        </a:xfrm>
        <a:prstGeom prst="ellipse">
          <a:avLst/>
        </a:prstGeom>
        <a:solidFill>
          <a:schemeClr val="accent1">
            <a:shade val="50000"/>
            <a:hueOff val="254206"/>
            <a:satOff val="-6191"/>
            <a:lumOff val="27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A2342-9921-469D-8574-EF04583F2C6B}">
      <dsp:nvSpPr>
        <dsp:cNvPr id="0" name=""/>
        <dsp:cNvSpPr/>
      </dsp:nvSpPr>
      <dsp:spPr>
        <a:xfrm>
          <a:off x="858767" y="843503"/>
          <a:ext cx="71392" cy="71392"/>
        </a:xfrm>
        <a:prstGeom prst="ellipse">
          <a:avLst/>
        </a:prstGeom>
        <a:solidFill>
          <a:schemeClr val="accent1">
            <a:shade val="50000"/>
            <a:hueOff val="296574"/>
            <a:satOff val="-7223"/>
            <a:lumOff val="31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63564-1833-4E32-BCC1-79BB576A55E5}">
      <dsp:nvSpPr>
        <dsp:cNvPr id="0" name=""/>
        <dsp:cNvSpPr/>
      </dsp:nvSpPr>
      <dsp:spPr>
        <a:xfrm>
          <a:off x="918737" y="953449"/>
          <a:ext cx="71392" cy="71392"/>
        </a:xfrm>
        <a:prstGeom prst="ellipse">
          <a:avLst/>
        </a:prstGeom>
        <a:solidFill>
          <a:schemeClr val="accent1">
            <a:shade val="50000"/>
            <a:hueOff val="338942"/>
            <a:satOff val="-8254"/>
            <a:lumOff val="361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095D0-68D0-4524-BC76-10BBDEDE71B4}">
      <dsp:nvSpPr>
        <dsp:cNvPr id="0" name=""/>
        <dsp:cNvSpPr/>
      </dsp:nvSpPr>
      <dsp:spPr>
        <a:xfrm>
          <a:off x="398997" y="743553"/>
          <a:ext cx="183581" cy="183581"/>
        </a:xfrm>
        <a:prstGeom prst="ellipse">
          <a:avLst/>
        </a:prstGeom>
        <a:solidFill>
          <a:schemeClr val="accent1">
            <a:shade val="50000"/>
            <a:hueOff val="381309"/>
            <a:satOff val="-9286"/>
            <a:lumOff val="40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F2C48-EBDE-4C2B-AA73-08C72CA5D671}">
      <dsp:nvSpPr>
        <dsp:cNvPr id="0" name=""/>
        <dsp:cNvSpPr/>
      </dsp:nvSpPr>
      <dsp:spPr>
        <a:xfrm>
          <a:off x="9192" y="1123364"/>
          <a:ext cx="71392" cy="71392"/>
        </a:xfrm>
        <a:prstGeom prst="ellipse">
          <a:avLst/>
        </a:prstGeom>
        <a:solidFill>
          <a:schemeClr val="accent1">
            <a:shade val="50000"/>
            <a:hueOff val="381309"/>
            <a:satOff val="-9286"/>
            <a:lumOff val="40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E3E4A-5619-4968-8DB8-8974C34F51D8}">
      <dsp:nvSpPr>
        <dsp:cNvPr id="0" name=""/>
        <dsp:cNvSpPr/>
      </dsp:nvSpPr>
      <dsp:spPr>
        <a:xfrm>
          <a:off x="69162" y="1213319"/>
          <a:ext cx="112188" cy="112188"/>
        </a:xfrm>
        <a:prstGeom prst="ellipse">
          <a:avLst/>
        </a:prstGeom>
        <a:solidFill>
          <a:schemeClr val="accent1">
            <a:shade val="50000"/>
            <a:hueOff val="338942"/>
            <a:satOff val="-8254"/>
            <a:lumOff val="361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DCA50-6F62-4926-B3E9-86EEFBBAB256}">
      <dsp:nvSpPr>
        <dsp:cNvPr id="0" name=""/>
        <dsp:cNvSpPr/>
      </dsp:nvSpPr>
      <dsp:spPr>
        <a:xfrm>
          <a:off x="219087" y="1293279"/>
          <a:ext cx="163183" cy="163183"/>
        </a:xfrm>
        <a:prstGeom prst="ellipse">
          <a:avLst/>
        </a:prstGeom>
        <a:solidFill>
          <a:schemeClr val="accent1">
            <a:shade val="50000"/>
            <a:hueOff val="296574"/>
            <a:satOff val="-7223"/>
            <a:lumOff val="31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12909-0BB4-45C6-91E9-87C237336042}">
      <dsp:nvSpPr>
        <dsp:cNvPr id="0" name=""/>
        <dsp:cNvSpPr/>
      </dsp:nvSpPr>
      <dsp:spPr>
        <a:xfrm>
          <a:off x="428982" y="1423214"/>
          <a:ext cx="71392" cy="71392"/>
        </a:xfrm>
        <a:prstGeom prst="ellipse">
          <a:avLst/>
        </a:prstGeom>
        <a:solidFill>
          <a:schemeClr val="accent1">
            <a:shade val="50000"/>
            <a:hueOff val="254206"/>
            <a:satOff val="-6191"/>
            <a:lumOff val="27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F0324-9407-4EFD-8266-44FF1593C38E}">
      <dsp:nvSpPr>
        <dsp:cNvPr id="0" name=""/>
        <dsp:cNvSpPr/>
      </dsp:nvSpPr>
      <dsp:spPr>
        <a:xfrm>
          <a:off x="468962" y="1293279"/>
          <a:ext cx="112188" cy="112188"/>
        </a:xfrm>
        <a:prstGeom prst="ellipse">
          <a:avLst/>
        </a:prstGeom>
        <a:solidFill>
          <a:schemeClr val="accent1">
            <a:shade val="50000"/>
            <a:hueOff val="211839"/>
            <a:satOff val="-5159"/>
            <a:lumOff val="225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33B7E-A283-4B88-A209-3FA51B23C120}">
      <dsp:nvSpPr>
        <dsp:cNvPr id="0" name=""/>
        <dsp:cNvSpPr/>
      </dsp:nvSpPr>
      <dsp:spPr>
        <a:xfrm>
          <a:off x="568912" y="1433209"/>
          <a:ext cx="71392" cy="71392"/>
        </a:xfrm>
        <a:prstGeom prst="ellipse">
          <a:avLst/>
        </a:prstGeom>
        <a:solidFill>
          <a:schemeClr val="accent1">
            <a:shade val="50000"/>
            <a:hueOff val="169471"/>
            <a:satOff val="-4127"/>
            <a:lumOff val="18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D4779-E6ED-4E8E-A2BF-932E80087816}">
      <dsp:nvSpPr>
        <dsp:cNvPr id="0" name=""/>
        <dsp:cNvSpPr/>
      </dsp:nvSpPr>
      <dsp:spPr>
        <a:xfrm>
          <a:off x="658867" y="1273289"/>
          <a:ext cx="163183" cy="163183"/>
        </a:xfrm>
        <a:prstGeom prst="ellipse">
          <a:avLst/>
        </a:prstGeom>
        <a:solidFill>
          <a:schemeClr val="accent1">
            <a:shade val="50000"/>
            <a:hueOff val="127103"/>
            <a:satOff val="-3095"/>
            <a:lumOff val="13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17F9A-CD25-4300-8434-377FE601964F}">
      <dsp:nvSpPr>
        <dsp:cNvPr id="0" name=""/>
        <dsp:cNvSpPr/>
      </dsp:nvSpPr>
      <dsp:spPr>
        <a:xfrm>
          <a:off x="878757" y="1233309"/>
          <a:ext cx="112188" cy="112188"/>
        </a:xfrm>
        <a:prstGeom prst="ellipse">
          <a:avLst/>
        </a:prstGeom>
        <a:solidFill>
          <a:schemeClr val="accent1">
            <a:shade val="50000"/>
            <a:hueOff val="84735"/>
            <a:satOff val="-2064"/>
            <a:lumOff val="90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62272-4F90-4FC2-8EE4-7F884D7F9DF6}">
      <dsp:nvSpPr>
        <dsp:cNvPr id="0" name=""/>
        <dsp:cNvSpPr/>
      </dsp:nvSpPr>
      <dsp:spPr>
        <a:xfrm>
          <a:off x="990946" y="763377"/>
          <a:ext cx="329482" cy="629018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051E5-76A2-4353-A8D3-A0BA70CE6CD8}">
      <dsp:nvSpPr>
        <dsp:cNvPr id="0" name=""/>
        <dsp:cNvSpPr/>
      </dsp:nvSpPr>
      <dsp:spPr>
        <a:xfrm>
          <a:off x="1320429" y="763683"/>
          <a:ext cx="898589" cy="629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Planning</a:t>
          </a:r>
        </a:p>
      </dsp:txBody>
      <dsp:txXfrm>
        <a:off x="1320429" y="763683"/>
        <a:ext cx="898589" cy="629012"/>
      </dsp:txXfrm>
    </dsp:sp>
    <dsp:sp modelId="{9C205CBC-E6C2-4900-BB85-79C94F112080}">
      <dsp:nvSpPr>
        <dsp:cNvPr id="0" name=""/>
        <dsp:cNvSpPr/>
      </dsp:nvSpPr>
      <dsp:spPr>
        <a:xfrm>
          <a:off x="2219018" y="763377"/>
          <a:ext cx="329482" cy="629018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166170"/>
            <a:satOff val="-3548"/>
            <a:lumOff val="132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7AFE5-DA13-4534-B5A8-B0C6387FF7E0}">
      <dsp:nvSpPr>
        <dsp:cNvPr id="0" name=""/>
        <dsp:cNvSpPr/>
      </dsp:nvSpPr>
      <dsp:spPr>
        <a:xfrm>
          <a:off x="2548500" y="763683"/>
          <a:ext cx="1296349" cy="629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Prioritization</a:t>
          </a:r>
        </a:p>
      </dsp:txBody>
      <dsp:txXfrm>
        <a:off x="2548500" y="763683"/>
        <a:ext cx="1296349" cy="629012"/>
      </dsp:txXfrm>
    </dsp:sp>
    <dsp:sp modelId="{4A2A915C-DD6D-4C8D-94FA-FEF70AA8F767}">
      <dsp:nvSpPr>
        <dsp:cNvPr id="0" name=""/>
        <dsp:cNvSpPr/>
      </dsp:nvSpPr>
      <dsp:spPr>
        <a:xfrm>
          <a:off x="3844850" y="763377"/>
          <a:ext cx="329482" cy="629018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332341"/>
            <a:satOff val="-7097"/>
            <a:lumOff val="264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3824C-2F67-42CD-94AE-EC6AC61EECC6}">
      <dsp:nvSpPr>
        <dsp:cNvPr id="0" name=""/>
        <dsp:cNvSpPr/>
      </dsp:nvSpPr>
      <dsp:spPr>
        <a:xfrm>
          <a:off x="4174332" y="763683"/>
          <a:ext cx="1342707" cy="629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Methodology</a:t>
          </a:r>
        </a:p>
      </dsp:txBody>
      <dsp:txXfrm>
        <a:off x="4174332" y="763683"/>
        <a:ext cx="1342707" cy="629012"/>
      </dsp:txXfrm>
    </dsp:sp>
    <dsp:sp modelId="{4E14E267-7945-4F95-B783-8C2B5D493269}">
      <dsp:nvSpPr>
        <dsp:cNvPr id="0" name=""/>
        <dsp:cNvSpPr/>
      </dsp:nvSpPr>
      <dsp:spPr>
        <a:xfrm>
          <a:off x="5517040" y="763377"/>
          <a:ext cx="329482" cy="629018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332341"/>
            <a:satOff val="-7097"/>
            <a:lumOff val="264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D5165-20A5-49D4-93D4-B841CC24218A}">
      <dsp:nvSpPr>
        <dsp:cNvPr id="0" name=""/>
        <dsp:cNvSpPr/>
      </dsp:nvSpPr>
      <dsp:spPr>
        <a:xfrm>
          <a:off x="5846523" y="763683"/>
          <a:ext cx="898589" cy="629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</a:t>
          </a:r>
        </a:p>
      </dsp:txBody>
      <dsp:txXfrm>
        <a:off x="5846523" y="763683"/>
        <a:ext cx="898589" cy="629012"/>
      </dsp:txXfrm>
    </dsp:sp>
    <dsp:sp modelId="{6A673E70-2B5B-43D3-82BF-3C6BBF6DF3BA}">
      <dsp:nvSpPr>
        <dsp:cNvPr id="0" name=""/>
        <dsp:cNvSpPr/>
      </dsp:nvSpPr>
      <dsp:spPr>
        <a:xfrm>
          <a:off x="6745112" y="763377"/>
          <a:ext cx="329482" cy="629018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166170"/>
            <a:satOff val="-3548"/>
            <a:lumOff val="132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945FF-5DD1-4D4B-AD03-5ACA1A569E0B}">
      <dsp:nvSpPr>
        <dsp:cNvPr id="0" name=""/>
        <dsp:cNvSpPr/>
      </dsp:nvSpPr>
      <dsp:spPr>
        <a:xfrm>
          <a:off x="7074595" y="711394"/>
          <a:ext cx="1037378" cy="763800"/>
        </a:xfrm>
        <a:prstGeom prst="ellipse">
          <a:avLst/>
        </a:prstGeom>
        <a:solidFill>
          <a:schemeClr val="accent1">
            <a:shade val="50000"/>
            <a:hueOff val="42368"/>
            <a:satOff val="-1032"/>
            <a:lumOff val="4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3PMAP</a:t>
          </a:r>
        </a:p>
      </dsp:txBody>
      <dsp:txXfrm>
        <a:off x="7226515" y="823250"/>
        <a:ext cx="733538" cy="540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91D2A-9981-45A4-ADBF-77081D83A62A}">
      <dsp:nvSpPr>
        <dsp:cNvPr id="0" name=""/>
        <dsp:cNvSpPr/>
      </dsp:nvSpPr>
      <dsp:spPr>
        <a:xfrm>
          <a:off x="2053" y="44949"/>
          <a:ext cx="2002482" cy="7126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kern="1200" dirty="0"/>
            <a:t>Neighborhood Prioritization</a:t>
          </a:r>
        </a:p>
      </dsp:txBody>
      <dsp:txXfrm>
        <a:off x="2053" y="44949"/>
        <a:ext cx="2002482" cy="712682"/>
      </dsp:txXfrm>
    </dsp:sp>
    <dsp:sp modelId="{474823EA-29FA-4F66-A311-744B341E8175}">
      <dsp:nvSpPr>
        <dsp:cNvPr id="0" name=""/>
        <dsp:cNvSpPr/>
      </dsp:nvSpPr>
      <dsp:spPr>
        <a:xfrm>
          <a:off x="2053" y="757632"/>
          <a:ext cx="2002482" cy="2019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Prioritization Method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Project  Clustering</a:t>
          </a:r>
        </a:p>
      </dsp:txBody>
      <dsp:txXfrm>
        <a:off x="2053" y="757632"/>
        <a:ext cx="2002482" cy="2019199"/>
      </dsp:txXfrm>
    </dsp:sp>
    <dsp:sp modelId="{9C3E4F21-2F79-4F3F-908F-45E821418DCC}">
      <dsp:nvSpPr>
        <dsp:cNvPr id="0" name=""/>
        <dsp:cNvSpPr/>
      </dsp:nvSpPr>
      <dsp:spPr>
        <a:xfrm>
          <a:off x="2284883" y="44949"/>
          <a:ext cx="2002482" cy="7126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 Implementation</a:t>
          </a:r>
        </a:p>
      </dsp:txBody>
      <dsp:txXfrm>
        <a:off x="2284883" y="44949"/>
        <a:ext cx="2002482" cy="712682"/>
      </dsp:txXfrm>
    </dsp:sp>
    <dsp:sp modelId="{6D608E44-300A-47A4-AAED-D3997604750B}">
      <dsp:nvSpPr>
        <dsp:cNvPr id="0" name=""/>
        <dsp:cNvSpPr/>
      </dsp:nvSpPr>
      <dsp:spPr>
        <a:xfrm>
          <a:off x="2284883" y="757632"/>
          <a:ext cx="2002482" cy="2019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/>
            <a:t>Type of Service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/>
            <a:t>Project Delivery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/>
            <a:t>Design/Build/ Inspection Approach</a:t>
          </a:r>
        </a:p>
      </dsp:txBody>
      <dsp:txXfrm>
        <a:off x="2284883" y="757632"/>
        <a:ext cx="2002482" cy="2019199"/>
      </dsp:txXfrm>
    </dsp:sp>
    <dsp:sp modelId="{B1C77CE1-D9FD-4DBA-AA5C-B615EE8ACB24}">
      <dsp:nvSpPr>
        <dsp:cNvPr id="0" name=""/>
        <dsp:cNvSpPr/>
      </dsp:nvSpPr>
      <dsp:spPr>
        <a:xfrm>
          <a:off x="4567713" y="44949"/>
          <a:ext cx="2002482" cy="7126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kern="1200" dirty="0"/>
            <a:t>Customer Engagement</a:t>
          </a:r>
        </a:p>
      </dsp:txBody>
      <dsp:txXfrm>
        <a:off x="4567713" y="44949"/>
        <a:ext cx="2002482" cy="712682"/>
      </dsp:txXfrm>
    </dsp:sp>
    <dsp:sp modelId="{0EE1EFF0-7E0B-4481-A021-2EEE0981A8A3}">
      <dsp:nvSpPr>
        <dsp:cNvPr id="0" name=""/>
        <dsp:cNvSpPr/>
      </dsp:nvSpPr>
      <dsp:spPr>
        <a:xfrm>
          <a:off x="4567713" y="757632"/>
          <a:ext cx="2002482" cy="2019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Public Involvement/ Outreach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/>
            <a:t>Homeowner/ Utility Responsibilities</a:t>
          </a:r>
        </a:p>
      </dsp:txBody>
      <dsp:txXfrm>
        <a:off x="4567713" y="757632"/>
        <a:ext cx="2002482" cy="2019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507E0-9E6E-4572-ABD7-4A0B9343B602}">
      <dsp:nvSpPr>
        <dsp:cNvPr id="0" name=""/>
        <dsp:cNvSpPr/>
      </dsp:nvSpPr>
      <dsp:spPr>
        <a:xfrm rot="5400000">
          <a:off x="4081341" y="-1765340"/>
          <a:ext cx="642332" cy="4336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/>
            <a:t>Gravity sewers &amp; lift stations</a:t>
          </a:r>
        </a:p>
      </dsp:txBody>
      <dsp:txXfrm rot="-5400000">
        <a:off x="2234040" y="113317"/>
        <a:ext cx="4305579" cy="579620"/>
      </dsp:txXfrm>
    </dsp:sp>
    <dsp:sp modelId="{F79CE905-C9E0-4BD9-A140-3C65012F7B8B}">
      <dsp:nvSpPr>
        <dsp:cNvPr id="0" name=""/>
        <dsp:cNvSpPr/>
      </dsp:nvSpPr>
      <dsp:spPr>
        <a:xfrm>
          <a:off x="122" y="1669"/>
          <a:ext cx="2233916" cy="80291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Pre-2006     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Barrett Law</a:t>
          </a:r>
        </a:p>
      </dsp:txBody>
      <dsp:txXfrm>
        <a:off x="39317" y="40864"/>
        <a:ext cx="2155526" cy="724525"/>
      </dsp:txXfrm>
    </dsp:sp>
    <dsp:sp modelId="{F4D445AB-024B-4A4D-B357-08AC933D1138}">
      <dsp:nvSpPr>
        <dsp:cNvPr id="0" name=""/>
        <dsp:cNvSpPr/>
      </dsp:nvSpPr>
      <dsp:spPr>
        <a:xfrm rot="5400000">
          <a:off x="4081341" y="-922279"/>
          <a:ext cx="642332" cy="4336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/>
            <a:t>Gravity sewers &amp; lift stations &amp; </a:t>
          </a:r>
          <a:r>
            <a:rPr lang="en-US" sz="2000" b="0" kern="1200" baseline="0" dirty="0"/>
            <a:t>limited low pressure systems</a:t>
          </a:r>
        </a:p>
      </dsp:txBody>
      <dsp:txXfrm rot="-5400000">
        <a:off x="2234040" y="956378"/>
        <a:ext cx="4305579" cy="579620"/>
      </dsp:txXfrm>
    </dsp:sp>
    <dsp:sp modelId="{50151015-5E60-4E77-8714-2C1E450A5D3D}">
      <dsp:nvSpPr>
        <dsp:cNvPr id="0" name=""/>
        <dsp:cNvSpPr/>
      </dsp:nvSpPr>
      <dsp:spPr>
        <a:xfrm>
          <a:off x="122" y="844730"/>
          <a:ext cx="2233916" cy="80291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2006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STEP (City)</a:t>
          </a:r>
        </a:p>
      </dsp:txBody>
      <dsp:txXfrm>
        <a:off x="39317" y="883925"/>
        <a:ext cx="2155526" cy="724525"/>
      </dsp:txXfrm>
    </dsp:sp>
    <dsp:sp modelId="{A1CB30BD-B034-4F39-B471-5F29A3E2D799}">
      <dsp:nvSpPr>
        <dsp:cNvPr id="0" name=""/>
        <dsp:cNvSpPr/>
      </dsp:nvSpPr>
      <dsp:spPr>
        <a:xfrm rot="5400000">
          <a:off x="4081341" y="-79217"/>
          <a:ext cx="642332" cy="4336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baseline="0" dirty="0"/>
            <a:t>Gravity sewers &amp; lift stations &amp; limited low pressure systems</a:t>
          </a:r>
        </a:p>
      </dsp:txBody>
      <dsp:txXfrm rot="-5400000">
        <a:off x="2234040" y="1799440"/>
        <a:ext cx="4305579" cy="579620"/>
      </dsp:txXfrm>
    </dsp:sp>
    <dsp:sp modelId="{C9B60032-CF9D-4155-8F41-1F24F98EAF92}">
      <dsp:nvSpPr>
        <dsp:cNvPr id="0" name=""/>
        <dsp:cNvSpPr/>
      </dsp:nvSpPr>
      <dsp:spPr>
        <a:xfrm>
          <a:off x="122" y="1687792"/>
          <a:ext cx="2233916" cy="80291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2011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STEP (Citizens)</a:t>
          </a:r>
          <a:endParaRPr lang="en-US" sz="2400" b="0" u="none" kern="1200" baseline="0" dirty="0">
            <a:uFill>
              <a:solidFill>
                <a:srgbClr val="FF0000"/>
              </a:solidFill>
            </a:uFill>
          </a:endParaRPr>
        </a:p>
      </dsp:txBody>
      <dsp:txXfrm>
        <a:off x="39317" y="1726987"/>
        <a:ext cx="2155526" cy="724525"/>
      </dsp:txXfrm>
    </dsp:sp>
    <dsp:sp modelId="{22E50078-CFFD-4F37-8B5A-E2DDE4B0B749}">
      <dsp:nvSpPr>
        <dsp:cNvPr id="0" name=""/>
        <dsp:cNvSpPr/>
      </dsp:nvSpPr>
      <dsp:spPr>
        <a:xfrm rot="5400000">
          <a:off x="4077763" y="763843"/>
          <a:ext cx="649488" cy="4336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baseline="0" dirty="0"/>
            <a:t>All low pressure systems</a:t>
          </a:r>
        </a:p>
      </dsp:txBody>
      <dsp:txXfrm rot="-5400000">
        <a:off x="2234040" y="2639272"/>
        <a:ext cx="4305230" cy="586078"/>
      </dsp:txXfrm>
    </dsp:sp>
    <dsp:sp modelId="{C8EB45F9-9077-4609-AF8E-77106283EEC1}">
      <dsp:nvSpPr>
        <dsp:cNvPr id="0" name=""/>
        <dsp:cNvSpPr/>
      </dsp:nvSpPr>
      <dsp:spPr>
        <a:xfrm>
          <a:off x="122" y="2530853"/>
          <a:ext cx="2233916" cy="80291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Post-2016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STEP</a:t>
          </a:r>
        </a:p>
      </dsp:txBody>
      <dsp:txXfrm>
        <a:off x="39317" y="2570048"/>
        <a:ext cx="2155526" cy="7245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507E0-9E6E-4572-ABD7-4A0B9343B602}">
      <dsp:nvSpPr>
        <dsp:cNvPr id="0" name=""/>
        <dsp:cNvSpPr/>
      </dsp:nvSpPr>
      <dsp:spPr>
        <a:xfrm rot="5400000">
          <a:off x="4629955" y="-2410991"/>
          <a:ext cx="632081" cy="56153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baseline="0" dirty="0"/>
            <a:t>Design – Bid – Build    (traditional method)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baseline="0" dirty="0"/>
            <a:t>Public Bid – Lowest responsive and responsible</a:t>
          </a:r>
          <a:endParaRPr lang="en-US" sz="900" b="0" kern="1200" baseline="0" dirty="0"/>
        </a:p>
      </dsp:txBody>
      <dsp:txXfrm rot="-5400000">
        <a:off x="2138311" y="111509"/>
        <a:ext cx="5584513" cy="570369"/>
      </dsp:txXfrm>
    </dsp:sp>
    <dsp:sp modelId="{F79CE905-C9E0-4BD9-A140-3C65012F7B8B}">
      <dsp:nvSpPr>
        <dsp:cNvPr id="0" name=""/>
        <dsp:cNvSpPr/>
      </dsp:nvSpPr>
      <dsp:spPr>
        <a:xfrm>
          <a:off x="0" y="0"/>
          <a:ext cx="2137368" cy="79010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/>
            <a:t>Pre-2006   Barrett Law</a:t>
          </a:r>
        </a:p>
      </dsp:txBody>
      <dsp:txXfrm>
        <a:off x="38570" y="38570"/>
        <a:ext cx="2060228" cy="712961"/>
      </dsp:txXfrm>
    </dsp:sp>
    <dsp:sp modelId="{F4D445AB-024B-4A4D-B357-08AC933D1138}">
      <dsp:nvSpPr>
        <dsp:cNvPr id="0" name=""/>
        <dsp:cNvSpPr/>
      </dsp:nvSpPr>
      <dsp:spPr>
        <a:xfrm rot="5400000">
          <a:off x="4633620" y="-1576870"/>
          <a:ext cx="632081" cy="56063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baseline="0" dirty="0"/>
            <a:t>Design – Bid – Build    (traditional method)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baseline="0" dirty="0"/>
            <a:t>Public Bid – Lowest responsive and responsible</a:t>
          </a:r>
          <a:endParaRPr lang="en-US" sz="900" b="0" kern="1200" baseline="0" dirty="0"/>
        </a:p>
      </dsp:txBody>
      <dsp:txXfrm rot="-5400000">
        <a:off x="2146490" y="941116"/>
        <a:ext cx="5575486" cy="570369"/>
      </dsp:txXfrm>
    </dsp:sp>
    <dsp:sp modelId="{50151015-5E60-4E77-8714-2C1E450A5D3D}">
      <dsp:nvSpPr>
        <dsp:cNvPr id="0" name=""/>
        <dsp:cNvSpPr/>
      </dsp:nvSpPr>
      <dsp:spPr>
        <a:xfrm>
          <a:off x="942" y="831249"/>
          <a:ext cx="2145546" cy="79010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/>
            <a:t>2006 - STEP   </a:t>
          </a:r>
        </a:p>
      </dsp:txBody>
      <dsp:txXfrm>
        <a:off x="39512" y="869819"/>
        <a:ext cx="2068406" cy="712961"/>
      </dsp:txXfrm>
    </dsp:sp>
    <dsp:sp modelId="{A1CB30BD-B034-4F39-B471-5F29A3E2D799}">
      <dsp:nvSpPr>
        <dsp:cNvPr id="0" name=""/>
        <dsp:cNvSpPr/>
      </dsp:nvSpPr>
      <dsp:spPr>
        <a:xfrm rot="5400000">
          <a:off x="4630073" y="-743716"/>
          <a:ext cx="632081" cy="5599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baseline="0" dirty="0"/>
            <a:t>Design – </a:t>
          </a:r>
          <a:r>
            <a:rPr lang="en-US" sz="1800" b="0" u="none" kern="1200" baseline="0" dirty="0">
              <a:uFill>
                <a:solidFill>
                  <a:srgbClr val="FF0000"/>
                </a:solidFill>
              </a:uFill>
            </a:rPr>
            <a:t>Solicit Proposals </a:t>
          </a:r>
          <a:r>
            <a:rPr lang="en-US" sz="1800" b="0" kern="1200" baseline="0" dirty="0"/>
            <a:t>– Build</a:t>
          </a:r>
          <a:r>
            <a:rPr lang="en-US" sz="1800" b="0" u="none" kern="1200" baseline="0" dirty="0">
              <a:uFill>
                <a:solidFill>
                  <a:srgbClr val="FF0000"/>
                </a:solidFill>
              </a:uFill>
            </a:rPr>
            <a:t> </a:t>
          </a:r>
          <a:r>
            <a:rPr lang="en-US" sz="1800" b="0" kern="1200" baseline="0" dirty="0"/>
            <a:t>(traditional method)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baseline="0" dirty="0"/>
            <a:t>Solicit Proposals (Participants Invited) – </a:t>
          </a:r>
          <a:r>
            <a:rPr lang="en-US" sz="1800" b="0" u="none" kern="1200" baseline="0" dirty="0">
              <a:uFill>
                <a:solidFill>
                  <a:srgbClr val="FF0000"/>
                </a:solidFill>
              </a:uFill>
            </a:rPr>
            <a:t>Best Value</a:t>
          </a:r>
          <a:endParaRPr lang="en-US" sz="900" b="0" kern="1200" baseline="0" dirty="0"/>
        </a:p>
      </dsp:txBody>
      <dsp:txXfrm rot="-5400000">
        <a:off x="2146490" y="1770723"/>
        <a:ext cx="5568392" cy="570369"/>
      </dsp:txXfrm>
    </dsp:sp>
    <dsp:sp modelId="{C9B60032-CF9D-4155-8F41-1F24F98EAF92}">
      <dsp:nvSpPr>
        <dsp:cNvPr id="0" name=""/>
        <dsp:cNvSpPr/>
      </dsp:nvSpPr>
      <dsp:spPr>
        <a:xfrm>
          <a:off x="942" y="1660856"/>
          <a:ext cx="2145546" cy="79010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/>
            <a:t>2011 - STEP  </a:t>
          </a:r>
          <a:r>
            <a:rPr lang="en-US" sz="2800" b="0" u="none" kern="1200" baseline="0" dirty="0">
              <a:uFill>
                <a:solidFill>
                  <a:srgbClr val="FF0000"/>
                </a:solidFill>
              </a:uFill>
            </a:rPr>
            <a:t>Citizens</a:t>
          </a:r>
        </a:p>
      </dsp:txBody>
      <dsp:txXfrm>
        <a:off x="39512" y="1699426"/>
        <a:ext cx="2068406" cy="712961"/>
      </dsp:txXfrm>
    </dsp:sp>
    <dsp:sp modelId="{22E50078-CFFD-4F37-8B5A-E2DDE4B0B749}">
      <dsp:nvSpPr>
        <dsp:cNvPr id="0" name=""/>
        <dsp:cNvSpPr/>
      </dsp:nvSpPr>
      <dsp:spPr>
        <a:xfrm rot="5400000">
          <a:off x="4636483" y="84932"/>
          <a:ext cx="632081" cy="56011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baseline="0" dirty="0"/>
            <a:t>Modified Design/Build/Inspection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baseline="0" dirty="0"/>
            <a:t>Solicit Programmatic Proposals (Participants Invited) – Best Value</a:t>
          </a:r>
          <a:endParaRPr lang="en-US" sz="900" b="0" kern="1200" baseline="0" dirty="0"/>
        </a:p>
      </dsp:txBody>
      <dsp:txXfrm rot="-5400000">
        <a:off x="2151942" y="2600329"/>
        <a:ext cx="5570308" cy="570369"/>
      </dsp:txXfrm>
    </dsp:sp>
    <dsp:sp modelId="{C8EB45F9-9077-4609-AF8E-77106283EEC1}">
      <dsp:nvSpPr>
        <dsp:cNvPr id="0" name=""/>
        <dsp:cNvSpPr/>
      </dsp:nvSpPr>
      <dsp:spPr>
        <a:xfrm>
          <a:off x="942" y="2490463"/>
          <a:ext cx="2150999" cy="79010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/>
            <a:t>2016 - STEP</a:t>
          </a:r>
        </a:p>
      </dsp:txBody>
      <dsp:txXfrm>
        <a:off x="39512" y="2529033"/>
        <a:ext cx="2073859" cy="7129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507E0-9E6E-4572-ABD7-4A0B9343B602}">
      <dsp:nvSpPr>
        <dsp:cNvPr id="0" name=""/>
        <dsp:cNvSpPr/>
      </dsp:nvSpPr>
      <dsp:spPr>
        <a:xfrm rot="5400000">
          <a:off x="4146455" y="-1714393"/>
          <a:ext cx="603815" cy="41866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baseline="0" dirty="0"/>
            <a:t>Consultants &amp; Internal – Full time &amp; some part time</a:t>
          </a:r>
        </a:p>
      </dsp:txBody>
      <dsp:txXfrm rot="-5400000">
        <a:off x="2355015" y="106523"/>
        <a:ext cx="4157219" cy="544863"/>
      </dsp:txXfrm>
    </dsp:sp>
    <dsp:sp modelId="{F79CE905-C9E0-4BD9-A140-3C65012F7B8B}">
      <dsp:nvSpPr>
        <dsp:cNvPr id="0" name=""/>
        <dsp:cNvSpPr/>
      </dsp:nvSpPr>
      <dsp:spPr>
        <a:xfrm>
          <a:off x="0" y="1569"/>
          <a:ext cx="2355015" cy="75476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0" kern="1200" dirty="0"/>
            <a:t>Pre-2006       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0" kern="1200" dirty="0"/>
            <a:t>Barrett Law</a:t>
          </a:r>
        </a:p>
      </dsp:txBody>
      <dsp:txXfrm>
        <a:off x="36845" y="38414"/>
        <a:ext cx="2281325" cy="681079"/>
      </dsp:txXfrm>
    </dsp:sp>
    <dsp:sp modelId="{F4D445AB-024B-4A4D-B357-08AC933D1138}">
      <dsp:nvSpPr>
        <dsp:cNvPr id="0" name=""/>
        <dsp:cNvSpPr/>
      </dsp:nvSpPr>
      <dsp:spPr>
        <a:xfrm rot="5400000">
          <a:off x="4146455" y="-921885"/>
          <a:ext cx="603815" cy="41866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baseline="0" dirty="0"/>
            <a:t>Consultants – Full time </a:t>
          </a:r>
        </a:p>
      </dsp:txBody>
      <dsp:txXfrm rot="-5400000">
        <a:off x="2355015" y="899031"/>
        <a:ext cx="4157219" cy="544863"/>
      </dsp:txXfrm>
    </dsp:sp>
    <dsp:sp modelId="{50151015-5E60-4E77-8714-2C1E450A5D3D}">
      <dsp:nvSpPr>
        <dsp:cNvPr id="0" name=""/>
        <dsp:cNvSpPr/>
      </dsp:nvSpPr>
      <dsp:spPr>
        <a:xfrm>
          <a:off x="0" y="794076"/>
          <a:ext cx="2355015" cy="75476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0" kern="1200"/>
            <a:t>2006 - STEP</a:t>
          </a:r>
          <a:endParaRPr lang="en-US" sz="2800" b="0" kern="1200" dirty="0"/>
        </a:p>
      </dsp:txBody>
      <dsp:txXfrm>
        <a:off x="36845" y="830921"/>
        <a:ext cx="2281325" cy="681079"/>
      </dsp:txXfrm>
    </dsp:sp>
    <dsp:sp modelId="{A1CB30BD-B034-4F39-B471-5F29A3E2D799}">
      <dsp:nvSpPr>
        <dsp:cNvPr id="0" name=""/>
        <dsp:cNvSpPr/>
      </dsp:nvSpPr>
      <dsp:spPr>
        <a:xfrm rot="5400000">
          <a:off x="4146455" y="-129378"/>
          <a:ext cx="603815" cy="41866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baseline="0"/>
            <a:t>Consultants – Full time with some part time</a:t>
          </a:r>
          <a:endParaRPr lang="en-US" sz="2000" b="0" kern="1200" baseline="0" dirty="0"/>
        </a:p>
      </dsp:txBody>
      <dsp:txXfrm rot="-5400000">
        <a:off x="2355015" y="1691538"/>
        <a:ext cx="4157219" cy="544863"/>
      </dsp:txXfrm>
    </dsp:sp>
    <dsp:sp modelId="{C9B60032-CF9D-4155-8F41-1F24F98EAF92}">
      <dsp:nvSpPr>
        <dsp:cNvPr id="0" name=""/>
        <dsp:cNvSpPr/>
      </dsp:nvSpPr>
      <dsp:spPr>
        <a:xfrm>
          <a:off x="0" y="1586584"/>
          <a:ext cx="2355015" cy="75476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0" kern="1200"/>
            <a:t>2011 – STEP Citizens</a:t>
          </a:r>
          <a:endParaRPr lang="en-US" sz="2800" b="0" u="none" kern="1200" baseline="0" dirty="0">
            <a:uFill>
              <a:solidFill>
                <a:srgbClr val="FF0000"/>
              </a:solidFill>
            </a:uFill>
          </a:endParaRPr>
        </a:p>
      </dsp:txBody>
      <dsp:txXfrm>
        <a:off x="36845" y="1623429"/>
        <a:ext cx="2281325" cy="681079"/>
      </dsp:txXfrm>
    </dsp:sp>
    <dsp:sp modelId="{22E50078-CFFD-4F37-8B5A-E2DDE4B0B749}">
      <dsp:nvSpPr>
        <dsp:cNvPr id="0" name=""/>
        <dsp:cNvSpPr/>
      </dsp:nvSpPr>
      <dsp:spPr>
        <a:xfrm rot="5400000">
          <a:off x="4155437" y="663129"/>
          <a:ext cx="585851" cy="41866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u="none" kern="1200" baseline="0" dirty="0"/>
            <a:t>100% Internal </a:t>
          </a:r>
          <a:r>
            <a:rPr lang="en-US" sz="2000" b="0" kern="1200" baseline="0" dirty="0"/>
            <a:t>– part time</a:t>
          </a:r>
        </a:p>
      </dsp:txBody>
      <dsp:txXfrm rot="-5400000">
        <a:off x="2355016" y="2492150"/>
        <a:ext cx="4158096" cy="528653"/>
      </dsp:txXfrm>
    </dsp:sp>
    <dsp:sp modelId="{C8EB45F9-9077-4609-AF8E-77106283EEC1}">
      <dsp:nvSpPr>
        <dsp:cNvPr id="0" name=""/>
        <dsp:cNvSpPr/>
      </dsp:nvSpPr>
      <dsp:spPr>
        <a:xfrm>
          <a:off x="0" y="2379092"/>
          <a:ext cx="2355015" cy="75476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0" kern="1200" dirty="0"/>
            <a:t>2016 - STEP</a:t>
          </a:r>
        </a:p>
      </dsp:txBody>
      <dsp:txXfrm>
        <a:off x="36845" y="2415937"/>
        <a:ext cx="2281325" cy="6810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91D2A-9981-45A4-ADBF-77081D83A62A}">
      <dsp:nvSpPr>
        <dsp:cNvPr id="0" name=""/>
        <dsp:cNvSpPr/>
      </dsp:nvSpPr>
      <dsp:spPr>
        <a:xfrm>
          <a:off x="2738" y="59932"/>
          <a:ext cx="2669976" cy="95024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400" kern="1200" dirty="0"/>
            <a:t>Neighborhood Prioritization</a:t>
          </a:r>
        </a:p>
      </dsp:txBody>
      <dsp:txXfrm>
        <a:off x="2738" y="59932"/>
        <a:ext cx="2669976" cy="950243"/>
      </dsp:txXfrm>
    </dsp:sp>
    <dsp:sp modelId="{474823EA-29FA-4F66-A311-744B341E8175}">
      <dsp:nvSpPr>
        <dsp:cNvPr id="0" name=""/>
        <dsp:cNvSpPr/>
      </dsp:nvSpPr>
      <dsp:spPr>
        <a:xfrm>
          <a:off x="2738" y="1010176"/>
          <a:ext cx="2669976" cy="26922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kern="1200" dirty="0"/>
            <a:t>Prioritization Method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kern="1200" dirty="0"/>
            <a:t>Project  Clustering</a:t>
          </a:r>
        </a:p>
      </dsp:txBody>
      <dsp:txXfrm>
        <a:off x="2738" y="1010176"/>
        <a:ext cx="2669976" cy="2692265"/>
      </dsp:txXfrm>
    </dsp:sp>
    <dsp:sp modelId="{9C3E4F21-2F79-4F3F-908F-45E821418DCC}">
      <dsp:nvSpPr>
        <dsp:cNvPr id="0" name=""/>
        <dsp:cNvSpPr/>
      </dsp:nvSpPr>
      <dsp:spPr>
        <a:xfrm>
          <a:off x="3046511" y="59932"/>
          <a:ext cx="2669976" cy="95024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 Implementation</a:t>
          </a:r>
        </a:p>
      </dsp:txBody>
      <dsp:txXfrm>
        <a:off x="3046511" y="59932"/>
        <a:ext cx="2669976" cy="950243"/>
      </dsp:txXfrm>
    </dsp:sp>
    <dsp:sp modelId="{6D608E44-300A-47A4-AAED-D3997604750B}">
      <dsp:nvSpPr>
        <dsp:cNvPr id="0" name=""/>
        <dsp:cNvSpPr/>
      </dsp:nvSpPr>
      <dsp:spPr>
        <a:xfrm>
          <a:off x="3046511" y="1010176"/>
          <a:ext cx="2669976" cy="26922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/>
            <a:t>Type of Service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/>
            <a:t>Project Delivery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/>
            <a:t>Design/Build/ Inspection Approach</a:t>
          </a:r>
        </a:p>
      </dsp:txBody>
      <dsp:txXfrm>
        <a:off x="3046511" y="1010176"/>
        <a:ext cx="2669976" cy="2692265"/>
      </dsp:txXfrm>
    </dsp:sp>
    <dsp:sp modelId="{B1C77CE1-D9FD-4DBA-AA5C-B615EE8ACB24}">
      <dsp:nvSpPr>
        <dsp:cNvPr id="0" name=""/>
        <dsp:cNvSpPr/>
      </dsp:nvSpPr>
      <dsp:spPr>
        <a:xfrm>
          <a:off x="6090284" y="59932"/>
          <a:ext cx="2669976" cy="95024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400" kern="1200" dirty="0"/>
            <a:t>Customer Engagement</a:t>
          </a:r>
        </a:p>
      </dsp:txBody>
      <dsp:txXfrm>
        <a:off x="6090284" y="59932"/>
        <a:ext cx="2669976" cy="950243"/>
      </dsp:txXfrm>
    </dsp:sp>
    <dsp:sp modelId="{0EE1EFF0-7E0B-4481-A021-2EEE0981A8A3}">
      <dsp:nvSpPr>
        <dsp:cNvPr id="0" name=""/>
        <dsp:cNvSpPr/>
      </dsp:nvSpPr>
      <dsp:spPr>
        <a:xfrm>
          <a:off x="6090284" y="1010176"/>
          <a:ext cx="2669976" cy="26922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kern="1200" dirty="0"/>
            <a:t>Public Involvement/ Outreach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kern="1200" dirty="0"/>
            <a:t>Homeowner/ Utility Responsibilities</a:t>
          </a:r>
        </a:p>
      </dsp:txBody>
      <dsp:txXfrm>
        <a:off x="6090284" y="1010176"/>
        <a:ext cx="2669976" cy="269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042FEA-FCE9-497B-BC1F-3F77080091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5797"/>
          </a:xfrm>
          <a:prstGeom prst="rect">
            <a:avLst/>
          </a:prstGeom>
        </p:spPr>
        <p:txBody>
          <a:bodyPr vert="horz" lIns="92947" tIns="46473" rIns="92947" bIns="464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5FD4B-FF0B-4A25-A4A4-FE0B0F2BF2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1" y="1"/>
            <a:ext cx="3026833" cy="465797"/>
          </a:xfrm>
          <a:prstGeom prst="rect">
            <a:avLst/>
          </a:prstGeom>
        </p:spPr>
        <p:txBody>
          <a:bodyPr vert="horz" lIns="92947" tIns="46473" rIns="92947" bIns="46473" rtlCol="0"/>
          <a:lstStyle>
            <a:lvl1pPr algn="r">
              <a:defRPr sz="1200"/>
            </a:lvl1pPr>
          </a:lstStyle>
          <a:p>
            <a:fld id="{D83C1268-619B-47BC-AD0D-8B4177D576AA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9C6E6-14A6-44AF-BD29-F45287EBFD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5796"/>
          </a:xfrm>
          <a:prstGeom prst="rect">
            <a:avLst/>
          </a:prstGeom>
        </p:spPr>
        <p:txBody>
          <a:bodyPr vert="horz" lIns="92947" tIns="46473" rIns="92947" bIns="464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9A771-AA3A-4DA7-85F9-26EA57229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5796"/>
          </a:xfrm>
          <a:prstGeom prst="rect">
            <a:avLst/>
          </a:prstGeom>
        </p:spPr>
        <p:txBody>
          <a:bodyPr vert="horz" lIns="92947" tIns="46473" rIns="92947" bIns="46473" rtlCol="0" anchor="b"/>
          <a:lstStyle>
            <a:lvl1pPr algn="r">
              <a:defRPr sz="1200"/>
            </a:lvl1pPr>
          </a:lstStyle>
          <a:p>
            <a:fld id="{73B9AD9D-ECAC-48AB-BC5B-1B88A9DA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47" tIns="46473" rIns="92947" bIns="464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47" tIns="46473" rIns="92947" bIns="46473" rtlCol="0"/>
          <a:lstStyle>
            <a:lvl1pPr algn="r">
              <a:defRPr sz="1200"/>
            </a:lvl1pPr>
          </a:lstStyle>
          <a:p>
            <a:fld id="{23F8C200-93AC-4483-9836-131F6FCA88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7" tIns="46473" rIns="92947" bIns="464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47" tIns="46473" rIns="92947" bIns="464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2947" tIns="46473" rIns="92947" bIns="464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2947" tIns="46473" rIns="92947" bIns="46473" rtlCol="0" anchor="b"/>
          <a:lstStyle>
            <a:lvl1pPr algn="r">
              <a:defRPr sz="1200"/>
            </a:lvl1pPr>
          </a:lstStyle>
          <a:p>
            <a:fld id="{085AB5FC-AAE4-423E-8D6F-E2EBD587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84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ownership of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2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property owners are eligible for payment plan not. In</a:t>
            </a:r>
            <a:r>
              <a:rPr lang="en-US" baseline="0" dirty="0"/>
              <a:t> the past, financial need either did not exist, or it was based on financial need.</a:t>
            </a:r>
          </a:p>
          <a:p>
            <a:r>
              <a:rPr lang="en-US" baseline="0" dirty="0"/>
              <a:t>Reduced homeowner responsibility and opened payment plan to everyone.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6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cap="none" dirty="0"/>
              <a:t>Homeowners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Reduced cost by ~80% from original Barrett Law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No longer need to hire contractor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Much happier with new program</a:t>
            </a:r>
          </a:p>
          <a:p>
            <a:r>
              <a:rPr lang="en-US" b="1" cap="none" dirty="0"/>
              <a:t>Citizens Energy Group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Reduced cost from 2006 STEP by ~25%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More people connected and quicker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Happier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34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cap="none" dirty="0"/>
              <a:t>Homeowners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Reduced cost by ~80% from original Barrett Law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No longer need to hire contractor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Much happier with new program</a:t>
            </a:r>
          </a:p>
          <a:p>
            <a:r>
              <a:rPr lang="en-US" b="1" cap="none" dirty="0"/>
              <a:t>Citizens Energy Group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Reduced cost from 2006 STEP by ~25%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More people connected and quicker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Happier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82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cap="none" dirty="0"/>
              <a:t>Homeowners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Reduced cost by ~80% from original Barrett Law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No longer need to hire contractor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Much happier with new program</a:t>
            </a:r>
          </a:p>
          <a:p>
            <a:r>
              <a:rPr lang="en-US" b="1" cap="none" dirty="0"/>
              <a:t>Citizens Energy Group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Reduced cost from 2006 STEP by ~25%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More people connected and quicker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Happier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1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cap="none" dirty="0"/>
              <a:t>Homeowners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Reduced cost by ~80% from original Barrett Law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No longer need to hire contractor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Much happier with new program</a:t>
            </a:r>
          </a:p>
          <a:p>
            <a:r>
              <a:rPr lang="en-US" b="1" cap="none" dirty="0"/>
              <a:t>Citizens Energy Group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Reduced cost from 2006 STEP by ~25%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More people connected and quicker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Happier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83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cap="none" dirty="0"/>
              <a:t>Homeowners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Reduced cost by ~80% from original Barrett Law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No longer need to hire contractor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Much happier with new program</a:t>
            </a:r>
          </a:p>
          <a:p>
            <a:r>
              <a:rPr lang="en-US" b="1" cap="none" dirty="0"/>
              <a:t>Citizens Energy Group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Reduced cost from 2006 STEP by ~25%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More people connected and quicker</a:t>
            </a:r>
          </a:p>
          <a:p>
            <a:pPr marL="174275" indent="-174275">
              <a:buFont typeface="Arial" panose="020B0604020202020204" pitchFamily="34" charset="0"/>
              <a:buChar char="•"/>
            </a:pPr>
            <a:r>
              <a:rPr lang="en-US" cap="none" dirty="0"/>
              <a:t>Happier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0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accomplished</a:t>
            </a:r>
            <a:r>
              <a:rPr lang="en-US" baseline="0" dirty="0"/>
              <a:t> the program successes and now will continue to look for ways to improve.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picture shows un-</a:t>
            </a:r>
            <a:r>
              <a:rPr lang="en-US" dirty="0" err="1"/>
              <a:t>sewered</a:t>
            </a:r>
            <a:r>
              <a:rPr lang="en-US" baseline="0" dirty="0"/>
              <a:t> areas (as of today). Second picture (appears on click) shows proximity to streams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2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evolution of STEP and how 2016 was a big year where CEG evolved the program once more…and that is what we’ll talk about in the next few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are the three main points CEG hit on during the 2016 evolution.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explain what 3PMAP is other than Citizens’ internal project prioritization method/system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  <a:r>
              <a:rPr lang="en-US" baseline="0" dirty="0"/>
              <a:t> through each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  <a:r>
              <a:rPr lang="en-US" baseline="0" dirty="0"/>
              <a:t> through each criteria and explain why these better align with STEP (since the goal is assisting improving water quality)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to leverage buying</a:t>
            </a:r>
            <a:r>
              <a:rPr lang="en-US" baseline="0" dirty="0"/>
              <a:t> power and i</a:t>
            </a:r>
            <a:r>
              <a:rPr lang="en-US" dirty="0"/>
              <a:t>ncrease efficiency in areas where</a:t>
            </a:r>
            <a:r>
              <a:rPr lang="en-US" baseline="0" dirty="0"/>
              <a:t> multiple projects existed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AB5FC-AAE4-423E-8D6F-E2EBD58723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1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DF07-6AD7-4AA2-B30C-9CD06C1A5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FD066-BEC8-43A6-A795-D3334BF57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81273-19FF-4CBD-A1CB-441E4848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BDD5-583E-4541-9164-03434995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532C0-E00E-4B0D-8E0A-30576BBA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498C-3760-4BA4-976B-BEA876C3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B9FB0-151C-466D-ACE7-9376573B7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A4FF4-B60F-4E2A-95A0-65204598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5A1B-53C3-4BD4-A637-E772472E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3FB74-DA84-4FA4-89EF-9883622D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BB8BD-BD73-4190-8075-1FBB3C92E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0C17C-3067-4F61-A87B-0D767C91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61814-3030-43F6-AAA2-08FE92AD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2EC9B-6E71-4008-9A3D-E0FB0C5C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15C32-4C68-47BE-A8BE-08C45A83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0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C34B-B2B1-40B2-976E-72FF62EB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ED86D-577E-41D4-BD18-F8E4CB6F6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4B793-F50A-4997-A668-2F2EC13A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015DA-00CF-4096-A9E8-50992419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E43A9-F5B1-487C-82B8-C5E1A365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C844-14AE-42AA-9DA5-A31ED66D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D3B7-5878-4F14-8273-B105A9CB0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3C479-024E-4773-A259-1318CD6D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4E926-4189-40A4-B466-E653C0DC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B3857-9D90-48CF-916E-F2B8E6DD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5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5FF2-B45D-4EDA-AC5A-B97D5DD8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4139C-E002-4A0B-BF91-ACF6AE812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97FD5-D73D-4588-81ED-75DB03292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4588D-DF6D-4D94-8792-6DFD0DA2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AA32F-C834-40E1-BDB7-CE787CF6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2B52F-7A90-4291-BB4D-DE224D09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9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BD40-41B0-4217-B484-F0B0707B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7A4CE-B637-4888-90BA-DF01BCD84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041B0-762E-4433-B9F1-FE9465B68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1603D-2E8F-433D-8920-3C5E7DF6D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95987-9AE3-4DA2-A3B4-DFAD56D8D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9A0F3-8BBB-426D-BF01-663C5599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772AB2-2D42-49F5-90D2-8FF1A416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41784-39E2-4671-810F-58607CE9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A8C6-E993-4317-94FA-ADE1E8B5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9999C-A51C-4378-9B11-778D3A9D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44367-FCDF-4E5E-9581-70BA882E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F5EEB-3883-4DEE-9091-A9F0B54C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24432-BD13-4AED-A4E0-A4C661A4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48C82-5F62-4E61-8C5E-21C3E128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446BA-FEBD-4CDA-8ACE-85C37838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2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6A81-6923-4E15-AECC-F1D656C8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1E3C-99FD-44B5-8860-FD99F4BFC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B17E1-2804-44B8-8FEE-74E592F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34434-657A-42FA-AF06-F5B059EF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76381-CFD0-4BA1-A3F7-211405F1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9A4B-9ACE-454B-915C-4787B751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8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24F5-35B0-4FD7-8788-73794F06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89286-AF67-4B06-8726-893E1A78B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57F90-5898-425F-914C-76EB12142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B1AA1-0B96-497D-932F-AF90D9A1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DE784-2F34-40FE-A907-9D1ECA1D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15F2D-49DB-4577-8CA1-9E4E64CC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9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69BA1-087E-49C2-B987-52B6B8DF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0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51A2E-15E7-4247-A9B7-11ABF8BEE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ED361-A846-4C8B-A759-2A8D9E243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1E579-063C-A04F-9D30-214811701B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B6A0-0D0F-4023-97A8-497B6788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E9BC-E2BD-4450-83B3-895AC19B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9A40D-05D2-A742-B85A-0E62338F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0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5B4BCA-E2BA-4617-B9C9-0704959C0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853" y="1183006"/>
            <a:ext cx="7063740" cy="2992667"/>
          </a:xfrm>
        </p:spPr>
        <p:txBody>
          <a:bodyPr>
            <a:normAutofit/>
          </a:bodyPr>
          <a:lstStyle/>
          <a:p>
            <a:r>
              <a:rPr lang="en-US" sz="3300" dirty="0"/>
              <a:t>Citizens Energy Group’s </a:t>
            </a:r>
            <a:br>
              <a:rPr lang="en-US" sz="3300" dirty="0"/>
            </a:br>
            <a:r>
              <a:rPr lang="en-US" sz="3300" b="1" dirty="0"/>
              <a:t>Septic Tank Elimination Program: </a:t>
            </a:r>
            <a:br>
              <a:rPr lang="en-US" sz="3300" b="1" dirty="0"/>
            </a:br>
            <a:r>
              <a:rPr lang="en-US" sz="3300" dirty="0" err="1"/>
              <a:t>STEPin</a:t>
            </a:r>
            <a:r>
              <a:rPr lang="en-US" sz="3300" dirty="0"/>
              <a:t>’ Forward </a:t>
            </a:r>
            <a:br>
              <a:rPr lang="en-US" sz="3300" dirty="0"/>
            </a:br>
            <a:r>
              <a:rPr lang="en-US" sz="3300" dirty="0"/>
              <a:t>to Cost-Efficiently Eliminate Septic Tanks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27C78-44FE-4BF2-ACB6-304C4896D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44" y="4524064"/>
            <a:ext cx="1714500" cy="465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570B9-0B7C-4858-BE9C-9F7837B84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45" y="4989643"/>
            <a:ext cx="1714500" cy="34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184" y="4524064"/>
            <a:ext cx="2366682" cy="8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Citizens Prioritization Methodology (Post-2016)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 an internal, collaborative approach to project identification and prioritization</a:t>
            </a:r>
          </a:p>
          <a:p>
            <a:r>
              <a:rPr lang="en-US" sz="2400" dirty="0"/>
              <a:t>Emphasize a holistic view of the capital program (water and wastewater)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645542957"/>
              </p:ext>
            </p:extLst>
          </p:nvPr>
        </p:nvGraphicFramePr>
        <p:xfrm>
          <a:off x="537730" y="3472952"/>
          <a:ext cx="8121166" cy="211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516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STEP Prioritization </a:t>
            </a:r>
            <a:br>
              <a:rPr lang="en-US" dirty="0"/>
            </a:br>
            <a:r>
              <a:rPr lang="en-US" dirty="0"/>
              <a:t>(Pre-2016)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744357"/>
              </p:ext>
            </p:extLst>
          </p:nvPr>
        </p:nvGraphicFramePr>
        <p:xfrm>
          <a:off x="550718" y="2125268"/>
          <a:ext cx="7543801" cy="3068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7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STEP Prioritization Criteria (Historic)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Criteria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Weight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Criteria Explanation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716">
                <a:tc>
                  <a:txBody>
                    <a:bodyPr/>
                    <a:lstStyle/>
                    <a:p>
                      <a:r>
                        <a:rPr lang="en-US" sz="1400" dirty="0"/>
                        <a:t>Septic Failure</a:t>
                      </a:r>
                      <a:r>
                        <a:rPr lang="en-US" sz="1400" baseline="0" dirty="0"/>
                        <a:t> Rate</a:t>
                      </a:r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Percent</a:t>
                      </a:r>
                      <a:r>
                        <a:rPr lang="en-US" sz="1400" baseline="0" dirty="0"/>
                        <a:t> of homes with failing septic systems as determined by Health Department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79">
                <a:tc>
                  <a:txBody>
                    <a:bodyPr/>
                    <a:lstStyle/>
                    <a:p>
                      <a:r>
                        <a:rPr lang="en-US" sz="1400" dirty="0"/>
                        <a:t>Housing Density Factor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Homes per acre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716">
                <a:tc>
                  <a:txBody>
                    <a:bodyPr/>
                    <a:lstStyle/>
                    <a:p>
                      <a:r>
                        <a:rPr lang="en-US" sz="1400" dirty="0"/>
                        <a:t>Presence of Residential</a:t>
                      </a:r>
                      <a:r>
                        <a:rPr lang="en-US" sz="1400" baseline="0" dirty="0"/>
                        <a:t> Wells</a:t>
                      </a:r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Percent</a:t>
                      </a:r>
                      <a:r>
                        <a:rPr lang="en-US" sz="1400" baseline="0" dirty="0"/>
                        <a:t> of homes using wells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716">
                <a:tc>
                  <a:txBody>
                    <a:bodyPr/>
                    <a:lstStyle/>
                    <a:p>
                      <a:r>
                        <a:rPr lang="en-US" sz="1400" dirty="0"/>
                        <a:t>Presence of 100-Year Flood Plain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Percent of project within the 100-year flood plain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716">
                <a:tc>
                  <a:txBody>
                    <a:bodyPr/>
                    <a:lstStyle/>
                    <a:p>
                      <a:r>
                        <a:rPr lang="en-US" sz="1400" dirty="0"/>
                        <a:t>Wellfield Protection District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Percent</a:t>
                      </a:r>
                      <a:r>
                        <a:rPr lang="en-US" sz="1400" baseline="0" dirty="0"/>
                        <a:t> of project within a wellfield protection district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77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STEP Prioritization </a:t>
            </a:r>
            <a:br>
              <a:rPr lang="en-US" dirty="0"/>
            </a:br>
            <a:r>
              <a:rPr lang="en-US" dirty="0"/>
              <a:t>(Post-2016)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067975"/>
              </p:ext>
            </p:extLst>
          </p:nvPr>
        </p:nvGraphicFramePr>
        <p:xfrm>
          <a:off x="431222" y="2010970"/>
          <a:ext cx="8255579" cy="3231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5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920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STEP Prioritization Criteria (New)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Criteria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Weight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Criteria Explanation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Score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Housing Density</a:t>
                      </a:r>
                      <a:r>
                        <a:rPr lang="en-US" sz="1400" baseline="0" dirty="0"/>
                        <a:t> Factor</a:t>
                      </a:r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Rates the project based on the number of homes per acre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  <a:p>
                      <a:pPr algn="ctr"/>
                      <a:r>
                        <a:rPr lang="en-US" sz="1400" dirty="0"/>
                        <a:t>3</a:t>
                      </a:r>
                    </a:p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 – 0.6 homes/acre</a:t>
                      </a:r>
                    </a:p>
                    <a:p>
                      <a:pPr algn="ctr"/>
                      <a:r>
                        <a:rPr lang="en-US" sz="1400" dirty="0"/>
                        <a:t>0.61 – 1.5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homes/acre</a:t>
                      </a:r>
                    </a:p>
                    <a:p>
                      <a:pPr algn="ctr"/>
                      <a:r>
                        <a:rPr lang="en-US" sz="1400" dirty="0"/>
                        <a:t>1.51 &lt; homes/acre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Presence of Residential Drinking Water Wells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Compares</a:t>
                      </a:r>
                      <a:r>
                        <a:rPr lang="en-US" sz="1400" baseline="0" dirty="0"/>
                        <a:t> if a project on individual residential wells has water service available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  <a:p>
                      <a:pPr algn="ctr"/>
                      <a:r>
                        <a:rPr lang="en-US" sz="1400" dirty="0"/>
                        <a:t>1</a:t>
                      </a:r>
                    </a:p>
                    <a:p>
                      <a:pPr algn="ctr"/>
                      <a:r>
                        <a:rPr lang="en-US" sz="1400" dirty="0"/>
                        <a:t>3</a:t>
                      </a:r>
                    </a:p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0.0%</a:t>
                      </a:r>
                    </a:p>
                    <a:p>
                      <a:pPr algn="ctr"/>
                      <a:r>
                        <a:rPr lang="en-US" sz="1400" dirty="0"/>
                        <a:t>0.1% - 45%</a:t>
                      </a:r>
                    </a:p>
                    <a:p>
                      <a:pPr algn="ctr"/>
                      <a:r>
                        <a:rPr lang="en-US" sz="1400" dirty="0"/>
                        <a:t>45.01%</a:t>
                      </a:r>
                      <a:r>
                        <a:rPr lang="en-US" sz="1400" baseline="0" dirty="0"/>
                        <a:t> - 85.0%</a:t>
                      </a:r>
                    </a:p>
                    <a:p>
                      <a:pPr algn="ctr"/>
                      <a:r>
                        <a:rPr lang="en-US" sz="1400" baseline="0" dirty="0"/>
                        <a:t>&gt; 85.01%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Presence of 100-year Flood Plain</a:t>
                      </a:r>
                    </a:p>
                  </a:txBody>
                  <a:tcPr marL="68580" marR="68580" marT="34290" marB="3429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Compares if a project lies within the 100-year flood plain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  <a:p>
                      <a:pPr algn="ctr"/>
                      <a:r>
                        <a:rPr lang="en-US" sz="1400" dirty="0"/>
                        <a:t>1</a:t>
                      </a:r>
                    </a:p>
                    <a:p>
                      <a:pPr algn="ctr"/>
                      <a:r>
                        <a:rPr lang="en-US" sz="1400" dirty="0"/>
                        <a:t>3</a:t>
                      </a:r>
                    </a:p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0.0%</a:t>
                      </a:r>
                    </a:p>
                    <a:p>
                      <a:pPr algn="ctr"/>
                      <a:r>
                        <a:rPr lang="en-US" sz="1400" dirty="0"/>
                        <a:t>0.1% - 15%</a:t>
                      </a:r>
                    </a:p>
                    <a:p>
                      <a:pPr algn="ctr"/>
                      <a:r>
                        <a:rPr lang="en-US" sz="1400" dirty="0"/>
                        <a:t>15.01%</a:t>
                      </a:r>
                      <a:r>
                        <a:rPr lang="en-US" sz="1400" baseline="0" dirty="0"/>
                        <a:t> - 40.0%</a:t>
                      </a:r>
                    </a:p>
                    <a:p>
                      <a:pPr algn="ctr"/>
                      <a:r>
                        <a:rPr lang="en-US" sz="1400" baseline="0" dirty="0"/>
                        <a:t>&gt; 40.01%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66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Clustering</a:t>
            </a:r>
            <a:br>
              <a:rPr lang="en-US" dirty="0"/>
            </a:br>
            <a:r>
              <a:rPr lang="en-US" dirty="0"/>
              <a:t>(Post-2016)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532480"/>
              </p:ext>
            </p:extLst>
          </p:nvPr>
        </p:nvGraphicFramePr>
        <p:xfrm>
          <a:off x="1493506" y="2125269"/>
          <a:ext cx="6156991" cy="295681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9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1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Criteria</a:t>
                      </a:r>
                      <a:endParaRPr lang="en-US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Conclusion</a:t>
                      </a:r>
                      <a:endParaRPr lang="en-US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Offsite main extension </a:t>
                      </a:r>
                      <a:r>
                        <a:rPr lang="en-US" sz="1500" u="sng" dirty="0">
                          <a:effectLst/>
                        </a:rPr>
                        <a:t>through</a:t>
                      </a:r>
                      <a:r>
                        <a:rPr lang="en-US" sz="1500" dirty="0">
                          <a:effectLst/>
                        </a:rPr>
                        <a:t> a lower priority project area</a:t>
                      </a:r>
                      <a:endParaRPr lang="en-US" sz="15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Include as a cluster.</a:t>
                      </a:r>
                      <a:endParaRPr lang="en-US" sz="15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Offsite main extension </a:t>
                      </a:r>
                      <a:r>
                        <a:rPr lang="en-US" sz="1500" u="sng" dirty="0">
                          <a:effectLst/>
                        </a:rPr>
                        <a:t>adjacent to</a:t>
                      </a:r>
                      <a:r>
                        <a:rPr lang="en-US" sz="1500" dirty="0">
                          <a:effectLst/>
                        </a:rPr>
                        <a:t> a lower priority project area AND the adjacent project is a high density area.  </a:t>
                      </a:r>
                      <a:endParaRPr lang="en-US" sz="15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effectLst/>
                        </a:rPr>
                        <a:t>Consider including in cluster if high</a:t>
                      </a:r>
                      <a:r>
                        <a:rPr lang="en-US" sz="1500" baseline="0" dirty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density.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effectLst/>
                        </a:rPr>
                        <a:t>Do not include if low density.    </a:t>
                      </a:r>
                      <a:endParaRPr lang="en-US" sz="15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Maximum of 500 homes in a cluster.</a:t>
                      </a:r>
                      <a:endParaRPr lang="en-US" sz="15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Do</a:t>
                      </a:r>
                      <a:r>
                        <a:rPr lang="en-US" sz="1500" baseline="0" dirty="0">
                          <a:effectLst/>
                        </a:rPr>
                        <a:t> not add project to cluster if project results in a cluster of greater than 500 homes. </a:t>
                      </a:r>
                      <a:endParaRPr lang="en-US" sz="15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68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Clustering</a:t>
            </a:r>
            <a:br>
              <a:rPr lang="en-US" dirty="0"/>
            </a:br>
            <a:r>
              <a:rPr lang="en-US" dirty="0"/>
              <a:t>(Post-2016)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607" y="2352016"/>
            <a:ext cx="2521743" cy="256808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two independent projects were clustered to form one single project</a:t>
            </a:r>
          </a:p>
          <a:p>
            <a:r>
              <a:rPr lang="en-US" sz="1800" dirty="0"/>
              <a:t>Larger, single projects allow Citizens to leverage its buying power and increase efficiency during construction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3556" r="1405" b="16099"/>
          <a:stretch/>
        </p:blipFill>
        <p:spPr bwMode="auto">
          <a:xfrm>
            <a:off x="2270064" y="1894171"/>
            <a:ext cx="3548846" cy="368179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0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Program</a:t>
            </a:r>
          </a:p>
        </p:txBody>
      </p:sp>
      <p:graphicFrame>
        <p:nvGraphicFramePr>
          <p:cNvPr id="7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51801"/>
              </p:ext>
            </p:extLst>
          </p:nvPr>
        </p:nvGraphicFramePr>
        <p:xfrm>
          <a:off x="1285875" y="2378870"/>
          <a:ext cx="6572250" cy="282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Service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815923"/>
              </p:ext>
            </p:extLst>
          </p:nvPr>
        </p:nvGraphicFramePr>
        <p:xfrm>
          <a:off x="1411142" y="1936606"/>
          <a:ext cx="6571098" cy="333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63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Pre-2016 – Gravity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174512"/>
            <a:ext cx="4119995" cy="3263504"/>
          </a:xfrm>
        </p:spPr>
        <p:txBody>
          <a:bodyPr>
            <a:normAutofit/>
          </a:bodyPr>
          <a:lstStyle/>
          <a:p>
            <a:r>
              <a:rPr lang="en-US" sz="2400" dirty="0"/>
              <a:t>Mechanical components</a:t>
            </a:r>
          </a:p>
          <a:p>
            <a:r>
              <a:rPr lang="en-US" sz="2400" dirty="0"/>
              <a:t>Open-cut installation</a:t>
            </a:r>
          </a:p>
          <a:p>
            <a:r>
              <a:rPr lang="en-US" sz="2400" dirty="0"/>
              <a:t>Significant disruption within neighborhood</a:t>
            </a:r>
          </a:p>
          <a:p>
            <a:pPr lvl="1"/>
            <a:r>
              <a:rPr lang="en-US" sz="2100" dirty="0"/>
              <a:t>Long project duration</a:t>
            </a:r>
          </a:p>
          <a:p>
            <a:pPr lvl="1"/>
            <a:r>
              <a:rPr lang="en-US" sz="2100" dirty="0"/>
              <a:t>Invasive</a:t>
            </a:r>
          </a:p>
          <a:p>
            <a:pPr lvl="1"/>
            <a:r>
              <a:rPr lang="en-US" sz="2100" dirty="0"/>
              <a:t>Messy and noisy</a:t>
            </a:r>
          </a:p>
          <a:p>
            <a:r>
              <a:rPr lang="en-US" sz="2400" dirty="0"/>
              <a:t>Extremely expensive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898" y="1075793"/>
            <a:ext cx="3289258" cy="2098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jbastin\Desktop\2017-02 STEP\Examples\20140915_082210 - gravity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3679" y="3418149"/>
            <a:ext cx="3289258" cy="21626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Post-2016 – Low Pressure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125269"/>
            <a:ext cx="4525241" cy="326350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No mechanical components</a:t>
            </a:r>
          </a:p>
          <a:p>
            <a:r>
              <a:rPr lang="en-US" sz="2400" dirty="0"/>
              <a:t>Horizontal direction drill installation</a:t>
            </a:r>
          </a:p>
          <a:p>
            <a:r>
              <a:rPr lang="en-US" sz="2400" dirty="0"/>
              <a:t>Minimal disruption within neighborhood</a:t>
            </a:r>
          </a:p>
          <a:p>
            <a:pPr lvl="1"/>
            <a:r>
              <a:rPr lang="en-US" sz="2100" dirty="0"/>
              <a:t>Shorter project duration</a:t>
            </a:r>
          </a:p>
          <a:p>
            <a:pPr lvl="1"/>
            <a:r>
              <a:rPr lang="en-US" sz="2100" dirty="0"/>
              <a:t>Minimally invasive</a:t>
            </a:r>
          </a:p>
          <a:p>
            <a:r>
              <a:rPr lang="en-US" sz="2400" dirty="0"/>
              <a:t>Grinder pumps required</a:t>
            </a:r>
          </a:p>
          <a:p>
            <a:r>
              <a:rPr lang="en-US" sz="2400" dirty="0"/>
              <a:t>Cost effective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415" y="3601903"/>
            <a:ext cx="3295886" cy="17847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Image result for septic tank elimination program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5624" y="1524473"/>
            <a:ext cx="3295886" cy="17834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81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Low Pressure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25" y="5128236"/>
            <a:ext cx="4857750" cy="6143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*Property owner responsible for future maintenance of grinder pump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*2-year parts and labor warranty included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1979150"/>
            <a:ext cx="4857750" cy="3149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45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51" y="1064587"/>
            <a:ext cx="1326577" cy="20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9060"/>
            <a:ext cx="4452505" cy="349091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Citizens Energy Group</a:t>
            </a:r>
          </a:p>
          <a:p>
            <a:r>
              <a:rPr lang="en-US" sz="2400" dirty="0"/>
              <a:t>Indianapolis’ Septic Tank Problem</a:t>
            </a:r>
          </a:p>
          <a:p>
            <a:r>
              <a:rPr lang="en-US" sz="2400" dirty="0"/>
              <a:t>The Solution: Septic Tank Elimination Program (STEP)</a:t>
            </a:r>
          </a:p>
          <a:p>
            <a:r>
              <a:rPr lang="en-US" sz="2400" dirty="0"/>
              <a:t>Evolution of the Program</a:t>
            </a:r>
          </a:p>
          <a:p>
            <a:pPr lvl="1"/>
            <a:r>
              <a:rPr lang="en-US" sz="2100" dirty="0"/>
              <a:t>Project Prioritization and Selection</a:t>
            </a:r>
          </a:p>
          <a:p>
            <a:pPr lvl="1"/>
            <a:r>
              <a:rPr lang="en-US" sz="2100" dirty="0"/>
              <a:t>Program Implementation</a:t>
            </a:r>
          </a:p>
          <a:p>
            <a:pPr lvl="1"/>
            <a:r>
              <a:rPr lang="en-US" sz="2100" dirty="0"/>
              <a:t>Customer Engagement</a:t>
            </a:r>
          </a:p>
          <a:p>
            <a:r>
              <a:rPr lang="en-US" sz="2400" dirty="0"/>
              <a:t>2019 IURC Compliance Filing</a:t>
            </a:r>
          </a:p>
          <a:p>
            <a:r>
              <a:rPr lang="en-US" sz="2400" dirty="0"/>
              <a:t>IN Senate Bill 472</a:t>
            </a:r>
          </a:p>
          <a:p>
            <a:r>
              <a:rPr lang="en-US" sz="2400" dirty="0"/>
              <a:t>Program Successes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2738"/>
          <a:stretch/>
        </p:blipFill>
        <p:spPr>
          <a:xfrm>
            <a:off x="5178057" y="3162969"/>
            <a:ext cx="3020371" cy="20448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01021" y="1306563"/>
            <a:ext cx="11722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Marion County (Indianapolis)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6087141" y="2022144"/>
            <a:ext cx="1164264" cy="583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161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Delivery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38014"/>
              </p:ext>
            </p:extLst>
          </p:nvPr>
        </p:nvGraphicFramePr>
        <p:xfrm>
          <a:off x="682795" y="1939204"/>
          <a:ext cx="7754624" cy="328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0159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Inspection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296594"/>
              </p:ext>
            </p:extLst>
          </p:nvPr>
        </p:nvGraphicFramePr>
        <p:xfrm>
          <a:off x="1301145" y="2125269"/>
          <a:ext cx="6541711" cy="313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422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Program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6DA67BB-F2E4-40A0-9422-ADF133B5F45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90500" y="1547813"/>
          <a:ext cx="8763000" cy="376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3477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Involvement/Engagement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585321"/>
              </p:ext>
            </p:extLst>
          </p:nvPr>
        </p:nvGraphicFramePr>
        <p:xfrm>
          <a:off x="1004544" y="1577551"/>
          <a:ext cx="7461169" cy="399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77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0251"/>
            <a:ext cx="4681105" cy="3489722"/>
          </a:xfrm>
        </p:spPr>
        <p:txBody>
          <a:bodyPr>
            <a:normAutofit/>
          </a:bodyPr>
          <a:lstStyle/>
          <a:p>
            <a:r>
              <a:rPr lang="en-US" sz="2100" dirty="0"/>
              <a:t>Pay Total Cost - $2,766.00</a:t>
            </a:r>
          </a:p>
          <a:p>
            <a:pPr lvl="1"/>
            <a:r>
              <a:rPr lang="en-US" sz="1800" dirty="0"/>
              <a:t>Lateral Construction</a:t>
            </a:r>
          </a:p>
          <a:p>
            <a:pPr lvl="1"/>
            <a:r>
              <a:rPr lang="en-US" sz="1800" dirty="0"/>
              <a:t>Grinder Pump Procurement and Installation</a:t>
            </a:r>
          </a:p>
          <a:p>
            <a:pPr lvl="1"/>
            <a:r>
              <a:rPr lang="en-US" sz="1800" dirty="0"/>
              <a:t>Limited Electrical Work</a:t>
            </a:r>
          </a:p>
          <a:p>
            <a:pPr lvl="1"/>
            <a:r>
              <a:rPr lang="en-US" sz="1800" dirty="0"/>
              <a:t>Abandonment of Septic Tank</a:t>
            </a:r>
          </a:p>
          <a:p>
            <a:r>
              <a:rPr lang="en-US" sz="2100" dirty="0"/>
              <a:t>Sign STEP Enrollment Agreement</a:t>
            </a:r>
          </a:p>
          <a:p>
            <a:pPr lvl="1"/>
            <a:r>
              <a:rPr lang="en-US" sz="1800" dirty="0"/>
              <a:t>Right-of-entry</a:t>
            </a:r>
          </a:p>
          <a:p>
            <a:pPr lvl="1"/>
            <a:r>
              <a:rPr lang="en-US" sz="1800" dirty="0"/>
              <a:t>Selection of payment option</a:t>
            </a:r>
          </a:p>
          <a:p>
            <a:r>
              <a:rPr lang="en-US" sz="2100" dirty="0"/>
              <a:t>Meet with contractor to determine equipment location</a:t>
            </a:r>
          </a:p>
        </p:txBody>
      </p:sp>
      <p:pic>
        <p:nvPicPr>
          <p:cNvPr id="4098" name="Picture 2" descr="G:\UE&amp;C\Central Files\1233 STEP\STEP Program\General STEP Pictures\14776771313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4880" y="1131097"/>
            <a:ext cx="2242766" cy="39871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8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1814"/>
            <a:ext cx="3756314" cy="3448159"/>
          </a:xfrm>
        </p:spPr>
        <p:txBody>
          <a:bodyPr>
            <a:normAutofit/>
          </a:bodyPr>
          <a:lstStyle/>
          <a:p>
            <a:r>
              <a:rPr lang="en-US" sz="2700" dirty="0"/>
              <a:t>Payment Options</a:t>
            </a:r>
          </a:p>
          <a:p>
            <a:pPr lvl="1"/>
            <a:r>
              <a:rPr lang="en-US" sz="2400" dirty="0"/>
              <a:t>All property owners are eligible</a:t>
            </a:r>
          </a:p>
          <a:p>
            <a:pPr lvl="2"/>
            <a:r>
              <a:rPr lang="en-US" sz="2100" dirty="0"/>
              <a:t>Lump Sum</a:t>
            </a:r>
          </a:p>
          <a:p>
            <a:pPr lvl="2"/>
            <a:r>
              <a:rPr lang="en-US" sz="2100" dirty="0"/>
              <a:t>60-Month Payment Plan</a:t>
            </a:r>
          </a:p>
          <a:p>
            <a:pPr lvl="3"/>
            <a:r>
              <a:rPr lang="en-US" sz="1800" dirty="0"/>
              <a:t>$46.10/month</a:t>
            </a:r>
          </a:p>
          <a:p>
            <a:pPr lvl="3"/>
            <a:r>
              <a:rPr lang="en-US" sz="1800" dirty="0"/>
              <a:t>Added to monthly sewer bill</a:t>
            </a:r>
            <a:endParaRPr lang="en-US" sz="1500" dirty="0"/>
          </a:p>
        </p:txBody>
      </p:sp>
      <p:pic>
        <p:nvPicPr>
          <p:cNvPr id="3074" name="Picture 2" descr="G:\UE&amp;C\Central Files\1233 STEP\STEP Program\General STEP Pictures\0817161330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6018" y="1288037"/>
            <a:ext cx="3323973" cy="33398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51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Successes: </a:t>
            </a:r>
            <a:br>
              <a:rPr lang="en-US" dirty="0"/>
            </a:br>
            <a:r>
              <a:rPr lang="en-US" dirty="0"/>
              <a:t>Average Project Costs</a:t>
            </a:r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942108"/>
              </p:ext>
            </p:extLst>
          </p:nvPr>
        </p:nvGraphicFramePr>
        <p:xfrm>
          <a:off x="1129494" y="2012706"/>
          <a:ext cx="6240780" cy="3319309"/>
        </p:xfrm>
        <a:graphic>
          <a:graphicData uri="http://schemas.openxmlformats.org/drawingml/2006/table">
            <a:tbl>
              <a:tblPr/>
              <a:tblGrid>
                <a:gridCol w="266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838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Barrett Law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Pre-2016 STEP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Post-2016 STEP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9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Homeowner Costs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Assessment (% of main)</a:t>
                      </a:r>
                    </a:p>
                  </a:txBody>
                  <a:tcPr marL="7144" marR="7144" marT="7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$10,000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Lateral Construction</a:t>
                      </a:r>
                    </a:p>
                  </a:txBody>
                  <a:tcPr marL="7144" marR="7144" marT="7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$4,000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$4,000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Connection Fee / Permit</a:t>
                      </a:r>
                    </a:p>
                  </a:txBody>
                  <a:tcPr marL="7144" marR="7144" marT="7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$2,766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$2,766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Total Homeowner Cost</a:t>
                      </a:r>
                    </a:p>
                  </a:txBody>
                  <a:tcPr marL="7144" marR="7144" marT="7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$14,000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$6,766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$2,766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743">
                <a:tc>
                  <a:txBody>
                    <a:bodyPr/>
                    <a:lstStyle/>
                    <a:p>
                      <a:pPr algn="l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85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City</a:t>
                      </a:r>
                      <a:r>
                        <a:rPr lang="en-US" sz="15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of Indianapolis / Citizens Energy Group</a:t>
                      </a: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Costs</a:t>
                      </a:r>
                    </a:p>
                  </a:txBody>
                  <a:tcPr marL="7144" marR="7144" marT="7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Construct Mains &amp; Stubs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$15,000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$20,000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$10,000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Grinder Pump Installation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$6,000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Total Utility Cost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$15,000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$20,000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$16,000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743"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Total Project Cost/Home</a:t>
                      </a:r>
                    </a:p>
                  </a:txBody>
                  <a:tcPr marL="7144" marR="7144" marT="7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$29,000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$26,766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$18,766 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631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35" y="819126"/>
            <a:ext cx="8864301" cy="994172"/>
          </a:xfrm>
        </p:spPr>
        <p:txBody>
          <a:bodyPr/>
          <a:lstStyle/>
          <a:p>
            <a:r>
              <a:rPr lang="en-US" dirty="0"/>
              <a:t>Program Successes:  Average Project Costs (by home)</a:t>
            </a:r>
          </a:p>
        </p:txBody>
      </p:sp>
      <p:pic>
        <p:nvPicPr>
          <p:cNvPr id="5" name="Picture 4" descr="STEP Costs Graphic.pdf - Adobe Acrobat Pro">
            <a:extLst>
              <a:ext uri="{FF2B5EF4-FFF2-40B4-BE49-F238E27FC236}">
                <a16:creationId xmlns:a16="http://schemas.microsoft.com/office/drawing/2014/main" id="{34615683-EAD1-4AB6-A585-698DCCBEC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2" t="27461" r="12277" b="10477"/>
          <a:stretch/>
        </p:blipFill>
        <p:spPr>
          <a:xfrm>
            <a:off x="1385224" y="2125269"/>
            <a:ext cx="6126183" cy="40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5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Successes:</a:t>
            </a:r>
            <a:br>
              <a:rPr lang="en-US" dirty="0"/>
            </a:br>
            <a:r>
              <a:rPr lang="en-US" dirty="0"/>
              <a:t>STEP Voluntary Enrollment Trends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7906FE-75BC-4565-BBA7-137A77FFA377}"/>
              </a:ext>
            </a:extLst>
          </p:cNvPr>
          <p:cNvSpPr txBox="1"/>
          <p:nvPr/>
        </p:nvSpPr>
        <p:spPr>
          <a:xfrm rot="16200000">
            <a:off x="-420915" y="2351994"/>
            <a:ext cx="2313276" cy="52322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Pre-2016 STEP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B1004-D2D3-4308-AC4A-6888E455C4F4}"/>
              </a:ext>
            </a:extLst>
          </p:cNvPr>
          <p:cNvSpPr txBox="1"/>
          <p:nvPr/>
        </p:nvSpPr>
        <p:spPr>
          <a:xfrm rot="16200000">
            <a:off x="-537135" y="4788888"/>
            <a:ext cx="2560516" cy="52322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Post-2016 STEP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9F4BC94-BC05-4947-AFFA-DE3798C99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35985"/>
              </p:ext>
            </p:extLst>
          </p:nvPr>
        </p:nvGraphicFramePr>
        <p:xfrm>
          <a:off x="997333" y="1456966"/>
          <a:ext cx="7419432" cy="4873789"/>
        </p:xfrm>
        <a:graphic>
          <a:graphicData uri="http://schemas.openxmlformats.org/drawingml/2006/table">
            <a:tbl>
              <a:tblPr firstRow="1" firstCol="1" bandRow="1"/>
              <a:tblGrid>
                <a:gridCol w="3493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Project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# of Potential Connections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 Connections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Percentage of Connections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82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St.-Meridian St. STEP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167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121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72%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Michigan St.-Pleasant Run Pkwy. STEP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102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66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65%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8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Morris Street-Tibbs Avenue STEP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238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97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41%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8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Earlham Dr.-Thompson Rd. STEP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46%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62nd Street/Lafayette Road STEP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96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52%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8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77th Street/Hoover Road STEP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177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116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66%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Pre-2016 Totals: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496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56%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24th Street/Eustis Drive STEP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75th Street/Keystone Avenue STEP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Street/Westfield Boulevard STEP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Madison-Lilac STEP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82nd Street/Westfield Boulevard STEP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Post-2016 Totals:</a:t>
                      </a:r>
                    </a:p>
                  </a:txBody>
                  <a:tcPr marL="68574" marR="6857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716384"/>
                  </a:ext>
                </a:extLst>
              </a:tr>
              <a:tr h="319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Rockville Road/High School Rd STEP</a:t>
                      </a:r>
                    </a:p>
                  </a:txBody>
                  <a:tcPr marL="68574" marR="6857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86583"/>
                  </a:ext>
                </a:extLst>
              </a:tr>
              <a:tr h="319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2930" algn="l"/>
                        </a:tabLst>
                      </a:pP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Thompson/Meridian St STEP, Ph 1</a:t>
                      </a:r>
                    </a:p>
                  </a:txBody>
                  <a:tcPr marL="68574" marR="6857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130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423" y="292828"/>
            <a:ext cx="6310993" cy="1197133"/>
          </a:xfrm>
        </p:spPr>
        <p:txBody>
          <a:bodyPr/>
          <a:lstStyle/>
          <a:p>
            <a:r>
              <a:rPr lang="en-US" dirty="0"/>
              <a:t>Program Successes:</a:t>
            </a:r>
            <a:br>
              <a:rPr lang="en-US" dirty="0"/>
            </a:br>
            <a:r>
              <a:rPr lang="en-US" dirty="0"/>
              <a:t>Average Voluntary STEP Enrollments</a:t>
            </a:r>
          </a:p>
        </p:txBody>
      </p:sp>
      <p:pic>
        <p:nvPicPr>
          <p:cNvPr id="4" name="Picture 3" descr="STEP Enrollment Graphic.pdf - Adobe Acrobat Pro">
            <a:extLst>
              <a:ext uri="{FF2B5EF4-FFF2-40B4-BE49-F238E27FC236}">
                <a16:creationId xmlns:a16="http://schemas.microsoft.com/office/drawing/2014/main" id="{81E04A6A-3FB8-420B-950F-EBC93CDDC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3" t="27619" r="12645" b="9524"/>
          <a:stretch/>
        </p:blipFill>
        <p:spPr>
          <a:xfrm>
            <a:off x="1122296" y="1979469"/>
            <a:ext cx="6601119" cy="41457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87" y="3593109"/>
            <a:ext cx="29565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068327" y="3613738"/>
            <a:ext cx="444090" cy="408332"/>
            <a:chOff x="5857335" y="3403099"/>
            <a:chExt cx="478766" cy="54444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52" y="3403099"/>
              <a:ext cx="40256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857335" y="3455099"/>
              <a:ext cx="4787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97%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0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Problem:  Failing Septic Tanks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59053"/>
            <a:ext cx="5432107" cy="3841598"/>
          </a:xfrm>
        </p:spPr>
        <p:txBody>
          <a:bodyPr/>
          <a:lstStyle/>
          <a:p>
            <a:r>
              <a:rPr lang="en-US" sz="2100" dirty="0"/>
              <a:t>Originally, approximately 30,000 homes on septic systems in Indianapolis</a:t>
            </a:r>
          </a:p>
          <a:p>
            <a:r>
              <a:rPr lang="en-US" sz="2100" dirty="0"/>
              <a:t>Failing septic systems discharge human waste into inhabited areas</a:t>
            </a:r>
          </a:p>
          <a:p>
            <a:pPr lvl="1"/>
            <a:r>
              <a:rPr lang="en-US" sz="1800" dirty="0"/>
              <a:t>Can create contaminated areas</a:t>
            </a:r>
          </a:p>
          <a:p>
            <a:pPr lvl="1"/>
            <a:r>
              <a:rPr lang="en-US" sz="1800" dirty="0"/>
              <a:t>Impact ditches and streams</a:t>
            </a:r>
          </a:p>
          <a:p>
            <a:pPr lvl="1"/>
            <a:r>
              <a:rPr lang="en-US" sz="1800" dirty="0"/>
              <a:t>Impact quality of life</a:t>
            </a:r>
          </a:p>
          <a:p>
            <a:pPr lvl="1"/>
            <a:r>
              <a:rPr lang="en-US" sz="1800" dirty="0"/>
              <a:t>Impact floodplain areas</a:t>
            </a:r>
          </a:p>
          <a:p>
            <a:pPr lvl="1"/>
            <a:r>
              <a:rPr lang="en-US" sz="1800" dirty="0"/>
              <a:t>Impact well field areas</a:t>
            </a:r>
            <a:endParaRPr lang="en-US" cap="non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888" y="1124435"/>
            <a:ext cx="2983230" cy="20847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1"/>
          <a:stretch/>
        </p:blipFill>
        <p:spPr>
          <a:xfrm>
            <a:off x="5189434" y="3402136"/>
            <a:ext cx="2251496" cy="21289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272669" y="4907878"/>
            <a:ext cx="3375635" cy="646331"/>
            <a:chOff x="1021" y="3603019"/>
            <a:chExt cx="6648681" cy="1600369"/>
          </a:xfrm>
        </p:grpSpPr>
        <p:pic>
          <p:nvPicPr>
            <p:cNvPr id="8" name="Picture 5" descr="C:\Users\JTrypus\AppData\Local\Microsoft\Windows\Temporary Internet Files\Content.IE5\EZDRH3FZ\did-you-know[1].jp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3603019"/>
              <a:ext cx="1496960" cy="1579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07025" y="3603019"/>
              <a:ext cx="5742677" cy="160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defRPr/>
              </a:pPr>
              <a:r>
                <a:rPr lang="en-US" sz="1200" i="1" dirty="0">
                  <a:ln>
                    <a:solidFill>
                      <a:srgbClr val="92D050"/>
                    </a:solidFill>
                  </a:ln>
                </a:rPr>
                <a:t>Indianapolis is one of the largest cities in the US with respect to the number of septic systems per capita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466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82" y="575256"/>
            <a:ext cx="8281115" cy="755561"/>
          </a:xfrm>
        </p:spPr>
        <p:txBody>
          <a:bodyPr/>
          <a:lstStyle/>
          <a:p>
            <a:r>
              <a:rPr lang="en-US" dirty="0"/>
              <a:t>IN Senate Bill 472 – What Does it Mean for STEP?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707D29-5081-4F85-994C-3FC18C09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99" y="1330816"/>
            <a:ext cx="6772410" cy="4846749"/>
          </a:xfrm>
        </p:spPr>
        <p:txBody>
          <a:bodyPr>
            <a:normAutofit/>
          </a:bodyPr>
          <a:lstStyle/>
          <a:p>
            <a:pPr marL="257168" lvl="1" indent="0">
              <a:buNone/>
            </a:pPr>
            <a:r>
              <a:rPr lang="en-US" sz="1800" dirty="0"/>
              <a:t>Provides that if, within a county containing a consolidated city: (1) a main sewer line is extended for the purpose of connecting one or more residential or commercial properties to a sanitary sewer system; and (2) the extension, when completed, will be located within a certain distance of the property line of a residential property served by a septic system; the Health and Hospital Corporation of Marion County (corporation) or its board </a:t>
            </a:r>
            <a:r>
              <a:rPr lang="en-US" sz="1800" u="sng" dirty="0">
                <a:solidFill>
                  <a:srgbClr val="FF0000"/>
                </a:solidFill>
              </a:rPr>
              <a:t>may not order</a:t>
            </a:r>
            <a:r>
              <a:rPr lang="en-US" sz="1800" dirty="0"/>
              <a:t> that the residential property served by a septic system be connected to the extension. Provides, however, that the connection of a residential property served by a septic system to such an extension may be ordered if: (1) the state department of health; or (2) the corporation or its board; determines that the septic system serving the residential property is failing. Specifies that these provisions do not affect a septic tank elimination program approved by the IURC. Urges the legislative council to assign to an appropriate interim study committee the task of studying, on a statewide basis, the connection of unserved properties to sanitary sewer systems owned or operated by various public and private entities.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909C6420-B296-4EC2-8C6F-6C08E07BE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6" r="30880"/>
          <a:stretch/>
        </p:blipFill>
        <p:spPr bwMode="auto">
          <a:xfrm>
            <a:off x="7371009" y="2773251"/>
            <a:ext cx="1705774" cy="24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65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874"/>
            <a:ext cx="8240601" cy="1197133"/>
          </a:xfrm>
        </p:spPr>
        <p:txBody>
          <a:bodyPr/>
          <a:lstStyle/>
          <a:p>
            <a:r>
              <a:rPr lang="en-US" dirty="0"/>
              <a:t>IN Senate Bill 472 – What Does it Mean for STEP?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707D29-5081-4F85-994C-3FC18C09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1814"/>
            <a:ext cx="4862044" cy="4028428"/>
          </a:xfrm>
        </p:spPr>
        <p:txBody>
          <a:bodyPr>
            <a:normAutofit/>
          </a:bodyPr>
          <a:lstStyle/>
          <a:p>
            <a:r>
              <a:rPr lang="en-US" sz="2700" dirty="0"/>
              <a:t>Led to many questions and few answers</a:t>
            </a:r>
          </a:p>
          <a:p>
            <a:r>
              <a:rPr lang="en-US" sz="2700" dirty="0"/>
              <a:t>Specifically excludes Citizens’ STEP Projects</a:t>
            </a:r>
          </a:p>
          <a:p>
            <a:r>
              <a:rPr lang="en-US" sz="2700" dirty="0"/>
              <a:t>Impacts enforcement approach from Marion County Health and Hospital</a:t>
            </a:r>
          </a:p>
          <a:p>
            <a:r>
              <a:rPr lang="en-US" sz="2700" dirty="0"/>
              <a:t>Future state of collaboration is currently unknown</a:t>
            </a:r>
          </a:p>
          <a:p>
            <a:endParaRPr lang="en-US" sz="2700" dirty="0"/>
          </a:p>
        </p:txBody>
      </p:sp>
      <p:pic>
        <p:nvPicPr>
          <p:cNvPr id="1026" name="Picture 2" descr="Image result for uncertainity">
            <a:extLst>
              <a:ext uri="{FF2B5EF4-FFF2-40B4-BE49-F238E27FC236}">
                <a16:creationId xmlns:a16="http://schemas.microsoft.com/office/drawing/2014/main" id="{20F344CB-4869-4EEF-B4DF-A31F7A5D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38" y="2483386"/>
            <a:ext cx="2700136" cy="27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74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25FEB6-0827-4390-B382-237638B9FF60}"/>
              </a:ext>
            </a:extLst>
          </p:cNvPr>
          <p:cNvSpPr/>
          <p:nvPr/>
        </p:nvSpPr>
        <p:spPr>
          <a:xfrm>
            <a:off x="7315200" y="5003223"/>
            <a:ext cx="1735146" cy="67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189" y="0"/>
            <a:ext cx="7048007" cy="1197133"/>
          </a:xfrm>
        </p:spPr>
        <p:txBody>
          <a:bodyPr/>
          <a:lstStyle/>
          <a:p>
            <a:r>
              <a:rPr lang="en-US" dirty="0"/>
              <a:t>2019 IURC Compliance Filing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F7326-1C7E-4322-B005-0FA7A595CF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50"/>
          <a:stretch/>
        </p:blipFill>
        <p:spPr>
          <a:xfrm>
            <a:off x="4821804" y="1075459"/>
            <a:ext cx="4228543" cy="4727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1054D5-AFB9-4ACF-8F31-18969544B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49" y="2037018"/>
            <a:ext cx="4691555" cy="32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57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Successes:</a:t>
            </a:r>
            <a:br>
              <a:rPr lang="en-US" dirty="0"/>
            </a:br>
            <a:r>
              <a:rPr lang="en-US" dirty="0"/>
              <a:t>Customer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 b="46225"/>
          <a:stretch/>
        </p:blipFill>
        <p:spPr bwMode="auto">
          <a:xfrm rot="21111911">
            <a:off x="1221231" y="2680861"/>
            <a:ext cx="3724275" cy="137055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/>
          <a:srcRect t="36848"/>
          <a:stretch/>
        </p:blipFill>
        <p:spPr bwMode="auto">
          <a:xfrm rot="628884">
            <a:off x="4916069" y="2772850"/>
            <a:ext cx="2922984" cy="135342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61519" y="4199607"/>
            <a:ext cx="5820965" cy="14728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93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STEP’in</a:t>
            </a:r>
            <a:r>
              <a:rPr lang="en-US" dirty="0"/>
              <a:t> Forward into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7905"/>
            <a:ext cx="5055177" cy="3552068"/>
          </a:xfrm>
        </p:spPr>
        <p:txBody>
          <a:bodyPr>
            <a:normAutofit/>
          </a:bodyPr>
          <a:lstStyle/>
          <a:p>
            <a:r>
              <a:rPr lang="en-US" sz="2100" dirty="0"/>
              <a:t>Program Successes</a:t>
            </a:r>
          </a:p>
          <a:p>
            <a:pPr lvl="1"/>
            <a:r>
              <a:rPr lang="en-US" sz="1800" dirty="0"/>
              <a:t>Reduced overall project cost and reduced homeowner cost</a:t>
            </a:r>
          </a:p>
          <a:p>
            <a:pPr lvl="1"/>
            <a:r>
              <a:rPr lang="en-US" sz="1800" dirty="0"/>
              <a:t>Increased enrollment rates</a:t>
            </a:r>
          </a:p>
          <a:p>
            <a:pPr lvl="1"/>
            <a:r>
              <a:rPr lang="en-US" sz="1800" dirty="0"/>
              <a:t>Increased customer satisfaction and improved program perception</a:t>
            </a:r>
          </a:p>
          <a:p>
            <a:pPr>
              <a:defRPr/>
            </a:pPr>
            <a:r>
              <a:rPr lang="en-US" altLang="en-US" sz="2100" dirty="0"/>
              <a:t>Continue to evaluate all STEP processes for improvement</a:t>
            </a:r>
          </a:p>
          <a:p>
            <a:pPr lvl="1">
              <a:defRPr/>
            </a:pPr>
            <a:r>
              <a:rPr lang="en-US" altLang="en-US" sz="1800" dirty="0"/>
              <a:t>Reduce Costs</a:t>
            </a:r>
          </a:p>
          <a:p>
            <a:pPr lvl="1">
              <a:defRPr/>
            </a:pPr>
            <a:r>
              <a:rPr lang="en-US" altLang="en-US" sz="1800" dirty="0"/>
              <a:t>Streamline processes</a:t>
            </a:r>
          </a:p>
          <a:p>
            <a:pPr lvl="1">
              <a:defRPr/>
            </a:pPr>
            <a:r>
              <a:rPr lang="en-US" altLang="en-US" sz="1800" dirty="0"/>
              <a:t>Keep our customers happy!</a:t>
            </a:r>
          </a:p>
          <a:p>
            <a:endParaRPr lang="en-US" sz="2100" dirty="0"/>
          </a:p>
        </p:txBody>
      </p:sp>
      <p:pic>
        <p:nvPicPr>
          <p:cNvPr id="4" name="Picture 12" descr="C:\Users\bgrout\AppData\Local\Microsoft\Windows\Temporary Internet Files\Content.IE5\C8JTW8QU\opcion-eleccion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20" y="3580719"/>
            <a:ext cx="3541816" cy="242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16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3946"/>
            <a:ext cx="7886700" cy="994172"/>
          </a:xfrm>
        </p:spPr>
        <p:txBody>
          <a:bodyPr/>
          <a:lstStyle/>
          <a:p>
            <a:r>
              <a:rPr lang="en-US" dirty="0"/>
              <a:t>The Problem:  Failing Septic Tanks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9154" r="8937" b="14767"/>
          <a:stretch/>
        </p:blipFill>
        <p:spPr bwMode="auto">
          <a:xfrm>
            <a:off x="6553500" y="4129378"/>
            <a:ext cx="2370148" cy="97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89" y="1766602"/>
            <a:ext cx="4249808" cy="408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93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8313"/>
            <a:ext cx="7886700" cy="801009"/>
          </a:xfrm>
        </p:spPr>
        <p:txBody>
          <a:bodyPr>
            <a:normAutofit fontScale="90000"/>
          </a:bodyPr>
          <a:lstStyle/>
          <a:p>
            <a:r>
              <a:rPr lang="en-US" dirty="0"/>
              <a:t>The Solution: Septic Tank Elimination Program (STEP)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5936"/>
            <a:ext cx="7886700" cy="3724037"/>
          </a:xfrm>
        </p:spPr>
        <p:txBody>
          <a:bodyPr>
            <a:normAutofit/>
          </a:bodyPr>
          <a:lstStyle/>
          <a:p>
            <a:r>
              <a:rPr lang="en-US" sz="1800" b="1" u="sng" dirty="0">
                <a:solidFill>
                  <a:srgbClr val="00B050"/>
                </a:solidFill>
              </a:rPr>
              <a:t>S</a:t>
            </a:r>
            <a:r>
              <a:rPr lang="en-US" sz="1800" dirty="0"/>
              <a:t>eptic </a:t>
            </a:r>
            <a:r>
              <a:rPr lang="en-US" sz="1800" b="1" u="sng" dirty="0">
                <a:solidFill>
                  <a:srgbClr val="00B050"/>
                </a:solidFill>
              </a:rPr>
              <a:t>T</a:t>
            </a:r>
            <a:r>
              <a:rPr lang="en-US" sz="1800" dirty="0"/>
              <a:t>ank </a:t>
            </a:r>
            <a:r>
              <a:rPr lang="en-US" sz="1800" b="1" u="sng" dirty="0">
                <a:solidFill>
                  <a:srgbClr val="00B050"/>
                </a:solidFill>
              </a:rPr>
              <a:t>E</a:t>
            </a:r>
            <a:r>
              <a:rPr lang="en-US" sz="1800" dirty="0"/>
              <a:t>limination </a:t>
            </a:r>
            <a:r>
              <a:rPr lang="en-US" sz="1800" b="1" u="sng" dirty="0">
                <a:solidFill>
                  <a:srgbClr val="00B050"/>
                </a:solidFill>
              </a:rPr>
              <a:t>P</a:t>
            </a:r>
            <a:r>
              <a:rPr lang="en-US" sz="1800" dirty="0"/>
              <a:t>rogram</a:t>
            </a:r>
          </a:p>
          <a:p>
            <a:r>
              <a:rPr lang="en-US" sz="1800" dirty="0"/>
              <a:t>Sewer extension program for developed, unsewered areas with failing septic systems</a:t>
            </a:r>
          </a:p>
          <a:p>
            <a:r>
              <a:rPr lang="en-US" sz="1800" dirty="0"/>
              <a:t>Supports Indianapolis’ Consent Decree efforts by improving water quality</a:t>
            </a:r>
          </a:p>
          <a:p>
            <a:pPr lvl="1"/>
            <a:r>
              <a:rPr lang="en-US" sz="1500" dirty="0"/>
              <a:t>Reduces health hazards and environmental risks</a:t>
            </a:r>
          </a:p>
          <a:p>
            <a:pPr lvl="1"/>
            <a:r>
              <a:rPr lang="en-US" sz="1500" dirty="0"/>
              <a:t>Cleaner streams from reduced failed septic 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    system runoff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4853" y="4328271"/>
            <a:ext cx="3834279" cy="637782"/>
            <a:chOff x="907024" y="4248034"/>
            <a:chExt cx="7552032" cy="1579202"/>
          </a:xfrm>
        </p:grpSpPr>
        <p:pic>
          <p:nvPicPr>
            <p:cNvPr id="5" name="Picture 5" descr="C:\Users\JTrypus\AppData\Local\Microsoft\Windows\Temporary Internet Files\Content.IE5\EZDRH3FZ\did-you-know[1]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024" y="4248034"/>
              <a:ext cx="1496961" cy="157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03982" y="4494652"/>
              <a:ext cx="6055074" cy="1143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i="1" dirty="0">
                  <a:ln>
                    <a:solidFill>
                      <a:srgbClr val="92D050"/>
                    </a:solidFill>
                  </a:ln>
                  <a:cs typeface="Arial" charset="0"/>
                </a:rPr>
                <a:t>If Citizens doesn’t continue to implement STEP,</a:t>
              </a:r>
            </a:p>
            <a:p>
              <a:pPr marL="0" lvl="2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i="1" dirty="0">
                  <a:ln>
                    <a:solidFill>
                      <a:srgbClr val="92D050"/>
                    </a:solidFill>
                  </a:ln>
                  <a:cs typeface="Arial" charset="0"/>
                </a:rPr>
                <a:t>  U.S. EPA may require more CSO controls</a:t>
              </a: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630" y="3151891"/>
            <a:ext cx="2923223" cy="201749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2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7356"/>
            <a:ext cx="7886700" cy="3792617"/>
          </a:xfrm>
        </p:spPr>
        <p:txBody>
          <a:bodyPr/>
          <a:lstStyle/>
          <a:p>
            <a:r>
              <a:rPr lang="en-US" cap="none" dirty="0"/>
              <a:t>STEP has provided sewer availability to 15,000 homes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56018" y="1978984"/>
            <a:ext cx="6873657" cy="4021766"/>
            <a:chOff x="1094157" y="2776379"/>
            <a:chExt cx="6975955" cy="40816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57" y="2776379"/>
              <a:ext cx="4264652" cy="408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2246" y="4080031"/>
              <a:ext cx="2327866" cy="147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1AFC824-C559-4A0A-B042-C2CBF153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30" y="41718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The Solution: Septic Tank Elimination Program (STEP)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2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Program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815285"/>
              </p:ext>
            </p:extLst>
          </p:nvPr>
        </p:nvGraphicFramePr>
        <p:xfrm>
          <a:off x="974768" y="1975875"/>
          <a:ext cx="7675541" cy="348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4588" y="2231326"/>
            <a:ext cx="57249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/>
              <a:t>Pre-</a:t>
            </a:r>
            <a:r>
              <a:rPr lang="en-US" sz="1500" b="1" dirty="0"/>
              <a:t> 2006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836" y="3166795"/>
            <a:ext cx="622659" cy="34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50" b="1" dirty="0"/>
              <a:t>2006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0836" y="3961169"/>
            <a:ext cx="622659" cy="34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50" b="1" dirty="0"/>
              <a:t>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9506" y="4766925"/>
            <a:ext cx="622659" cy="34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50" b="1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67786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Program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995153"/>
              </p:ext>
            </p:extLst>
          </p:nvPr>
        </p:nvGraphicFramePr>
        <p:xfrm>
          <a:off x="1285875" y="2378870"/>
          <a:ext cx="6572250" cy="282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816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Program</a:t>
            </a:r>
          </a:p>
        </p:txBody>
      </p:sp>
      <p:graphicFrame>
        <p:nvGraphicFramePr>
          <p:cNvPr id="7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629274"/>
              </p:ext>
            </p:extLst>
          </p:nvPr>
        </p:nvGraphicFramePr>
        <p:xfrm>
          <a:off x="1285875" y="2378870"/>
          <a:ext cx="6572250" cy="282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859563"/>
      </p:ext>
    </p:extLst>
  </p:cSld>
  <p:clrMapOvr>
    <a:masterClrMapping/>
  </p:clrMapOvr>
</p:sld>
</file>

<file path=ppt/theme/theme1.xml><?xml version="1.0" encoding="utf-8"?>
<a:theme xmlns:a="http://schemas.openxmlformats.org/drawingml/2006/main" name="CE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G" id="{C2F29FFC-179C-4196-9407-03D810BA823F}" vid="{3C8D70AA-A7D3-4B1E-A239-108134D7AD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CEG</Template>
  <TotalTime>1632</TotalTime>
  <Words>2033</Words>
  <Application>Microsoft Office PowerPoint</Application>
  <PresentationFormat>On-screen Show (4:3)</PresentationFormat>
  <Paragraphs>445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CEG</vt:lpstr>
      <vt:lpstr>Citizens Energy Group’s  Septic Tank Elimination Program:  STEPin’ Forward  to Cost-Efficiently Eliminate Septic Tanks</vt:lpstr>
      <vt:lpstr>Agenda</vt:lpstr>
      <vt:lpstr>The Problem:  Failing Septic Tanks</vt:lpstr>
      <vt:lpstr>The Problem:  Failing Septic Tanks</vt:lpstr>
      <vt:lpstr>The Solution: Septic Tank Elimination Program (STEP) </vt:lpstr>
      <vt:lpstr>The Solution: Septic Tank Elimination Program (STEP) </vt:lpstr>
      <vt:lpstr>Evolution of the Program</vt:lpstr>
      <vt:lpstr>Evolution of the Program</vt:lpstr>
      <vt:lpstr>Evolution of the Program</vt:lpstr>
      <vt:lpstr>Citizens Prioritization Methodology (Post-2016)</vt:lpstr>
      <vt:lpstr>Historical STEP Prioritization  (Pre-2016)</vt:lpstr>
      <vt:lpstr>New STEP Prioritization  (Post-2016)</vt:lpstr>
      <vt:lpstr>Project Clustering (Post-2016)</vt:lpstr>
      <vt:lpstr>Project Clustering (Post-2016)</vt:lpstr>
      <vt:lpstr>Evolution of the Program</vt:lpstr>
      <vt:lpstr>Type of Service</vt:lpstr>
      <vt:lpstr>Pre-2016 – Gravity Systems</vt:lpstr>
      <vt:lpstr>Post-2016 – Low Pressure Systems</vt:lpstr>
      <vt:lpstr>What is a Low Pressure System?</vt:lpstr>
      <vt:lpstr>Project Delivery</vt:lpstr>
      <vt:lpstr>Project Inspection</vt:lpstr>
      <vt:lpstr>Evolution of the Program</vt:lpstr>
      <vt:lpstr>Public Involvement/Engagement</vt:lpstr>
      <vt:lpstr>Homeowner Responsibilities</vt:lpstr>
      <vt:lpstr>Homeowner Responsibilities</vt:lpstr>
      <vt:lpstr>Program Successes:  Average Project Costs</vt:lpstr>
      <vt:lpstr>Program Successes:  Average Project Costs (by home)</vt:lpstr>
      <vt:lpstr>Program Successes: STEP Voluntary Enrollment Trends</vt:lpstr>
      <vt:lpstr>Program Successes: Average Voluntary STEP Enrollments</vt:lpstr>
      <vt:lpstr>IN Senate Bill 472 – What Does it Mean for STEP?</vt:lpstr>
      <vt:lpstr>IN Senate Bill 472 – What Does it Mean for STEP?</vt:lpstr>
      <vt:lpstr>2019 IURC Compliance Filing</vt:lpstr>
      <vt:lpstr>Program Successes: Customer Feedback</vt:lpstr>
      <vt:lpstr>STEP’in Forward into the Future</vt:lpstr>
    </vt:vector>
  </TitlesOfParts>
  <Company>Citizens Energy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Nagy, Joseph</dc:creator>
  <cp:lastModifiedBy>Trypus, John</cp:lastModifiedBy>
  <cp:revision>80</cp:revision>
  <cp:lastPrinted>2019-06-18T12:53:19Z</cp:lastPrinted>
  <dcterms:created xsi:type="dcterms:W3CDTF">2019-05-07T15:03:56Z</dcterms:created>
  <dcterms:modified xsi:type="dcterms:W3CDTF">2019-08-28T15:57:09Z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a24fa3-bab7-448c-9337-b07b639e5d51_Enabled">
    <vt:lpwstr>true</vt:lpwstr>
  </property>
  <property fmtid="{D5CDD505-2E9C-101B-9397-08002B2CF9AE}" pid="3" name="MSIP_Label_7da24fa3-bab7-448c-9337-b07b639e5d51_SetDate">
    <vt:lpwstr>2019-08-14T19:23:24Z</vt:lpwstr>
  </property>
  <property fmtid="{D5CDD505-2E9C-101B-9397-08002B2CF9AE}" pid="4" name="MSIP_Label_7da24fa3-bab7-448c-9337-b07b639e5d51_Method">
    <vt:lpwstr>Standard</vt:lpwstr>
  </property>
  <property fmtid="{D5CDD505-2E9C-101B-9397-08002B2CF9AE}" pid="5" name="MSIP_Label_7da24fa3-bab7-448c-9337-b07b639e5d51_Name">
    <vt:lpwstr>Public Access</vt:lpwstr>
  </property>
  <property fmtid="{D5CDD505-2E9C-101B-9397-08002B2CF9AE}" pid="6" name="MSIP_Label_7da24fa3-bab7-448c-9337-b07b639e5d51_SiteId">
    <vt:lpwstr>080215b2-dc06-4ce1-8dfe-65203446a736</vt:lpwstr>
  </property>
  <property fmtid="{D5CDD505-2E9C-101B-9397-08002B2CF9AE}" pid="7" name="MSIP_Label_7da24fa3-bab7-448c-9337-b07b639e5d51_ActionId">
    <vt:lpwstr>babc01d6-1e84-43ba-8e3e-000053b3e82b</vt:lpwstr>
  </property>
  <property fmtid="{D5CDD505-2E9C-101B-9397-08002B2CF9AE}" pid="8" name="MSIP_Label_7da24fa3-bab7-448c-9337-b07b639e5d51_ContentBits">
    <vt:lpwstr>0</vt:lpwstr>
  </property>
</Properties>
</file>