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handoutMasterIdLst>
    <p:handoutMasterId r:id="rId37"/>
  </p:handoutMasterIdLst>
  <p:sldIdLst>
    <p:sldId id="256" r:id="rId2"/>
    <p:sldId id="257" r:id="rId3"/>
    <p:sldId id="308" r:id="rId4"/>
    <p:sldId id="258" r:id="rId5"/>
    <p:sldId id="310" r:id="rId6"/>
    <p:sldId id="261" r:id="rId7"/>
    <p:sldId id="259" r:id="rId8"/>
    <p:sldId id="263" r:id="rId9"/>
    <p:sldId id="302" r:id="rId10"/>
    <p:sldId id="313" r:id="rId11"/>
    <p:sldId id="303" r:id="rId12"/>
    <p:sldId id="651" r:id="rId13"/>
    <p:sldId id="265" r:id="rId14"/>
    <p:sldId id="266" r:id="rId15"/>
    <p:sldId id="260" r:id="rId16"/>
    <p:sldId id="269" r:id="rId17"/>
    <p:sldId id="267" r:id="rId18"/>
    <p:sldId id="304" r:id="rId19"/>
    <p:sldId id="314" r:id="rId20"/>
    <p:sldId id="270" r:id="rId21"/>
    <p:sldId id="271" r:id="rId22"/>
    <p:sldId id="272" r:id="rId23"/>
    <p:sldId id="273" r:id="rId24"/>
    <p:sldId id="274" r:id="rId25"/>
    <p:sldId id="275" r:id="rId26"/>
    <p:sldId id="650" r:id="rId27"/>
    <p:sldId id="276" r:id="rId28"/>
    <p:sldId id="305" r:id="rId29"/>
    <p:sldId id="311" r:id="rId30"/>
    <p:sldId id="277" r:id="rId31"/>
    <p:sldId id="307" r:id="rId32"/>
    <p:sldId id="279" r:id="rId33"/>
    <p:sldId id="312" r:id="rId34"/>
    <p:sldId id="306" r:id="rId35"/>
  </p:sldIdLst>
  <p:sldSz cx="12192000" cy="6858000"/>
  <p:notesSz cx="7010400" cy="9296400"/>
  <p:defaultTextStyle>
    <a:defPPr>
      <a:defRPr lang="en-US"/>
    </a:defPPr>
    <a:lvl1pPr algn="l" defTabSz="356616"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356616" algn="l" defTabSz="356616"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713232" algn="l" defTabSz="356616"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069848" algn="l" defTabSz="356616"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426464" algn="l" defTabSz="356616"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1783080" algn="l" defTabSz="713232"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139696" algn="l" defTabSz="713232"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2496312" algn="l" defTabSz="713232"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2852928" algn="l" defTabSz="713232"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ny Klimek" initials="TK" lastIdx="1" clrIdx="0">
    <p:extLst>
      <p:ext uri="{19B8F6BF-5375-455C-9EA6-DF929625EA0E}">
        <p15:presenceInfo xmlns:p15="http://schemas.microsoft.com/office/powerpoint/2012/main" userId="1fd25986d641eab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5173"/>
    <a:srgbClr val="FFFFFF"/>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9" autoAdjust="0"/>
    <p:restoredTop sz="94249" autoAdjust="0"/>
  </p:normalViewPr>
  <p:slideViewPr>
    <p:cSldViewPr snapToGrid="0">
      <p:cViewPr varScale="1">
        <p:scale>
          <a:sx n="86" d="100"/>
          <a:sy n="86" d="100"/>
        </p:scale>
        <p:origin x="422" y="58"/>
      </p:cViewPr>
      <p:guideLst/>
    </p:cSldViewPr>
  </p:slideViewPr>
  <p:notesTextViewPr>
    <p:cViewPr>
      <p:scale>
        <a:sx n="3" d="2"/>
        <a:sy n="3" d="2"/>
      </p:scale>
      <p:origin x="0" y="0"/>
    </p:cViewPr>
  </p:notesTextViewPr>
  <p:notesViewPr>
    <p:cSldViewPr snapToGrid="0" showGuides="1">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ssenauer, Lindsey" userId="c53046b4-0c4f-4326-8c90-b09693a27ded" providerId="ADAL" clId="{8FCF7A03-AC10-4BDB-9514-C5BF604026B9}"/>
    <pc:docChg chg="undo custSel modSld">
      <pc:chgData name="Hassenauer, Lindsey" userId="c53046b4-0c4f-4326-8c90-b09693a27ded" providerId="ADAL" clId="{8FCF7A03-AC10-4BDB-9514-C5BF604026B9}" dt="2022-08-11T12:29:55.166" v="735" actId="1037"/>
      <pc:docMkLst>
        <pc:docMk/>
      </pc:docMkLst>
      <pc:sldChg chg="modSp mod">
        <pc:chgData name="Hassenauer, Lindsey" userId="c53046b4-0c4f-4326-8c90-b09693a27ded" providerId="ADAL" clId="{8FCF7A03-AC10-4BDB-9514-C5BF604026B9}" dt="2022-08-11T12:14:21.207" v="481" actId="20577"/>
        <pc:sldMkLst>
          <pc:docMk/>
          <pc:sldMk cId="2072035005" sldId="256"/>
        </pc:sldMkLst>
        <pc:spChg chg="mod">
          <ac:chgData name="Hassenauer, Lindsey" userId="c53046b4-0c4f-4326-8c90-b09693a27ded" providerId="ADAL" clId="{8FCF7A03-AC10-4BDB-9514-C5BF604026B9}" dt="2022-08-11T12:14:21.207" v="481" actId="20577"/>
          <ac:spMkLst>
            <pc:docMk/>
            <pc:sldMk cId="2072035005" sldId="256"/>
            <ac:spMk id="8" creationId="{897E97BD-CCA4-4D77-B883-39CD387D7794}"/>
          </ac:spMkLst>
        </pc:spChg>
      </pc:sldChg>
      <pc:sldChg chg="addSp modSp mod">
        <pc:chgData name="Hassenauer, Lindsey" userId="c53046b4-0c4f-4326-8c90-b09693a27ded" providerId="ADAL" clId="{8FCF7A03-AC10-4BDB-9514-C5BF604026B9}" dt="2022-08-11T12:19:09.283" v="573" actId="255"/>
        <pc:sldMkLst>
          <pc:docMk/>
          <pc:sldMk cId="2310712046" sldId="258"/>
        </pc:sldMkLst>
        <pc:spChg chg="mod">
          <ac:chgData name="Hassenauer, Lindsey" userId="c53046b4-0c4f-4326-8c90-b09693a27ded" providerId="ADAL" clId="{8FCF7A03-AC10-4BDB-9514-C5BF604026B9}" dt="2022-08-11T12:19:09.283" v="573" actId="255"/>
          <ac:spMkLst>
            <pc:docMk/>
            <pc:sldMk cId="2310712046" sldId="258"/>
            <ac:spMk id="185" creationId="{EAFD3E34-AB36-4AC4-8DF4-59A55C6FD84C}"/>
          </ac:spMkLst>
        </pc:spChg>
        <pc:picChg chg="add mod">
          <ac:chgData name="Hassenauer, Lindsey" userId="c53046b4-0c4f-4326-8c90-b09693a27ded" providerId="ADAL" clId="{8FCF7A03-AC10-4BDB-9514-C5BF604026B9}" dt="2022-08-11T12:16:19.567" v="488" actId="14100"/>
          <ac:picMkLst>
            <pc:docMk/>
            <pc:sldMk cId="2310712046" sldId="258"/>
            <ac:picMk id="3" creationId="{C2184A94-5B41-B08E-988D-97D8D1738A85}"/>
          </ac:picMkLst>
        </pc:picChg>
      </pc:sldChg>
      <pc:sldChg chg="addSp modSp">
        <pc:chgData name="Hassenauer, Lindsey" userId="c53046b4-0c4f-4326-8c90-b09693a27ded" providerId="ADAL" clId="{8FCF7A03-AC10-4BDB-9514-C5BF604026B9}" dt="2022-08-11T12:16:42.704" v="491"/>
        <pc:sldMkLst>
          <pc:docMk/>
          <pc:sldMk cId="545092315" sldId="259"/>
        </pc:sldMkLst>
        <pc:picChg chg="add mod">
          <ac:chgData name="Hassenauer, Lindsey" userId="c53046b4-0c4f-4326-8c90-b09693a27ded" providerId="ADAL" clId="{8FCF7A03-AC10-4BDB-9514-C5BF604026B9}" dt="2022-08-11T12:16:42.704" v="491"/>
          <ac:picMkLst>
            <pc:docMk/>
            <pc:sldMk cId="545092315" sldId="259"/>
            <ac:picMk id="5" creationId="{44B144B6-5D65-FA4F-B385-16C7F431F3FE}"/>
          </ac:picMkLst>
        </pc:picChg>
      </pc:sldChg>
      <pc:sldChg chg="addSp modSp">
        <pc:chgData name="Hassenauer, Lindsey" userId="c53046b4-0c4f-4326-8c90-b09693a27ded" providerId="ADAL" clId="{8FCF7A03-AC10-4BDB-9514-C5BF604026B9}" dt="2022-08-11T12:16:50.485" v="496"/>
        <pc:sldMkLst>
          <pc:docMk/>
          <pc:sldMk cId="4237708918" sldId="260"/>
        </pc:sldMkLst>
        <pc:picChg chg="add mod">
          <ac:chgData name="Hassenauer, Lindsey" userId="c53046b4-0c4f-4326-8c90-b09693a27ded" providerId="ADAL" clId="{8FCF7A03-AC10-4BDB-9514-C5BF604026B9}" dt="2022-08-11T12:16:50.485" v="496"/>
          <ac:picMkLst>
            <pc:docMk/>
            <pc:sldMk cId="4237708918" sldId="260"/>
            <ac:picMk id="15" creationId="{DD166CBD-35C9-6C99-9282-6B7AB0A047D6}"/>
          </ac:picMkLst>
        </pc:picChg>
      </pc:sldChg>
      <pc:sldChg chg="addSp modSp mod">
        <pc:chgData name="Hassenauer, Lindsey" userId="c53046b4-0c4f-4326-8c90-b09693a27ded" providerId="ADAL" clId="{8FCF7A03-AC10-4BDB-9514-C5BF604026B9}" dt="2022-08-11T12:21:21.772" v="690" actId="1038"/>
        <pc:sldMkLst>
          <pc:docMk/>
          <pc:sldMk cId="4255913229" sldId="261"/>
        </pc:sldMkLst>
        <pc:spChg chg="add mod">
          <ac:chgData name="Hassenauer, Lindsey" userId="c53046b4-0c4f-4326-8c90-b09693a27ded" providerId="ADAL" clId="{8FCF7A03-AC10-4BDB-9514-C5BF604026B9}" dt="2022-08-11T12:21:21.772" v="690" actId="1038"/>
          <ac:spMkLst>
            <pc:docMk/>
            <pc:sldMk cId="4255913229" sldId="261"/>
            <ac:spMk id="9" creationId="{91F4D390-62E5-B0D1-E19F-F8E29B95ED47}"/>
          </ac:spMkLst>
        </pc:spChg>
        <pc:picChg chg="add mod">
          <ac:chgData name="Hassenauer, Lindsey" userId="c53046b4-0c4f-4326-8c90-b09693a27ded" providerId="ADAL" clId="{8FCF7A03-AC10-4BDB-9514-C5BF604026B9}" dt="2022-08-11T12:16:41.439" v="490"/>
          <ac:picMkLst>
            <pc:docMk/>
            <pc:sldMk cId="4255913229" sldId="261"/>
            <ac:picMk id="8" creationId="{702E7C0A-A37F-0D38-8A5A-B27903EE7259}"/>
          </ac:picMkLst>
        </pc:picChg>
      </pc:sldChg>
      <pc:sldChg chg="addSp modSp">
        <pc:chgData name="Hassenauer, Lindsey" userId="c53046b4-0c4f-4326-8c90-b09693a27ded" providerId="ADAL" clId="{8FCF7A03-AC10-4BDB-9514-C5BF604026B9}" dt="2022-08-11T12:16:43.775" v="492"/>
        <pc:sldMkLst>
          <pc:docMk/>
          <pc:sldMk cId="3811894257" sldId="263"/>
        </pc:sldMkLst>
        <pc:picChg chg="add mod">
          <ac:chgData name="Hassenauer, Lindsey" userId="c53046b4-0c4f-4326-8c90-b09693a27ded" providerId="ADAL" clId="{8FCF7A03-AC10-4BDB-9514-C5BF604026B9}" dt="2022-08-11T12:16:43.775" v="492"/>
          <ac:picMkLst>
            <pc:docMk/>
            <pc:sldMk cId="3811894257" sldId="263"/>
            <ac:picMk id="5" creationId="{1E3F011E-1138-87BB-63F0-1F37C7940D34}"/>
          </ac:picMkLst>
        </pc:picChg>
      </pc:sldChg>
      <pc:sldChg chg="addSp modSp mod">
        <pc:chgData name="Hassenauer, Lindsey" userId="c53046b4-0c4f-4326-8c90-b09693a27ded" providerId="ADAL" clId="{8FCF7A03-AC10-4BDB-9514-C5BF604026B9}" dt="2022-08-11T12:29:00.978" v="719" actId="255"/>
        <pc:sldMkLst>
          <pc:docMk/>
          <pc:sldMk cId="2670602860" sldId="265"/>
        </pc:sldMkLst>
        <pc:spChg chg="mod">
          <ac:chgData name="Hassenauer, Lindsey" userId="c53046b4-0c4f-4326-8c90-b09693a27ded" providerId="ADAL" clId="{8FCF7A03-AC10-4BDB-9514-C5BF604026B9}" dt="2022-08-11T12:29:00.978" v="719" actId="255"/>
          <ac:spMkLst>
            <pc:docMk/>
            <pc:sldMk cId="2670602860" sldId="265"/>
            <ac:spMk id="8" creationId="{1C516F76-B816-4EED-BB59-5847CFC01887}"/>
          </ac:spMkLst>
        </pc:spChg>
        <pc:spChg chg="mod">
          <ac:chgData name="Hassenauer, Lindsey" userId="c53046b4-0c4f-4326-8c90-b09693a27ded" providerId="ADAL" clId="{8FCF7A03-AC10-4BDB-9514-C5BF604026B9}" dt="2022-08-11T12:29:00.978" v="719" actId="255"/>
          <ac:spMkLst>
            <pc:docMk/>
            <pc:sldMk cId="2670602860" sldId="265"/>
            <ac:spMk id="9" creationId="{74C4D71E-15D5-4FC2-B520-8CC560736200}"/>
          </ac:spMkLst>
        </pc:spChg>
        <pc:picChg chg="add mod">
          <ac:chgData name="Hassenauer, Lindsey" userId="c53046b4-0c4f-4326-8c90-b09693a27ded" providerId="ADAL" clId="{8FCF7A03-AC10-4BDB-9514-C5BF604026B9}" dt="2022-08-11T12:16:47.893" v="494"/>
          <ac:picMkLst>
            <pc:docMk/>
            <pc:sldMk cId="2670602860" sldId="265"/>
            <ac:picMk id="4" creationId="{D9508768-1095-5FE2-8FC1-6147903379B6}"/>
          </ac:picMkLst>
        </pc:picChg>
        <pc:picChg chg="mod">
          <ac:chgData name="Hassenauer, Lindsey" userId="c53046b4-0c4f-4326-8c90-b09693a27ded" providerId="ADAL" clId="{8FCF7A03-AC10-4BDB-9514-C5BF604026B9}" dt="2022-08-11T12:24:55.448" v="715" actId="14100"/>
          <ac:picMkLst>
            <pc:docMk/>
            <pc:sldMk cId="2670602860" sldId="265"/>
            <ac:picMk id="7" creationId="{9BA34AC4-4795-440C-87E2-05C8733E11A9}"/>
          </ac:picMkLst>
        </pc:picChg>
      </pc:sldChg>
      <pc:sldChg chg="addSp modSp">
        <pc:chgData name="Hassenauer, Lindsey" userId="c53046b4-0c4f-4326-8c90-b09693a27ded" providerId="ADAL" clId="{8FCF7A03-AC10-4BDB-9514-C5BF604026B9}" dt="2022-08-11T12:16:49.286" v="495"/>
        <pc:sldMkLst>
          <pc:docMk/>
          <pc:sldMk cId="4123768014" sldId="266"/>
        </pc:sldMkLst>
        <pc:picChg chg="add mod">
          <ac:chgData name="Hassenauer, Lindsey" userId="c53046b4-0c4f-4326-8c90-b09693a27ded" providerId="ADAL" clId="{8FCF7A03-AC10-4BDB-9514-C5BF604026B9}" dt="2022-08-11T12:16:49.286" v="495"/>
          <ac:picMkLst>
            <pc:docMk/>
            <pc:sldMk cId="4123768014" sldId="266"/>
            <ac:picMk id="21" creationId="{52162E23-D5D0-65D5-D413-BBE5940BD95D}"/>
          </ac:picMkLst>
        </pc:picChg>
      </pc:sldChg>
      <pc:sldChg chg="addSp modSp">
        <pc:chgData name="Hassenauer, Lindsey" userId="c53046b4-0c4f-4326-8c90-b09693a27ded" providerId="ADAL" clId="{8FCF7A03-AC10-4BDB-9514-C5BF604026B9}" dt="2022-08-11T12:16:53.020" v="498"/>
        <pc:sldMkLst>
          <pc:docMk/>
          <pc:sldMk cId="3860440358" sldId="267"/>
        </pc:sldMkLst>
        <pc:picChg chg="add mod">
          <ac:chgData name="Hassenauer, Lindsey" userId="c53046b4-0c4f-4326-8c90-b09693a27ded" providerId="ADAL" clId="{8FCF7A03-AC10-4BDB-9514-C5BF604026B9}" dt="2022-08-11T12:16:53.020" v="498"/>
          <ac:picMkLst>
            <pc:docMk/>
            <pc:sldMk cId="3860440358" sldId="267"/>
            <ac:picMk id="5" creationId="{15EBA386-E5B1-9DC0-130D-B36C0AD17E7E}"/>
          </ac:picMkLst>
        </pc:picChg>
      </pc:sldChg>
      <pc:sldChg chg="addSp modSp">
        <pc:chgData name="Hassenauer, Lindsey" userId="c53046b4-0c4f-4326-8c90-b09693a27ded" providerId="ADAL" clId="{8FCF7A03-AC10-4BDB-9514-C5BF604026B9}" dt="2022-08-11T12:16:54.384" v="499"/>
        <pc:sldMkLst>
          <pc:docMk/>
          <pc:sldMk cId="3302477360" sldId="268"/>
        </pc:sldMkLst>
        <pc:picChg chg="add mod">
          <ac:chgData name="Hassenauer, Lindsey" userId="c53046b4-0c4f-4326-8c90-b09693a27ded" providerId="ADAL" clId="{8FCF7A03-AC10-4BDB-9514-C5BF604026B9}" dt="2022-08-11T12:16:54.384" v="499"/>
          <ac:picMkLst>
            <pc:docMk/>
            <pc:sldMk cId="3302477360" sldId="268"/>
            <ac:picMk id="5" creationId="{76906BF3-3B92-C1D9-D6F0-02F758605534}"/>
          </ac:picMkLst>
        </pc:picChg>
      </pc:sldChg>
      <pc:sldChg chg="addSp modSp">
        <pc:chgData name="Hassenauer, Lindsey" userId="c53046b4-0c4f-4326-8c90-b09693a27ded" providerId="ADAL" clId="{8FCF7A03-AC10-4BDB-9514-C5BF604026B9}" dt="2022-08-11T12:16:51.686" v="497"/>
        <pc:sldMkLst>
          <pc:docMk/>
          <pc:sldMk cId="738066866" sldId="269"/>
        </pc:sldMkLst>
        <pc:picChg chg="add mod">
          <ac:chgData name="Hassenauer, Lindsey" userId="c53046b4-0c4f-4326-8c90-b09693a27ded" providerId="ADAL" clId="{8FCF7A03-AC10-4BDB-9514-C5BF604026B9}" dt="2022-08-11T12:16:51.686" v="497"/>
          <ac:picMkLst>
            <pc:docMk/>
            <pc:sldMk cId="738066866" sldId="269"/>
            <ac:picMk id="4" creationId="{2C0A079B-2566-852C-D6DC-F4BD00CC269E}"/>
          </ac:picMkLst>
        </pc:picChg>
      </pc:sldChg>
      <pc:sldChg chg="addSp modSp mod">
        <pc:chgData name="Hassenauer, Lindsey" userId="c53046b4-0c4f-4326-8c90-b09693a27ded" providerId="ADAL" clId="{8FCF7A03-AC10-4BDB-9514-C5BF604026B9}" dt="2022-08-11T12:27:49.185" v="717" actId="255"/>
        <pc:sldMkLst>
          <pc:docMk/>
          <pc:sldMk cId="1010825192" sldId="270"/>
        </pc:sldMkLst>
        <pc:spChg chg="mod">
          <ac:chgData name="Hassenauer, Lindsey" userId="c53046b4-0c4f-4326-8c90-b09693a27ded" providerId="ADAL" clId="{8FCF7A03-AC10-4BDB-9514-C5BF604026B9}" dt="2022-08-11T12:27:41.511" v="716" actId="255"/>
          <ac:spMkLst>
            <pc:docMk/>
            <pc:sldMk cId="1010825192" sldId="270"/>
            <ac:spMk id="13" creationId="{EEF2039F-ED59-4041-8A02-53BC0705FE28}"/>
          </ac:spMkLst>
        </pc:spChg>
        <pc:spChg chg="mod">
          <ac:chgData name="Hassenauer, Lindsey" userId="c53046b4-0c4f-4326-8c90-b09693a27ded" providerId="ADAL" clId="{8FCF7A03-AC10-4BDB-9514-C5BF604026B9}" dt="2022-08-11T12:27:49.185" v="717" actId="255"/>
          <ac:spMkLst>
            <pc:docMk/>
            <pc:sldMk cId="1010825192" sldId="270"/>
            <ac:spMk id="14" creationId="{2976CCC7-F7D8-4A62-B5A5-E2EA7D13CB80}"/>
          </ac:spMkLst>
        </pc:spChg>
        <pc:picChg chg="add mod">
          <ac:chgData name="Hassenauer, Lindsey" userId="c53046b4-0c4f-4326-8c90-b09693a27ded" providerId="ADAL" clId="{8FCF7A03-AC10-4BDB-9514-C5BF604026B9}" dt="2022-08-11T12:16:59.049" v="501"/>
          <ac:picMkLst>
            <pc:docMk/>
            <pc:sldMk cId="1010825192" sldId="270"/>
            <ac:picMk id="5" creationId="{B7A99E99-803F-97C0-FD8C-376AB791D5F6}"/>
          </ac:picMkLst>
        </pc:picChg>
      </pc:sldChg>
      <pc:sldChg chg="addSp modSp">
        <pc:chgData name="Hassenauer, Lindsey" userId="c53046b4-0c4f-4326-8c90-b09693a27ded" providerId="ADAL" clId="{8FCF7A03-AC10-4BDB-9514-C5BF604026B9}" dt="2022-08-11T12:17:00.688" v="502"/>
        <pc:sldMkLst>
          <pc:docMk/>
          <pc:sldMk cId="1451766731" sldId="271"/>
        </pc:sldMkLst>
        <pc:picChg chg="add mod">
          <ac:chgData name="Hassenauer, Lindsey" userId="c53046b4-0c4f-4326-8c90-b09693a27ded" providerId="ADAL" clId="{8FCF7A03-AC10-4BDB-9514-C5BF604026B9}" dt="2022-08-11T12:17:00.688" v="502"/>
          <ac:picMkLst>
            <pc:docMk/>
            <pc:sldMk cId="1451766731" sldId="271"/>
            <ac:picMk id="7" creationId="{8B11C583-9E07-7827-943E-1F538657F494}"/>
          </ac:picMkLst>
        </pc:picChg>
      </pc:sldChg>
      <pc:sldChg chg="addSp modSp mod">
        <pc:chgData name="Hassenauer, Lindsey" userId="c53046b4-0c4f-4326-8c90-b09693a27ded" providerId="ADAL" clId="{8FCF7A03-AC10-4BDB-9514-C5BF604026B9}" dt="2022-08-11T12:29:06.171" v="720" actId="255"/>
        <pc:sldMkLst>
          <pc:docMk/>
          <pc:sldMk cId="3639117036" sldId="272"/>
        </pc:sldMkLst>
        <pc:spChg chg="mod">
          <ac:chgData name="Hassenauer, Lindsey" userId="c53046b4-0c4f-4326-8c90-b09693a27ded" providerId="ADAL" clId="{8FCF7A03-AC10-4BDB-9514-C5BF604026B9}" dt="2022-08-11T12:29:06.171" v="720" actId="255"/>
          <ac:spMkLst>
            <pc:docMk/>
            <pc:sldMk cId="3639117036" sldId="272"/>
            <ac:spMk id="17" creationId="{21E3DD54-F1CF-47E9-A993-F205A6821F99}"/>
          </ac:spMkLst>
        </pc:spChg>
        <pc:picChg chg="add mod">
          <ac:chgData name="Hassenauer, Lindsey" userId="c53046b4-0c4f-4326-8c90-b09693a27ded" providerId="ADAL" clId="{8FCF7A03-AC10-4BDB-9514-C5BF604026B9}" dt="2022-08-11T12:17:01.959" v="503"/>
          <ac:picMkLst>
            <pc:docMk/>
            <pc:sldMk cId="3639117036" sldId="272"/>
            <ac:picMk id="8" creationId="{D37CA801-78D5-40FA-7013-C9F04982B6F6}"/>
          </ac:picMkLst>
        </pc:picChg>
      </pc:sldChg>
      <pc:sldChg chg="addSp modSp mod">
        <pc:chgData name="Hassenauer, Lindsey" userId="c53046b4-0c4f-4326-8c90-b09693a27ded" providerId="ADAL" clId="{8FCF7A03-AC10-4BDB-9514-C5BF604026B9}" dt="2022-08-11T12:29:19.101" v="722" actId="255"/>
        <pc:sldMkLst>
          <pc:docMk/>
          <pc:sldMk cId="4167909675" sldId="273"/>
        </pc:sldMkLst>
        <pc:spChg chg="mod">
          <ac:chgData name="Hassenauer, Lindsey" userId="c53046b4-0c4f-4326-8c90-b09693a27ded" providerId="ADAL" clId="{8FCF7A03-AC10-4BDB-9514-C5BF604026B9}" dt="2022-08-11T12:29:19.101" v="722" actId="255"/>
          <ac:spMkLst>
            <pc:docMk/>
            <pc:sldMk cId="4167909675" sldId="273"/>
            <ac:spMk id="9" creationId="{21EDC465-E51B-4037-81C5-71E5D72D3A89}"/>
          </ac:spMkLst>
        </pc:spChg>
        <pc:picChg chg="add mod">
          <ac:chgData name="Hassenauer, Lindsey" userId="c53046b4-0c4f-4326-8c90-b09693a27ded" providerId="ADAL" clId="{8FCF7A03-AC10-4BDB-9514-C5BF604026B9}" dt="2022-08-11T12:17:03.197" v="504"/>
          <ac:picMkLst>
            <pc:docMk/>
            <pc:sldMk cId="4167909675" sldId="273"/>
            <ac:picMk id="4" creationId="{909CC574-E179-B47C-293C-BAF2DEEBCC90}"/>
          </ac:picMkLst>
        </pc:picChg>
      </pc:sldChg>
      <pc:sldChg chg="addSp modSp">
        <pc:chgData name="Hassenauer, Lindsey" userId="c53046b4-0c4f-4326-8c90-b09693a27ded" providerId="ADAL" clId="{8FCF7A03-AC10-4BDB-9514-C5BF604026B9}" dt="2022-08-11T12:17:04.557" v="505"/>
        <pc:sldMkLst>
          <pc:docMk/>
          <pc:sldMk cId="2063569527" sldId="274"/>
        </pc:sldMkLst>
        <pc:picChg chg="add mod">
          <ac:chgData name="Hassenauer, Lindsey" userId="c53046b4-0c4f-4326-8c90-b09693a27ded" providerId="ADAL" clId="{8FCF7A03-AC10-4BDB-9514-C5BF604026B9}" dt="2022-08-11T12:17:04.557" v="505"/>
          <ac:picMkLst>
            <pc:docMk/>
            <pc:sldMk cId="2063569527" sldId="274"/>
            <ac:picMk id="5" creationId="{B05726A9-ECAF-DB1B-6644-E20B332435C7}"/>
          </ac:picMkLst>
        </pc:picChg>
      </pc:sldChg>
      <pc:sldChg chg="addSp modSp">
        <pc:chgData name="Hassenauer, Lindsey" userId="c53046b4-0c4f-4326-8c90-b09693a27ded" providerId="ADAL" clId="{8FCF7A03-AC10-4BDB-9514-C5BF604026B9}" dt="2022-08-11T12:17:05.904" v="506"/>
        <pc:sldMkLst>
          <pc:docMk/>
          <pc:sldMk cId="3067437482" sldId="275"/>
        </pc:sldMkLst>
        <pc:picChg chg="add mod">
          <ac:chgData name="Hassenauer, Lindsey" userId="c53046b4-0c4f-4326-8c90-b09693a27ded" providerId="ADAL" clId="{8FCF7A03-AC10-4BDB-9514-C5BF604026B9}" dt="2022-08-11T12:17:05.904" v="506"/>
          <ac:picMkLst>
            <pc:docMk/>
            <pc:sldMk cId="3067437482" sldId="275"/>
            <ac:picMk id="5" creationId="{8F630359-EC87-BD65-8FAD-207FCD939056}"/>
          </ac:picMkLst>
        </pc:picChg>
      </pc:sldChg>
      <pc:sldChg chg="addSp modSp mod">
        <pc:chgData name="Hassenauer, Lindsey" userId="c53046b4-0c4f-4326-8c90-b09693a27ded" providerId="ADAL" clId="{8FCF7A03-AC10-4BDB-9514-C5BF604026B9}" dt="2022-08-11T12:29:55.166" v="735" actId="1037"/>
        <pc:sldMkLst>
          <pc:docMk/>
          <pc:sldMk cId="2883771369" sldId="276"/>
        </pc:sldMkLst>
        <pc:spChg chg="mod">
          <ac:chgData name="Hassenauer, Lindsey" userId="c53046b4-0c4f-4326-8c90-b09693a27ded" providerId="ADAL" clId="{8FCF7A03-AC10-4BDB-9514-C5BF604026B9}" dt="2022-08-11T12:29:50.363" v="729" actId="1037"/>
          <ac:spMkLst>
            <pc:docMk/>
            <pc:sldMk cId="2883771369" sldId="276"/>
            <ac:spMk id="11" creationId="{0BFDB4EF-08A4-4683-A061-8E9F68585823}"/>
          </ac:spMkLst>
        </pc:spChg>
        <pc:spChg chg="mod">
          <ac:chgData name="Hassenauer, Lindsey" userId="c53046b4-0c4f-4326-8c90-b09693a27ded" providerId="ADAL" clId="{8FCF7A03-AC10-4BDB-9514-C5BF604026B9}" dt="2022-08-11T12:29:52.917" v="732" actId="1037"/>
          <ac:spMkLst>
            <pc:docMk/>
            <pc:sldMk cId="2883771369" sldId="276"/>
            <ac:spMk id="12" creationId="{964E665E-9A2F-4929-B14F-635E31D5F747}"/>
          </ac:spMkLst>
        </pc:spChg>
        <pc:spChg chg="mod">
          <ac:chgData name="Hassenauer, Lindsey" userId="c53046b4-0c4f-4326-8c90-b09693a27ded" providerId="ADAL" clId="{8FCF7A03-AC10-4BDB-9514-C5BF604026B9}" dt="2022-08-11T12:29:55.166" v="735" actId="1037"/>
          <ac:spMkLst>
            <pc:docMk/>
            <pc:sldMk cId="2883771369" sldId="276"/>
            <ac:spMk id="14" creationId="{D587AB35-17F2-461E-AE4A-F29ECF48B86D}"/>
          </ac:spMkLst>
        </pc:spChg>
        <pc:picChg chg="add mod">
          <ac:chgData name="Hassenauer, Lindsey" userId="c53046b4-0c4f-4326-8c90-b09693a27ded" providerId="ADAL" clId="{8FCF7A03-AC10-4BDB-9514-C5BF604026B9}" dt="2022-08-11T12:17:08.172" v="508"/>
          <ac:picMkLst>
            <pc:docMk/>
            <pc:sldMk cId="2883771369" sldId="276"/>
            <ac:picMk id="8" creationId="{5A41A8FA-A5D3-AE06-6232-773F129EB25A}"/>
          </ac:picMkLst>
        </pc:picChg>
      </pc:sldChg>
      <pc:sldChg chg="addSp modSp">
        <pc:chgData name="Hassenauer, Lindsey" userId="c53046b4-0c4f-4326-8c90-b09693a27ded" providerId="ADAL" clId="{8FCF7A03-AC10-4BDB-9514-C5BF604026B9}" dt="2022-08-11T12:17:11.731" v="510"/>
        <pc:sldMkLst>
          <pc:docMk/>
          <pc:sldMk cId="2129880560" sldId="277"/>
        </pc:sldMkLst>
        <pc:picChg chg="add mod">
          <ac:chgData name="Hassenauer, Lindsey" userId="c53046b4-0c4f-4326-8c90-b09693a27ded" providerId="ADAL" clId="{8FCF7A03-AC10-4BDB-9514-C5BF604026B9}" dt="2022-08-11T12:17:11.731" v="510"/>
          <ac:picMkLst>
            <pc:docMk/>
            <pc:sldMk cId="2129880560" sldId="277"/>
            <ac:picMk id="12" creationId="{AC5FAB45-0132-0F7F-92BC-0F0F48CD7464}"/>
          </ac:picMkLst>
        </pc:picChg>
      </pc:sldChg>
      <pc:sldChg chg="addSp modSp">
        <pc:chgData name="Hassenauer, Lindsey" userId="c53046b4-0c4f-4326-8c90-b09693a27ded" providerId="ADAL" clId="{8FCF7A03-AC10-4BDB-9514-C5BF604026B9}" dt="2022-08-11T12:17:22.479" v="512"/>
        <pc:sldMkLst>
          <pc:docMk/>
          <pc:sldMk cId="180040337" sldId="279"/>
        </pc:sldMkLst>
        <pc:picChg chg="add mod">
          <ac:chgData name="Hassenauer, Lindsey" userId="c53046b4-0c4f-4326-8c90-b09693a27ded" providerId="ADAL" clId="{8FCF7A03-AC10-4BDB-9514-C5BF604026B9}" dt="2022-08-11T12:17:22.479" v="512"/>
          <ac:picMkLst>
            <pc:docMk/>
            <pc:sldMk cId="180040337" sldId="279"/>
            <ac:picMk id="5" creationId="{55603245-A1F3-010C-F4CE-01CDE664DF8D}"/>
          </ac:picMkLst>
        </pc:picChg>
      </pc:sldChg>
      <pc:sldChg chg="addSp modSp">
        <pc:chgData name="Hassenauer, Lindsey" userId="c53046b4-0c4f-4326-8c90-b09693a27ded" providerId="ADAL" clId="{8FCF7A03-AC10-4BDB-9514-C5BF604026B9}" dt="2022-08-11T12:17:19.980" v="511"/>
        <pc:sldMkLst>
          <pc:docMk/>
          <pc:sldMk cId="1676152862" sldId="307"/>
        </pc:sldMkLst>
        <pc:picChg chg="add mod">
          <ac:chgData name="Hassenauer, Lindsey" userId="c53046b4-0c4f-4326-8c90-b09693a27ded" providerId="ADAL" clId="{8FCF7A03-AC10-4BDB-9514-C5BF604026B9}" dt="2022-08-11T12:17:19.980" v="511"/>
          <ac:picMkLst>
            <pc:docMk/>
            <pc:sldMk cId="1676152862" sldId="307"/>
            <ac:picMk id="5" creationId="{60054EF2-9679-7E37-42E3-C20931F56D76}"/>
          </ac:picMkLst>
        </pc:picChg>
      </pc:sldChg>
      <pc:sldChg chg="addSp delSp modSp mod modAnim">
        <pc:chgData name="Hassenauer, Lindsey" userId="c53046b4-0c4f-4326-8c90-b09693a27ded" providerId="ADAL" clId="{8FCF7A03-AC10-4BDB-9514-C5BF604026B9}" dt="2022-08-11T12:23:03.402" v="712" actId="20577"/>
        <pc:sldMkLst>
          <pc:docMk/>
          <pc:sldMk cId="1535474675" sldId="310"/>
        </pc:sldMkLst>
        <pc:spChg chg="add del mod">
          <ac:chgData name="Hassenauer, Lindsey" userId="c53046b4-0c4f-4326-8c90-b09693a27ded" providerId="ADAL" clId="{8FCF7A03-AC10-4BDB-9514-C5BF604026B9}" dt="2022-08-11T12:02:54.420" v="382" actId="11529"/>
          <ac:spMkLst>
            <pc:docMk/>
            <pc:sldMk cId="1535474675" sldId="310"/>
            <ac:spMk id="7" creationId="{CCEACF87-968B-FA36-EBE9-1FA64A909242}"/>
          </ac:spMkLst>
        </pc:spChg>
        <pc:spChg chg="add del mod">
          <ac:chgData name="Hassenauer, Lindsey" userId="c53046b4-0c4f-4326-8c90-b09693a27ded" providerId="ADAL" clId="{8FCF7A03-AC10-4BDB-9514-C5BF604026B9}" dt="2022-08-11T12:02:52.056" v="374" actId="11529"/>
          <ac:spMkLst>
            <pc:docMk/>
            <pc:sldMk cId="1535474675" sldId="310"/>
            <ac:spMk id="8" creationId="{46353314-5763-ECA3-4A58-0D17B0C27B77}"/>
          </ac:spMkLst>
        </pc:spChg>
        <pc:spChg chg="add del">
          <ac:chgData name="Hassenauer, Lindsey" userId="c53046b4-0c4f-4326-8c90-b09693a27ded" providerId="ADAL" clId="{8FCF7A03-AC10-4BDB-9514-C5BF604026B9}" dt="2022-08-11T12:03:55.251" v="395" actId="22"/>
          <ac:spMkLst>
            <pc:docMk/>
            <pc:sldMk cId="1535474675" sldId="310"/>
            <ac:spMk id="15" creationId="{9EFF69D4-F7D0-A517-E3E4-91837085F55D}"/>
          </ac:spMkLst>
        </pc:spChg>
        <pc:spChg chg="add mod">
          <ac:chgData name="Hassenauer, Lindsey" userId="c53046b4-0c4f-4326-8c90-b09693a27ded" providerId="ADAL" clId="{8FCF7A03-AC10-4BDB-9514-C5BF604026B9}" dt="2022-08-11T12:20:31.477" v="651" actId="20577"/>
          <ac:spMkLst>
            <pc:docMk/>
            <pc:sldMk cId="1535474675" sldId="310"/>
            <ac:spMk id="47" creationId="{79755274-7957-494A-6B27-C70A44C02E89}"/>
          </ac:spMkLst>
        </pc:spChg>
        <pc:spChg chg="mod">
          <ac:chgData name="Hassenauer, Lindsey" userId="c53046b4-0c4f-4326-8c90-b09693a27ded" providerId="ADAL" clId="{8FCF7A03-AC10-4BDB-9514-C5BF604026B9}" dt="2022-08-11T12:23:03.402" v="712" actId="20577"/>
          <ac:spMkLst>
            <pc:docMk/>
            <pc:sldMk cId="1535474675" sldId="310"/>
            <ac:spMk id="185" creationId="{EAFD3E34-AB36-4AC4-8DF4-59A55C6FD84C}"/>
          </ac:spMkLst>
        </pc:spChg>
        <pc:grpChg chg="add mod">
          <ac:chgData name="Hassenauer, Lindsey" userId="c53046b4-0c4f-4326-8c90-b09693a27ded" providerId="ADAL" clId="{8FCF7A03-AC10-4BDB-9514-C5BF604026B9}" dt="2022-08-11T12:04:28.941" v="399" actId="164"/>
          <ac:grpSpMkLst>
            <pc:docMk/>
            <pc:sldMk cId="1535474675" sldId="310"/>
            <ac:grpSpMk id="18" creationId="{AD33DB4B-8C90-E878-EA4C-C2C6C1663A9C}"/>
          </ac:grpSpMkLst>
        </pc:grpChg>
        <pc:grpChg chg="add del mod">
          <ac:chgData name="Hassenauer, Lindsey" userId="c53046b4-0c4f-4326-8c90-b09693a27ded" providerId="ADAL" clId="{8FCF7A03-AC10-4BDB-9514-C5BF604026B9}" dt="2022-08-11T12:05:11.091" v="403" actId="165"/>
          <ac:grpSpMkLst>
            <pc:docMk/>
            <pc:sldMk cId="1535474675" sldId="310"/>
            <ac:grpSpMk id="19" creationId="{1604848C-B373-03E5-A12E-0EED9BB1E001}"/>
          </ac:grpSpMkLst>
        </pc:grpChg>
        <pc:grpChg chg="add mod">
          <ac:chgData name="Hassenauer, Lindsey" userId="c53046b4-0c4f-4326-8c90-b09693a27ded" providerId="ADAL" clId="{8FCF7A03-AC10-4BDB-9514-C5BF604026B9}" dt="2022-08-11T12:09:42.527" v="454" actId="164"/>
          <ac:grpSpMkLst>
            <pc:docMk/>
            <pc:sldMk cId="1535474675" sldId="310"/>
            <ac:grpSpMk id="44" creationId="{70BA576E-DDE2-219B-EA53-CC462DFA4B35}"/>
          </ac:grpSpMkLst>
        </pc:grpChg>
        <pc:grpChg chg="add mod">
          <ac:chgData name="Hassenauer, Lindsey" userId="c53046b4-0c4f-4326-8c90-b09693a27ded" providerId="ADAL" clId="{8FCF7A03-AC10-4BDB-9514-C5BF604026B9}" dt="2022-08-11T12:10:18.277" v="463" actId="164"/>
          <ac:grpSpMkLst>
            <pc:docMk/>
            <pc:sldMk cId="1535474675" sldId="310"/>
            <ac:grpSpMk id="45" creationId="{4B9EFE96-88D5-B44D-B33A-B887A170BC4C}"/>
          </ac:grpSpMkLst>
        </pc:grpChg>
        <pc:picChg chg="add mod">
          <ac:chgData name="Hassenauer, Lindsey" userId="c53046b4-0c4f-4326-8c90-b09693a27ded" providerId="ADAL" clId="{8FCF7A03-AC10-4BDB-9514-C5BF604026B9}" dt="2022-08-11T12:16:40.180" v="489"/>
          <ac:picMkLst>
            <pc:docMk/>
            <pc:sldMk cId="1535474675" sldId="310"/>
            <ac:picMk id="46" creationId="{A4111535-3F78-485E-881E-874EEC5B0485}"/>
          </ac:picMkLst>
        </pc:picChg>
        <pc:picChg chg="mod">
          <ac:chgData name="Hassenauer, Lindsey" userId="c53046b4-0c4f-4326-8c90-b09693a27ded" providerId="ADAL" clId="{8FCF7A03-AC10-4BDB-9514-C5BF604026B9}" dt="2022-08-11T12:20:15.335" v="586" actId="1076"/>
          <ac:picMkLst>
            <pc:docMk/>
            <pc:sldMk cId="1535474675" sldId="310"/>
            <ac:picMk id="2050" creationId="{A8D64630-CC75-414C-8496-02B62F6F8FB8}"/>
          </ac:picMkLst>
        </pc:picChg>
        <pc:cxnChg chg="add del mod">
          <ac:chgData name="Hassenauer, Lindsey" userId="c53046b4-0c4f-4326-8c90-b09693a27ded" providerId="ADAL" clId="{8FCF7A03-AC10-4BDB-9514-C5BF604026B9}" dt="2022-08-11T12:04:28.941" v="399" actId="164"/>
          <ac:cxnSpMkLst>
            <pc:docMk/>
            <pc:sldMk cId="1535474675" sldId="310"/>
            <ac:cxnSpMk id="5" creationId="{774CC7B2-2DB5-2B56-D2C1-00084B19248C}"/>
          </ac:cxnSpMkLst>
        </pc:cxnChg>
        <pc:cxnChg chg="add mod">
          <ac:chgData name="Hassenauer, Lindsey" userId="c53046b4-0c4f-4326-8c90-b09693a27ded" providerId="ADAL" clId="{8FCF7A03-AC10-4BDB-9514-C5BF604026B9}" dt="2022-08-11T12:04:45.537" v="401" actId="33986"/>
          <ac:cxnSpMkLst>
            <pc:docMk/>
            <pc:sldMk cId="1535474675" sldId="310"/>
            <ac:cxnSpMk id="11" creationId="{DE55F43F-B0B9-B0EA-4113-69B4210B798A}"/>
          </ac:cxnSpMkLst>
        </pc:cxnChg>
        <pc:cxnChg chg="add mod">
          <ac:chgData name="Hassenauer, Lindsey" userId="c53046b4-0c4f-4326-8c90-b09693a27ded" providerId="ADAL" clId="{8FCF7A03-AC10-4BDB-9514-C5BF604026B9}" dt="2022-08-11T12:04:28.941" v="399" actId="164"/>
          <ac:cxnSpMkLst>
            <pc:docMk/>
            <pc:sldMk cId="1535474675" sldId="310"/>
            <ac:cxnSpMk id="16" creationId="{03809129-F291-7709-F2EB-6B1BBD64E479}"/>
          </ac:cxnSpMkLst>
        </pc:cxnChg>
        <pc:cxnChg chg="add del mod topLvl">
          <ac:chgData name="Hassenauer, Lindsey" userId="c53046b4-0c4f-4326-8c90-b09693a27ded" providerId="ADAL" clId="{8FCF7A03-AC10-4BDB-9514-C5BF604026B9}" dt="2022-08-11T12:13:13.315" v="476" actId="208"/>
          <ac:cxnSpMkLst>
            <pc:docMk/>
            <pc:sldMk cId="1535474675" sldId="310"/>
            <ac:cxnSpMk id="20" creationId="{7C76D608-6D22-E7CA-2C6C-3557A5914CDB}"/>
          </ac:cxnSpMkLst>
        </pc:cxnChg>
        <pc:cxnChg chg="add del mod topLvl">
          <ac:chgData name="Hassenauer, Lindsey" userId="c53046b4-0c4f-4326-8c90-b09693a27ded" providerId="ADAL" clId="{8FCF7A03-AC10-4BDB-9514-C5BF604026B9}" dt="2022-08-11T12:13:13.315" v="476" actId="208"/>
          <ac:cxnSpMkLst>
            <pc:docMk/>
            <pc:sldMk cId="1535474675" sldId="310"/>
            <ac:cxnSpMk id="21" creationId="{D23B30A6-617B-3CC6-D6A0-8CC346A976C2}"/>
          </ac:cxnSpMkLst>
        </pc:cxnChg>
        <pc:cxnChg chg="add del mod topLvl">
          <ac:chgData name="Hassenauer, Lindsey" userId="c53046b4-0c4f-4326-8c90-b09693a27ded" providerId="ADAL" clId="{8FCF7A03-AC10-4BDB-9514-C5BF604026B9}" dt="2022-08-11T12:13:13.315" v="476" actId="208"/>
          <ac:cxnSpMkLst>
            <pc:docMk/>
            <pc:sldMk cId="1535474675" sldId="310"/>
            <ac:cxnSpMk id="22" creationId="{BEDFDCD7-9A98-4D8F-D785-B34C780DFA4E}"/>
          </ac:cxnSpMkLst>
        </pc:cxnChg>
        <pc:cxnChg chg="add mod">
          <ac:chgData name="Hassenauer, Lindsey" userId="c53046b4-0c4f-4326-8c90-b09693a27ded" providerId="ADAL" clId="{8FCF7A03-AC10-4BDB-9514-C5BF604026B9}" dt="2022-08-11T12:13:13.315" v="476" actId="208"/>
          <ac:cxnSpMkLst>
            <pc:docMk/>
            <pc:sldMk cId="1535474675" sldId="310"/>
            <ac:cxnSpMk id="25" creationId="{AE13C619-9108-4D77-6ED4-31BE21C779A8}"/>
          </ac:cxnSpMkLst>
        </pc:cxnChg>
        <pc:cxnChg chg="add mod">
          <ac:chgData name="Hassenauer, Lindsey" userId="c53046b4-0c4f-4326-8c90-b09693a27ded" providerId="ADAL" clId="{8FCF7A03-AC10-4BDB-9514-C5BF604026B9}" dt="2022-08-11T12:13:18.705" v="477" actId="208"/>
          <ac:cxnSpMkLst>
            <pc:docMk/>
            <pc:sldMk cId="1535474675" sldId="310"/>
            <ac:cxnSpMk id="28" creationId="{A611450D-BD5B-84D9-73DC-D9F6050B25D8}"/>
          </ac:cxnSpMkLst>
        </pc:cxnChg>
        <pc:cxnChg chg="add mod">
          <ac:chgData name="Hassenauer, Lindsey" userId="c53046b4-0c4f-4326-8c90-b09693a27ded" providerId="ADAL" clId="{8FCF7A03-AC10-4BDB-9514-C5BF604026B9}" dt="2022-08-11T12:13:18.705" v="477" actId="208"/>
          <ac:cxnSpMkLst>
            <pc:docMk/>
            <pc:sldMk cId="1535474675" sldId="310"/>
            <ac:cxnSpMk id="29" creationId="{814E5037-FD79-67F0-BDA5-9BA9EAEF0005}"/>
          </ac:cxnSpMkLst>
        </pc:cxnChg>
        <pc:cxnChg chg="add mod">
          <ac:chgData name="Hassenauer, Lindsey" userId="c53046b4-0c4f-4326-8c90-b09693a27ded" providerId="ADAL" clId="{8FCF7A03-AC10-4BDB-9514-C5BF604026B9}" dt="2022-08-11T12:13:18.705" v="477" actId="208"/>
          <ac:cxnSpMkLst>
            <pc:docMk/>
            <pc:sldMk cId="1535474675" sldId="310"/>
            <ac:cxnSpMk id="30" creationId="{305CC54A-ADAE-573F-FF2A-EF6C8675AFF5}"/>
          </ac:cxnSpMkLst>
        </pc:cxnChg>
        <pc:cxnChg chg="add mod">
          <ac:chgData name="Hassenauer, Lindsey" userId="c53046b4-0c4f-4326-8c90-b09693a27ded" providerId="ADAL" clId="{8FCF7A03-AC10-4BDB-9514-C5BF604026B9}" dt="2022-08-11T12:13:18.705" v="477" actId="208"/>
          <ac:cxnSpMkLst>
            <pc:docMk/>
            <pc:sldMk cId="1535474675" sldId="310"/>
            <ac:cxnSpMk id="31" creationId="{E7E799E5-1E64-E50E-8080-538F84F4B479}"/>
          </ac:cxnSpMkLst>
        </pc:cxnChg>
        <pc:cxnChg chg="add mod">
          <ac:chgData name="Hassenauer, Lindsey" userId="c53046b4-0c4f-4326-8c90-b09693a27ded" providerId="ADAL" clId="{8FCF7A03-AC10-4BDB-9514-C5BF604026B9}" dt="2022-08-11T12:09:28.668" v="451" actId="1076"/>
          <ac:cxnSpMkLst>
            <pc:docMk/>
            <pc:sldMk cId="1535474675" sldId="310"/>
            <ac:cxnSpMk id="32" creationId="{B5B5BA8A-505B-9A22-1C70-2BCC1A38F035}"/>
          </ac:cxnSpMkLst>
        </pc:cxnChg>
        <pc:cxnChg chg="add del mod">
          <ac:chgData name="Hassenauer, Lindsey" userId="c53046b4-0c4f-4326-8c90-b09693a27ded" providerId="ADAL" clId="{8FCF7A03-AC10-4BDB-9514-C5BF604026B9}" dt="2022-08-11T12:07:45.985" v="428" actId="478"/>
          <ac:cxnSpMkLst>
            <pc:docMk/>
            <pc:sldMk cId="1535474675" sldId="310"/>
            <ac:cxnSpMk id="33" creationId="{FBA50D38-F18F-53D3-695B-8ACCA23DA5D4}"/>
          </ac:cxnSpMkLst>
        </pc:cxnChg>
        <pc:cxnChg chg="add del mod">
          <ac:chgData name="Hassenauer, Lindsey" userId="c53046b4-0c4f-4326-8c90-b09693a27ded" providerId="ADAL" clId="{8FCF7A03-AC10-4BDB-9514-C5BF604026B9}" dt="2022-08-11T12:07:45.401" v="427" actId="478"/>
          <ac:cxnSpMkLst>
            <pc:docMk/>
            <pc:sldMk cId="1535474675" sldId="310"/>
            <ac:cxnSpMk id="34" creationId="{7BA72F68-2A9C-A767-CCDC-C9A02A007BFB}"/>
          </ac:cxnSpMkLst>
        </pc:cxnChg>
        <pc:cxnChg chg="add del mod">
          <ac:chgData name="Hassenauer, Lindsey" userId="c53046b4-0c4f-4326-8c90-b09693a27ded" providerId="ADAL" clId="{8FCF7A03-AC10-4BDB-9514-C5BF604026B9}" dt="2022-08-11T12:07:46.848" v="429" actId="478"/>
          <ac:cxnSpMkLst>
            <pc:docMk/>
            <pc:sldMk cId="1535474675" sldId="310"/>
            <ac:cxnSpMk id="35" creationId="{B4B28AD1-6A57-EA39-E79A-A5F92361350A}"/>
          </ac:cxnSpMkLst>
        </pc:cxnChg>
        <pc:cxnChg chg="add mod">
          <ac:chgData name="Hassenauer, Lindsey" userId="c53046b4-0c4f-4326-8c90-b09693a27ded" providerId="ADAL" clId="{8FCF7A03-AC10-4BDB-9514-C5BF604026B9}" dt="2022-08-11T12:13:18.705" v="477" actId="208"/>
          <ac:cxnSpMkLst>
            <pc:docMk/>
            <pc:sldMk cId="1535474675" sldId="310"/>
            <ac:cxnSpMk id="40" creationId="{3AB0FB87-ECAF-B499-EC1C-C1E5328CFC88}"/>
          </ac:cxnSpMkLst>
        </pc:cxnChg>
      </pc:sldChg>
      <pc:sldChg chg="addSp modSp">
        <pc:chgData name="Hassenauer, Lindsey" userId="c53046b4-0c4f-4326-8c90-b09693a27ded" providerId="ADAL" clId="{8FCF7A03-AC10-4BDB-9514-C5BF604026B9}" dt="2022-08-11T12:17:10.238" v="509"/>
        <pc:sldMkLst>
          <pc:docMk/>
          <pc:sldMk cId="3251750961" sldId="311"/>
        </pc:sldMkLst>
        <pc:picChg chg="add mod">
          <ac:chgData name="Hassenauer, Lindsey" userId="c53046b4-0c4f-4326-8c90-b09693a27ded" providerId="ADAL" clId="{8FCF7A03-AC10-4BDB-9514-C5BF604026B9}" dt="2022-08-11T12:17:10.238" v="509"/>
          <ac:picMkLst>
            <pc:docMk/>
            <pc:sldMk cId="3251750961" sldId="311"/>
            <ac:picMk id="4" creationId="{58B53293-6394-E115-E9DD-E17ECAD1BC4B}"/>
          </ac:picMkLst>
        </pc:picChg>
      </pc:sldChg>
      <pc:sldChg chg="addSp modSp">
        <pc:chgData name="Hassenauer, Lindsey" userId="c53046b4-0c4f-4326-8c90-b09693a27ded" providerId="ADAL" clId="{8FCF7A03-AC10-4BDB-9514-C5BF604026B9}" dt="2022-08-11T12:17:23.684" v="513"/>
        <pc:sldMkLst>
          <pc:docMk/>
          <pc:sldMk cId="2072035821" sldId="312"/>
        </pc:sldMkLst>
        <pc:picChg chg="add mod">
          <ac:chgData name="Hassenauer, Lindsey" userId="c53046b4-0c4f-4326-8c90-b09693a27ded" providerId="ADAL" clId="{8FCF7A03-AC10-4BDB-9514-C5BF604026B9}" dt="2022-08-11T12:17:23.684" v="513"/>
          <ac:picMkLst>
            <pc:docMk/>
            <pc:sldMk cId="2072035821" sldId="312"/>
            <ac:picMk id="4" creationId="{196AC9CC-8627-8D9C-A9A8-F860DCF9605E}"/>
          </ac:picMkLst>
        </pc:picChg>
      </pc:sldChg>
      <pc:sldChg chg="addSp modSp">
        <pc:chgData name="Hassenauer, Lindsey" userId="c53046b4-0c4f-4326-8c90-b09693a27ded" providerId="ADAL" clId="{8FCF7A03-AC10-4BDB-9514-C5BF604026B9}" dt="2022-08-11T12:16:46.054" v="493"/>
        <pc:sldMkLst>
          <pc:docMk/>
          <pc:sldMk cId="2271511367" sldId="313"/>
        </pc:sldMkLst>
        <pc:picChg chg="add mod">
          <ac:chgData name="Hassenauer, Lindsey" userId="c53046b4-0c4f-4326-8c90-b09693a27ded" providerId="ADAL" clId="{8FCF7A03-AC10-4BDB-9514-C5BF604026B9}" dt="2022-08-11T12:16:46.054" v="493"/>
          <ac:picMkLst>
            <pc:docMk/>
            <pc:sldMk cId="2271511367" sldId="313"/>
            <ac:picMk id="6" creationId="{7B29814A-1477-E465-C6ED-FF76140E3CF7}"/>
          </ac:picMkLst>
        </pc:picChg>
      </pc:sldChg>
      <pc:sldChg chg="addSp modSp">
        <pc:chgData name="Hassenauer, Lindsey" userId="c53046b4-0c4f-4326-8c90-b09693a27ded" providerId="ADAL" clId="{8FCF7A03-AC10-4BDB-9514-C5BF604026B9}" dt="2022-08-11T12:16:57.658" v="500"/>
        <pc:sldMkLst>
          <pc:docMk/>
          <pc:sldMk cId="3657492350" sldId="314"/>
        </pc:sldMkLst>
        <pc:picChg chg="add mod">
          <ac:chgData name="Hassenauer, Lindsey" userId="c53046b4-0c4f-4326-8c90-b09693a27ded" providerId="ADAL" clId="{8FCF7A03-AC10-4BDB-9514-C5BF604026B9}" dt="2022-08-11T12:16:57.658" v="500"/>
          <ac:picMkLst>
            <pc:docMk/>
            <pc:sldMk cId="3657492350" sldId="314"/>
            <ac:picMk id="2" creationId="{E333BD22-9FD2-AA5A-BEB5-4D1885C8A3B6}"/>
          </ac:picMkLst>
        </pc:picChg>
      </pc:sldChg>
      <pc:sldChg chg="addSp modSp">
        <pc:chgData name="Hassenauer, Lindsey" userId="c53046b4-0c4f-4326-8c90-b09693a27ded" providerId="ADAL" clId="{8FCF7A03-AC10-4BDB-9514-C5BF604026B9}" dt="2022-08-11T12:17:07.058" v="507"/>
        <pc:sldMkLst>
          <pc:docMk/>
          <pc:sldMk cId="2582627633" sldId="650"/>
        </pc:sldMkLst>
        <pc:picChg chg="add mod">
          <ac:chgData name="Hassenauer, Lindsey" userId="c53046b4-0c4f-4326-8c90-b09693a27ded" providerId="ADAL" clId="{8FCF7A03-AC10-4BDB-9514-C5BF604026B9}" dt="2022-08-11T12:17:07.058" v="507"/>
          <ac:picMkLst>
            <pc:docMk/>
            <pc:sldMk cId="2582627633" sldId="650"/>
            <ac:picMk id="11" creationId="{17B68B05-59C0-5D39-0365-DD72FC196037}"/>
          </ac:picMkLst>
        </pc:picChg>
      </pc:sldChg>
    </pc:docChg>
  </pc:docChgLst>
  <pc:docChgLst>
    <pc:chgData name="Hassenauer, Lindsey" userId="c53046b4-0c4f-4326-8c90-b09693a27ded" providerId="ADAL" clId="{B018F681-B21A-4DC9-BB6C-6F2D522EE60A}"/>
    <pc:docChg chg="undo redo custSel addSld delSld modSld">
      <pc:chgData name="Hassenauer, Lindsey" userId="c53046b4-0c4f-4326-8c90-b09693a27ded" providerId="ADAL" clId="{B018F681-B21A-4DC9-BB6C-6F2D522EE60A}" dt="2022-09-22T20:29:14.544" v="2094" actId="20577"/>
      <pc:docMkLst>
        <pc:docMk/>
      </pc:docMkLst>
      <pc:sldChg chg="modSp mod">
        <pc:chgData name="Hassenauer, Lindsey" userId="c53046b4-0c4f-4326-8c90-b09693a27ded" providerId="ADAL" clId="{B018F681-B21A-4DC9-BB6C-6F2D522EE60A}" dt="2022-09-22T19:52:16.763" v="920" actId="20577"/>
        <pc:sldMkLst>
          <pc:docMk/>
          <pc:sldMk cId="2310712046" sldId="258"/>
        </pc:sldMkLst>
        <pc:spChg chg="mod">
          <ac:chgData name="Hassenauer, Lindsey" userId="c53046b4-0c4f-4326-8c90-b09693a27ded" providerId="ADAL" clId="{B018F681-B21A-4DC9-BB6C-6F2D522EE60A}" dt="2022-09-22T19:52:16.763" v="920" actId="20577"/>
          <ac:spMkLst>
            <pc:docMk/>
            <pc:sldMk cId="2310712046" sldId="258"/>
            <ac:spMk id="185" creationId="{EAFD3E34-AB36-4AC4-8DF4-59A55C6FD84C}"/>
          </ac:spMkLst>
        </pc:spChg>
      </pc:sldChg>
      <pc:sldChg chg="modSp mod">
        <pc:chgData name="Hassenauer, Lindsey" userId="c53046b4-0c4f-4326-8c90-b09693a27ded" providerId="ADAL" clId="{B018F681-B21A-4DC9-BB6C-6F2D522EE60A}" dt="2022-09-22T20:11:43.149" v="1650" actId="1076"/>
        <pc:sldMkLst>
          <pc:docMk/>
          <pc:sldMk cId="4237708918" sldId="260"/>
        </pc:sldMkLst>
        <pc:spChg chg="mod">
          <ac:chgData name="Hassenauer, Lindsey" userId="c53046b4-0c4f-4326-8c90-b09693a27ded" providerId="ADAL" clId="{B018F681-B21A-4DC9-BB6C-6F2D522EE60A}" dt="2022-09-22T20:11:40.291" v="1648" actId="1076"/>
          <ac:spMkLst>
            <pc:docMk/>
            <pc:sldMk cId="4237708918" sldId="260"/>
            <ac:spMk id="8" creationId="{E1E00D95-5657-4490-902D-168B42200C0C}"/>
          </ac:spMkLst>
        </pc:spChg>
        <pc:spChg chg="mod">
          <ac:chgData name="Hassenauer, Lindsey" userId="c53046b4-0c4f-4326-8c90-b09693a27ded" providerId="ADAL" clId="{B018F681-B21A-4DC9-BB6C-6F2D522EE60A}" dt="2022-09-22T20:11:43.149" v="1650" actId="1076"/>
          <ac:spMkLst>
            <pc:docMk/>
            <pc:sldMk cId="4237708918" sldId="260"/>
            <ac:spMk id="31" creationId="{8B9F1620-5005-4745-A8C3-26FAD833124A}"/>
          </ac:spMkLst>
        </pc:spChg>
      </pc:sldChg>
      <pc:sldChg chg="modSp mod">
        <pc:chgData name="Hassenauer, Lindsey" userId="c53046b4-0c4f-4326-8c90-b09693a27ded" providerId="ADAL" clId="{B018F681-B21A-4DC9-BB6C-6F2D522EE60A}" dt="2022-09-22T19:38:18.732" v="535" actId="20577"/>
        <pc:sldMkLst>
          <pc:docMk/>
          <pc:sldMk cId="4255913229" sldId="261"/>
        </pc:sldMkLst>
        <pc:spChg chg="mod">
          <ac:chgData name="Hassenauer, Lindsey" userId="c53046b4-0c4f-4326-8c90-b09693a27ded" providerId="ADAL" clId="{B018F681-B21A-4DC9-BB6C-6F2D522EE60A}" dt="2022-09-22T19:38:18.732" v="535" actId="20577"/>
          <ac:spMkLst>
            <pc:docMk/>
            <pc:sldMk cId="4255913229" sldId="261"/>
            <ac:spMk id="5" creationId="{94E38B61-6E59-48DC-BBC2-07FA73556995}"/>
          </ac:spMkLst>
        </pc:spChg>
      </pc:sldChg>
      <pc:sldChg chg="addSp modSp mod chgLayout modNotesTx">
        <pc:chgData name="Hassenauer, Lindsey" userId="c53046b4-0c4f-4326-8c90-b09693a27ded" providerId="ADAL" clId="{B018F681-B21A-4DC9-BB6C-6F2D522EE60A}" dt="2022-09-22T19:40:01.855" v="590" actId="20577"/>
        <pc:sldMkLst>
          <pc:docMk/>
          <pc:sldMk cId="3811894257" sldId="263"/>
        </pc:sldMkLst>
        <pc:spChg chg="mod ord">
          <ac:chgData name="Hassenauer, Lindsey" userId="c53046b4-0c4f-4326-8c90-b09693a27ded" providerId="ADAL" clId="{B018F681-B21A-4DC9-BB6C-6F2D522EE60A}" dt="2022-09-21T18:13:47.310" v="122" actId="700"/>
          <ac:spMkLst>
            <pc:docMk/>
            <pc:sldMk cId="3811894257" sldId="263"/>
            <ac:spMk id="2" creationId="{58BDE2D4-B812-46F0-93FF-C578E63BC057}"/>
          </ac:spMkLst>
        </pc:spChg>
        <pc:spChg chg="mod ord">
          <ac:chgData name="Hassenauer, Lindsey" userId="c53046b4-0c4f-4326-8c90-b09693a27ded" providerId="ADAL" clId="{B018F681-B21A-4DC9-BB6C-6F2D522EE60A}" dt="2022-09-21T18:13:47.310" v="122" actId="700"/>
          <ac:spMkLst>
            <pc:docMk/>
            <pc:sldMk cId="3811894257" sldId="263"/>
            <ac:spMk id="3" creationId="{BABD958E-B064-43B4-8D66-18CD11F47474}"/>
          </ac:spMkLst>
        </pc:spChg>
        <pc:spChg chg="mod ord">
          <ac:chgData name="Hassenauer, Lindsey" userId="c53046b4-0c4f-4326-8c90-b09693a27ded" providerId="ADAL" clId="{B018F681-B21A-4DC9-BB6C-6F2D522EE60A}" dt="2022-09-21T18:14:48.983" v="227" actId="6549"/>
          <ac:spMkLst>
            <pc:docMk/>
            <pc:sldMk cId="3811894257" sldId="263"/>
            <ac:spMk id="4" creationId="{48284E5A-37B3-494B-B901-66300A15D416}"/>
          </ac:spMkLst>
        </pc:spChg>
        <pc:spChg chg="add mod ord">
          <ac:chgData name="Hassenauer, Lindsey" userId="c53046b4-0c4f-4326-8c90-b09693a27ded" providerId="ADAL" clId="{B018F681-B21A-4DC9-BB6C-6F2D522EE60A}" dt="2022-09-21T18:32:49.243" v="464" actId="313"/>
          <ac:spMkLst>
            <pc:docMk/>
            <pc:sldMk cId="3811894257" sldId="263"/>
            <ac:spMk id="7" creationId="{2C8A1EEB-9EDA-A37E-4396-8359DAD92635}"/>
          </ac:spMkLst>
        </pc:spChg>
        <pc:graphicFrameChg chg="mod modGraphic">
          <ac:chgData name="Hassenauer, Lindsey" userId="c53046b4-0c4f-4326-8c90-b09693a27ded" providerId="ADAL" clId="{B018F681-B21A-4DC9-BB6C-6F2D522EE60A}" dt="2022-09-22T19:40:01.855" v="590" actId="20577"/>
          <ac:graphicFrameMkLst>
            <pc:docMk/>
            <pc:sldMk cId="3811894257" sldId="263"/>
            <ac:graphicFrameMk id="6" creationId="{CD7F428D-2482-4F90-8F91-98FB13E4981A}"/>
          </ac:graphicFrameMkLst>
        </pc:graphicFrameChg>
      </pc:sldChg>
      <pc:sldChg chg="addSp delSp modSp mod modNotesTx">
        <pc:chgData name="Hassenauer, Lindsey" userId="c53046b4-0c4f-4326-8c90-b09693a27ded" providerId="ADAL" clId="{B018F681-B21A-4DC9-BB6C-6F2D522EE60A}" dt="2022-09-22T20:27:12.284" v="2042" actId="20577"/>
        <pc:sldMkLst>
          <pc:docMk/>
          <pc:sldMk cId="2670602860" sldId="265"/>
        </pc:sldMkLst>
        <pc:spChg chg="mod">
          <ac:chgData name="Hassenauer, Lindsey" userId="c53046b4-0c4f-4326-8c90-b09693a27ded" providerId="ADAL" clId="{B018F681-B21A-4DC9-BB6C-6F2D522EE60A}" dt="2022-09-22T20:27:12.284" v="2042" actId="20577"/>
          <ac:spMkLst>
            <pc:docMk/>
            <pc:sldMk cId="2670602860" sldId="265"/>
            <ac:spMk id="5" creationId="{94E38B61-6E59-48DC-BBC2-07FA73556995}"/>
          </ac:spMkLst>
        </pc:spChg>
        <pc:spChg chg="del">
          <ac:chgData name="Hassenauer, Lindsey" userId="c53046b4-0c4f-4326-8c90-b09693a27ded" providerId="ADAL" clId="{B018F681-B21A-4DC9-BB6C-6F2D522EE60A}" dt="2022-09-22T20:15:29.215" v="1702" actId="478"/>
          <ac:spMkLst>
            <pc:docMk/>
            <pc:sldMk cId="2670602860" sldId="265"/>
            <ac:spMk id="8" creationId="{1C516F76-B816-4EED-BB59-5847CFC01887}"/>
          </ac:spMkLst>
        </pc:spChg>
        <pc:spChg chg="del mod">
          <ac:chgData name="Hassenauer, Lindsey" userId="c53046b4-0c4f-4326-8c90-b09693a27ded" providerId="ADAL" clId="{B018F681-B21A-4DC9-BB6C-6F2D522EE60A}" dt="2022-09-22T20:23:01.069" v="1829" actId="478"/>
          <ac:spMkLst>
            <pc:docMk/>
            <pc:sldMk cId="2670602860" sldId="265"/>
            <ac:spMk id="9" creationId="{74C4D71E-15D5-4FC2-B520-8CC560736200}"/>
          </ac:spMkLst>
        </pc:spChg>
        <pc:spChg chg="add mod">
          <ac:chgData name="Hassenauer, Lindsey" userId="c53046b4-0c4f-4326-8c90-b09693a27ded" providerId="ADAL" clId="{B018F681-B21A-4DC9-BB6C-6F2D522EE60A}" dt="2022-09-22T20:23:41.602" v="1852" actId="313"/>
          <ac:spMkLst>
            <pc:docMk/>
            <pc:sldMk cId="2670602860" sldId="265"/>
            <ac:spMk id="13" creationId="{2582F105-1B85-2E3A-60D6-28138ACC238C}"/>
          </ac:spMkLst>
        </pc:spChg>
        <pc:spChg chg="add mod">
          <ac:chgData name="Hassenauer, Lindsey" userId="c53046b4-0c4f-4326-8c90-b09693a27ded" providerId="ADAL" clId="{B018F681-B21A-4DC9-BB6C-6F2D522EE60A}" dt="2022-09-22T20:23:08.535" v="1831" actId="1076"/>
          <ac:spMkLst>
            <pc:docMk/>
            <pc:sldMk cId="2670602860" sldId="265"/>
            <ac:spMk id="14" creationId="{AD7C9AFB-1828-D43D-CA78-8972CA0BC71E}"/>
          </ac:spMkLst>
        </pc:spChg>
        <pc:picChg chg="del mod">
          <ac:chgData name="Hassenauer, Lindsey" userId="c53046b4-0c4f-4326-8c90-b09693a27ded" providerId="ADAL" clId="{B018F681-B21A-4DC9-BB6C-6F2D522EE60A}" dt="2022-09-22T20:15:20.714" v="1699" actId="478"/>
          <ac:picMkLst>
            <pc:docMk/>
            <pc:sldMk cId="2670602860" sldId="265"/>
            <ac:picMk id="6" creationId="{B2DE1672-2F92-4C9A-A48D-3E32A64D6B42}"/>
          </ac:picMkLst>
        </pc:picChg>
        <pc:picChg chg="del mod">
          <ac:chgData name="Hassenauer, Lindsey" userId="c53046b4-0c4f-4326-8c90-b09693a27ded" providerId="ADAL" clId="{B018F681-B21A-4DC9-BB6C-6F2D522EE60A}" dt="2022-09-22T20:15:27.658" v="1701" actId="478"/>
          <ac:picMkLst>
            <pc:docMk/>
            <pc:sldMk cId="2670602860" sldId="265"/>
            <ac:picMk id="7" creationId="{9BA34AC4-4795-440C-87E2-05C8733E11A9}"/>
          </ac:picMkLst>
        </pc:picChg>
        <pc:picChg chg="add del mod">
          <ac:chgData name="Hassenauer, Lindsey" userId="c53046b4-0c4f-4326-8c90-b09693a27ded" providerId="ADAL" clId="{B018F681-B21A-4DC9-BB6C-6F2D522EE60A}" dt="2022-09-22T20:22:59.870" v="1828" actId="478"/>
          <ac:picMkLst>
            <pc:docMk/>
            <pc:sldMk cId="2670602860" sldId="265"/>
            <ac:picMk id="10" creationId="{9495ABE2-52DA-E786-4A22-2237F65E0796}"/>
          </ac:picMkLst>
        </pc:picChg>
        <pc:picChg chg="add mod">
          <ac:chgData name="Hassenauer, Lindsey" userId="c53046b4-0c4f-4326-8c90-b09693a27ded" providerId="ADAL" clId="{B018F681-B21A-4DC9-BB6C-6F2D522EE60A}" dt="2022-09-22T20:23:08.535" v="1831" actId="1076"/>
          <ac:picMkLst>
            <pc:docMk/>
            <pc:sldMk cId="2670602860" sldId="265"/>
            <ac:picMk id="11" creationId="{69F02A1D-5D74-FF34-DC0C-17DF2B4865A7}"/>
          </ac:picMkLst>
        </pc:picChg>
        <pc:picChg chg="add mod">
          <ac:chgData name="Hassenauer, Lindsey" userId="c53046b4-0c4f-4326-8c90-b09693a27ded" providerId="ADAL" clId="{B018F681-B21A-4DC9-BB6C-6F2D522EE60A}" dt="2022-09-22T20:24:21.090" v="1878" actId="14100"/>
          <ac:picMkLst>
            <pc:docMk/>
            <pc:sldMk cId="2670602860" sldId="265"/>
            <ac:picMk id="12" creationId="{CF12AB7B-10BF-D294-3678-942631A42B35}"/>
          </ac:picMkLst>
        </pc:picChg>
      </pc:sldChg>
      <pc:sldChg chg="modSp mod">
        <pc:chgData name="Hassenauer, Lindsey" userId="c53046b4-0c4f-4326-8c90-b09693a27ded" providerId="ADAL" clId="{B018F681-B21A-4DC9-BB6C-6F2D522EE60A}" dt="2022-09-22T20:25:40.167" v="1983" actId="20577"/>
        <pc:sldMkLst>
          <pc:docMk/>
          <pc:sldMk cId="4123768014" sldId="266"/>
        </pc:sldMkLst>
        <pc:spChg chg="mod">
          <ac:chgData name="Hassenauer, Lindsey" userId="c53046b4-0c4f-4326-8c90-b09693a27ded" providerId="ADAL" clId="{B018F681-B21A-4DC9-BB6C-6F2D522EE60A}" dt="2022-09-22T20:25:40.167" v="1983" actId="20577"/>
          <ac:spMkLst>
            <pc:docMk/>
            <pc:sldMk cId="4123768014" sldId="266"/>
            <ac:spMk id="2" creationId="{58BDE2D4-B812-46F0-93FF-C578E63BC057}"/>
          </ac:spMkLst>
        </pc:spChg>
        <pc:spChg chg="mod">
          <ac:chgData name="Hassenauer, Lindsey" userId="c53046b4-0c4f-4326-8c90-b09693a27ded" providerId="ADAL" clId="{B018F681-B21A-4DC9-BB6C-6F2D522EE60A}" dt="2022-09-22T19:42:10.958" v="631" actId="20577"/>
          <ac:spMkLst>
            <pc:docMk/>
            <pc:sldMk cId="4123768014" sldId="266"/>
            <ac:spMk id="4" creationId="{A1978222-C955-6A23-1DD7-AECDC77671A4}"/>
          </ac:spMkLst>
        </pc:spChg>
      </pc:sldChg>
      <pc:sldChg chg="addSp delSp modSp mod">
        <pc:chgData name="Hassenauer, Lindsey" userId="c53046b4-0c4f-4326-8c90-b09693a27ded" providerId="ADAL" clId="{B018F681-B21A-4DC9-BB6C-6F2D522EE60A}" dt="2022-09-22T19:46:01.535" v="680" actId="478"/>
        <pc:sldMkLst>
          <pc:docMk/>
          <pc:sldMk cId="3860440358" sldId="267"/>
        </pc:sldMkLst>
        <pc:spChg chg="mod">
          <ac:chgData name="Hassenauer, Lindsey" userId="c53046b4-0c4f-4326-8c90-b09693a27ded" providerId="ADAL" clId="{B018F681-B21A-4DC9-BB6C-6F2D522EE60A}" dt="2022-09-22T19:45:38.269" v="679" actId="1076"/>
          <ac:spMkLst>
            <pc:docMk/>
            <pc:sldMk cId="3860440358" sldId="267"/>
            <ac:spMk id="16" creationId="{88A31E32-4A24-4C0E-8250-8930B5EDD09A}"/>
          </ac:spMkLst>
        </pc:spChg>
        <pc:spChg chg="add del mod">
          <ac:chgData name="Hassenauer, Lindsey" userId="c53046b4-0c4f-4326-8c90-b09693a27ded" providerId="ADAL" clId="{B018F681-B21A-4DC9-BB6C-6F2D522EE60A}" dt="2022-09-22T19:46:01.535" v="680" actId="478"/>
          <ac:spMkLst>
            <pc:docMk/>
            <pc:sldMk cId="3860440358" sldId="267"/>
            <ac:spMk id="18" creationId="{FD20B807-17B1-96CE-DC72-6DD2385F588C}"/>
          </ac:spMkLst>
        </pc:spChg>
        <pc:spChg chg="mod">
          <ac:chgData name="Hassenauer, Lindsey" userId="c53046b4-0c4f-4326-8c90-b09693a27ded" providerId="ADAL" clId="{B018F681-B21A-4DC9-BB6C-6F2D522EE60A}" dt="2022-09-22T19:45:30.182" v="677" actId="1076"/>
          <ac:spMkLst>
            <pc:docMk/>
            <pc:sldMk cId="3860440358" sldId="267"/>
            <ac:spMk id="22" creationId="{11349830-2C31-4D16-A47D-11EFC4554E31}"/>
          </ac:spMkLst>
        </pc:spChg>
        <pc:spChg chg="add mod">
          <ac:chgData name="Hassenauer, Lindsey" userId="c53046b4-0c4f-4326-8c90-b09693a27ded" providerId="ADAL" clId="{B018F681-B21A-4DC9-BB6C-6F2D522EE60A}" dt="2022-09-22T19:45:19.587" v="674" actId="1076"/>
          <ac:spMkLst>
            <pc:docMk/>
            <pc:sldMk cId="3860440358" sldId="267"/>
            <ac:spMk id="28" creationId="{15B69B34-B610-6347-5AFD-5D7EC77B6394}"/>
          </ac:spMkLst>
        </pc:spChg>
        <pc:spChg chg="add mod">
          <ac:chgData name="Hassenauer, Lindsey" userId="c53046b4-0c4f-4326-8c90-b09693a27ded" providerId="ADAL" clId="{B018F681-B21A-4DC9-BB6C-6F2D522EE60A}" dt="2022-09-22T19:45:19.587" v="674" actId="1076"/>
          <ac:spMkLst>
            <pc:docMk/>
            <pc:sldMk cId="3860440358" sldId="267"/>
            <ac:spMk id="31" creationId="{213B2F40-262D-A3B1-850C-299DF126A562}"/>
          </ac:spMkLst>
        </pc:spChg>
        <pc:spChg chg="add mod">
          <ac:chgData name="Hassenauer, Lindsey" userId="c53046b4-0c4f-4326-8c90-b09693a27ded" providerId="ADAL" clId="{B018F681-B21A-4DC9-BB6C-6F2D522EE60A}" dt="2022-09-22T19:45:19.587" v="674" actId="1076"/>
          <ac:spMkLst>
            <pc:docMk/>
            <pc:sldMk cId="3860440358" sldId="267"/>
            <ac:spMk id="32" creationId="{99881EA2-768D-3251-9243-8BF1232415E8}"/>
          </ac:spMkLst>
        </pc:spChg>
        <pc:spChg chg="add mod">
          <ac:chgData name="Hassenauer, Lindsey" userId="c53046b4-0c4f-4326-8c90-b09693a27ded" providerId="ADAL" clId="{B018F681-B21A-4DC9-BB6C-6F2D522EE60A}" dt="2022-09-22T19:45:19.587" v="674" actId="1076"/>
          <ac:spMkLst>
            <pc:docMk/>
            <pc:sldMk cId="3860440358" sldId="267"/>
            <ac:spMk id="33" creationId="{E3B79E88-E17E-5B3C-ECE9-A76B089F9994}"/>
          </ac:spMkLst>
        </pc:spChg>
        <pc:graphicFrameChg chg="add mod">
          <ac:chgData name="Hassenauer, Lindsey" userId="c53046b4-0c4f-4326-8c90-b09693a27ded" providerId="ADAL" clId="{B018F681-B21A-4DC9-BB6C-6F2D522EE60A}" dt="2022-09-22T19:45:26.381" v="676" actId="1076"/>
          <ac:graphicFrameMkLst>
            <pc:docMk/>
            <pc:sldMk cId="3860440358" sldId="267"/>
            <ac:graphicFrameMk id="20" creationId="{013921DD-B97F-9107-878D-9EA47916B6AC}"/>
          </ac:graphicFrameMkLst>
        </pc:graphicFrameChg>
        <pc:picChg chg="del">
          <ac:chgData name="Hassenauer, Lindsey" userId="c53046b4-0c4f-4326-8c90-b09693a27ded" providerId="ADAL" clId="{B018F681-B21A-4DC9-BB6C-6F2D522EE60A}" dt="2022-09-22T19:43:31.481" v="632" actId="21"/>
          <ac:picMkLst>
            <pc:docMk/>
            <pc:sldMk cId="3860440358" sldId="267"/>
            <ac:picMk id="12" creationId="{7F92251C-6165-4954-9AF5-209EEA2C37B5}"/>
          </ac:picMkLst>
        </pc:picChg>
        <pc:picChg chg="add mod">
          <ac:chgData name="Hassenauer, Lindsey" userId="c53046b4-0c4f-4326-8c90-b09693a27ded" providerId="ADAL" clId="{B018F681-B21A-4DC9-BB6C-6F2D522EE60A}" dt="2022-09-22T19:45:19.587" v="674" actId="1076"/>
          <ac:picMkLst>
            <pc:docMk/>
            <pc:sldMk cId="3860440358" sldId="267"/>
            <ac:picMk id="29" creationId="{D616E4EA-3ECA-99CE-13C1-C33C4BEE848F}"/>
          </ac:picMkLst>
        </pc:picChg>
        <pc:picChg chg="add mod">
          <ac:chgData name="Hassenauer, Lindsey" userId="c53046b4-0c4f-4326-8c90-b09693a27ded" providerId="ADAL" clId="{B018F681-B21A-4DC9-BB6C-6F2D522EE60A}" dt="2022-09-22T19:45:19.587" v="674" actId="1076"/>
          <ac:picMkLst>
            <pc:docMk/>
            <pc:sldMk cId="3860440358" sldId="267"/>
            <ac:picMk id="30" creationId="{51D31318-17DA-01B9-2463-2292E6136CD1}"/>
          </ac:picMkLst>
        </pc:picChg>
        <pc:cxnChg chg="mod">
          <ac:chgData name="Hassenauer, Lindsey" userId="c53046b4-0c4f-4326-8c90-b09693a27ded" providerId="ADAL" clId="{B018F681-B21A-4DC9-BB6C-6F2D522EE60A}" dt="2022-09-22T19:45:38.269" v="679" actId="1076"/>
          <ac:cxnSpMkLst>
            <pc:docMk/>
            <pc:sldMk cId="3860440358" sldId="267"/>
            <ac:cxnSpMk id="17" creationId="{7E1F47EE-D7C2-4C88-B217-7EEDC1ADBFD9}"/>
          </ac:cxnSpMkLst>
        </pc:cxnChg>
        <pc:cxnChg chg="mod">
          <ac:chgData name="Hassenauer, Lindsey" userId="c53046b4-0c4f-4326-8c90-b09693a27ded" providerId="ADAL" clId="{B018F681-B21A-4DC9-BB6C-6F2D522EE60A}" dt="2022-09-22T19:45:33.540" v="678" actId="14100"/>
          <ac:cxnSpMkLst>
            <pc:docMk/>
            <pc:sldMk cId="3860440358" sldId="267"/>
            <ac:cxnSpMk id="23" creationId="{13B5AD3D-D58B-422E-B113-A2B1B1ADFC93}"/>
          </ac:cxnSpMkLst>
        </pc:cxnChg>
      </pc:sldChg>
      <pc:sldChg chg="del">
        <pc:chgData name="Hassenauer, Lindsey" userId="c53046b4-0c4f-4326-8c90-b09693a27ded" providerId="ADAL" clId="{B018F681-B21A-4DC9-BB6C-6F2D522EE60A}" dt="2022-09-22T19:46:17.002" v="681" actId="2696"/>
        <pc:sldMkLst>
          <pc:docMk/>
          <pc:sldMk cId="3302477360" sldId="268"/>
        </pc:sldMkLst>
      </pc:sldChg>
      <pc:sldChg chg="addSp delSp modSp mod modClrScheme chgLayout">
        <pc:chgData name="Hassenauer, Lindsey" userId="c53046b4-0c4f-4326-8c90-b09693a27ded" providerId="ADAL" clId="{B018F681-B21A-4DC9-BB6C-6F2D522EE60A}" dt="2022-09-22T20:12:45.697" v="1695" actId="20577"/>
        <pc:sldMkLst>
          <pc:docMk/>
          <pc:sldMk cId="738066866" sldId="269"/>
        </pc:sldMkLst>
        <pc:spChg chg="mod ord">
          <ac:chgData name="Hassenauer, Lindsey" userId="c53046b4-0c4f-4326-8c90-b09693a27ded" providerId="ADAL" clId="{B018F681-B21A-4DC9-BB6C-6F2D522EE60A}" dt="2022-09-22T20:08:43.909" v="1578" actId="700"/>
          <ac:spMkLst>
            <pc:docMk/>
            <pc:sldMk cId="738066866" sldId="269"/>
            <ac:spMk id="2" creationId="{58BDE2D4-B812-46F0-93FF-C578E63BC057}"/>
          </ac:spMkLst>
        </pc:spChg>
        <pc:spChg chg="mod ord">
          <ac:chgData name="Hassenauer, Lindsey" userId="c53046b4-0c4f-4326-8c90-b09693a27ded" providerId="ADAL" clId="{B018F681-B21A-4DC9-BB6C-6F2D522EE60A}" dt="2022-09-22T20:08:43.909" v="1578" actId="700"/>
          <ac:spMkLst>
            <pc:docMk/>
            <pc:sldMk cId="738066866" sldId="269"/>
            <ac:spMk id="3" creationId="{BABD958E-B064-43B4-8D66-18CD11F47474}"/>
          </ac:spMkLst>
        </pc:spChg>
        <pc:spChg chg="mod">
          <ac:chgData name="Hassenauer, Lindsey" userId="c53046b4-0c4f-4326-8c90-b09693a27ded" providerId="ADAL" clId="{B018F681-B21A-4DC9-BB6C-6F2D522EE60A}" dt="2022-09-22T20:08:16.751" v="1572"/>
          <ac:spMkLst>
            <pc:docMk/>
            <pc:sldMk cId="738066866" sldId="269"/>
            <ac:spMk id="6" creationId="{C565BCB8-0B38-4ED6-AA07-19B8C26E352F}"/>
          </ac:spMkLst>
        </pc:spChg>
        <pc:spChg chg="add del mod">
          <ac:chgData name="Hassenauer, Lindsey" userId="c53046b4-0c4f-4326-8c90-b09693a27ded" providerId="ADAL" clId="{B018F681-B21A-4DC9-BB6C-6F2D522EE60A}" dt="2022-09-22T20:09:37.409" v="1602" actId="478"/>
          <ac:spMkLst>
            <pc:docMk/>
            <pc:sldMk cId="738066866" sldId="269"/>
            <ac:spMk id="13" creationId="{C80DD3A2-74E5-9EBD-8950-AABCBF027384}"/>
          </ac:spMkLst>
        </pc:spChg>
        <pc:spChg chg="add del mod ord">
          <ac:chgData name="Hassenauer, Lindsey" userId="c53046b4-0c4f-4326-8c90-b09693a27ded" providerId="ADAL" clId="{B018F681-B21A-4DC9-BB6C-6F2D522EE60A}" dt="2022-09-22T20:08:38.033" v="1576" actId="700"/>
          <ac:spMkLst>
            <pc:docMk/>
            <pc:sldMk cId="738066866" sldId="269"/>
            <ac:spMk id="14" creationId="{969EAB33-C49D-3251-2D96-056ED56CD172}"/>
          </ac:spMkLst>
        </pc:spChg>
        <pc:spChg chg="add del mod ord">
          <ac:chgData name="Hassenauer, Lindsey" userId="c53046b4-0c4f-4326-8c90-b09693a27ded" providerId="ADAL" clId="{B018F681-B21A-4DC9-BB6C-6F2D522EE60A}" dt="2022-09-22T20:08:43.909" v="1578" actId="700"/>
          <ac:spMkLst>
            <pc:docMk/>
            <pc:sldMk cId="738066866" sldId="269"/>
            <ac:spMk id="15" creationId="{A19A7DF9-600E-BB1F-47FC-D28E989977C5}"/>
          </ac:spMkLst>
        </pc:spChg>
        <pc:spChg chg="add del mod ord">
          <ac:chgData name="Hassenauer, Lindsey" userId="c53046b4-0c4f-4326-8c90-b09693a27ded" providerId="ADAL" clId="{B018F681-B21A-4DC9-BB6C-6F2D522EE60A}" dt="2022-09-22T20:08:43.909" v="1578" actId="700"/>
          <ac:spMkLst>
            <pc:docMk/>
            <pc:sldMk cId="738066866" sldId="269"/>
            <ac:spMk id="16" creationId="{E8A7A9E3-77B6-8D9F-EEC6-A563073B3097}"/>
          </ac:spMkLst>
        </pc:spChg>
        <pc:spChg chg="add del mod ord">
          <ac:chgData name="Hassenauer, Lindsey" userId="c53046b4-0c4f-4326-8c90-b09693a27ded" providerId="ADAL" clId="{B018F681-B21A-4DC9-BB6C-6F2D522EE60A}" dt="2022-09-22T20:08:43.909" v="1578" actId="700"/>
          <ac:spMkLst>
            <pc:docMk/>
            <pc:sldMk cId="738066866" sldId="269"/>
            <ac:spMk id="18" creationId="{3F930254-0D3E-70B6-0997-B87A7A7514BF}"/>
          </ac:spMkLst>
        </pc:spChg>
        <pc:spChg chg="add del mod ord">
          <ac:chgData name="Hassenauer, Lindsey" userId="c53046b4-0c4f-4326-8c90-b09693a27ded" providerId="ADAL" clId="{B018F681-B21A-4DC9-BB6C-6F2D522EE60A}" dt="2022-09-22T20:08:43.909" v="1578" actId="700"/>
          <ac:spMkLst>
            <pc:docMk/>
            <pc:sldMk cId="738066866" sldId="269"/>
            <ac:spMk id="19" creationId="{8D5721F5-7FFE-A2B1-5B37-7A58292B5BB7}"/>
          </ac:spMkLst>
        </pc:spChg>
        <pc:spChg chg="mod ord">
          <ac:chgData name="Hassenauer, Lindsey" userId="c53046b4-0c4f-4326-8c90-b09693a27ded" providerId="ADAL" clId="{B018F681-B21A-4DC9-BB6C-6F2D522EE60A}" dt="2022-09-22T20:12:45.697" v="1695" actId="20577"/>
          <ac:spMkLst>
            <pc:docMk/>
            <pc:sldMk cId="738066866" sldId="269"/>
            <ac:spMk id="20" creationId="{9013FAA9-E7E9-544F-5219-AD85B5D6EE3C}"/>
          </ac:spMkLst>
        </pc:spChg>
        <pc:grpChg chg="mod">
          <ac:chgData name="Hassenauer, Lindsey" userId="c53046b4-0c4f-4326-8c90-b09693a27ded" providerId="ADAL" clId="{B018F681-B21A-4DC9-BB6C-6F2D522EE60A}" dt="2022-09-22T20:09:26.514" v="1596" actId="1076"/>
          <ac:grpSpMkLst>
            <pc:docMk/>
            <pc:sldMk cId="738066866" sldId="269"/>
            <ac:grpSpMk id="21" creationId="{E1CF682E-0E92-0D87-C3C3-CE10B885F9D5}"/>
          </ac:grpSpMkLst>
        </pc:grpChg>
      </pc:sldChg>
      <pc:sldChg chg="modSp mod">
        <pc:chgData name="Hassenauer, Lindsey" userId="c53046b4-0c4f-4326-8c90-b09693a27ded" providerId="ADAL" clId="{B018F681-B21A-4DC9-BB6C-6F2D522EE60A}" dt="2022-09-22T20:19:51.232" v="1810" actId="20577"/>
        <pc:sldMkLst>
          <pc:docMk/>
          <pc:sldMk cId="3067437482" sldId="275"/>
        </pc:sldMkLst>
        <pc:graphicFrameChg chg="modGraphic">
          <ac:chgData name="Hassenauer, Lindsey" userId="c53046b4-0c4f-4326-8c90-b09693a27ded" providerId="ADAL" clId="{B018F681-B21A-4DC9-BB6C-6F2D522EE60A}" dt="2022-09-22T20:19:51.232" v="1810" actId="20577"/>
          <ac:graphicFrameMkLst>
            <pc:docMk/>
            <pc:sldMk cId="3067437482" sldId="275"/>
            <ac:graphicFrameMk id="8" creationId="{B4CDB21C-02DF-455F-9097-DAC0D479AE79}"/>
          </ac:graphicFrameMkLst>
        </pc:graphicFrameChg>
      </pc:sldChg>
      <pc:sldChg chg="modSp mod">
        <pc:chgData name="Hassenauer, Lindsey" userId="c53046b4-0c4f-4326-8c90-b09693a27ded" providerId="ADAL" clId="{B018F681-B21A-4DC9-BB6C-6F2D522EE60A}" dt="2022-09-22T20:29:14.544" v="2094" actId="20577"/>
        <pc:sldMkLst>
          <pc:docMk/>
          <pc:sldMk cId="2883771369" sldId="276"/>
        </pc:sldMkLst>
        <pc:spChg chg="mod">
          <ac:chgData name="Hassenauer, Lindsey" userId="c53046b4-0c4f-4326-8c90-b09693a27ded" providerId="ADAL" clId="{B018F681-B21A-4DC9-BB6C-6F2D522EE60A}" dt="2022-09-22T20:29:14.544" v="2094" actId="20577"/>
          <ac:spMkLst>
            <pc:docMk/>
            <pc:sldMk cId="2883771369" sldId="276"/>
            <ac:spMk id="5" creationId="{94E38B61-6E59-48DC-BBC2-07FA73556995}"/>
          </ac:spMkLst>
        </pc:spChg>
      </pc:sldChg>
      <pc:sldChg chg="addSp delSp modSp mod">
        <pc:chgData name="Hassenauer, Lindsey" userId="c53046b4-0c4f-4326-8c90-b09693a27ded" providerId="ADAL" clId="{B018F681-B21A-4DC9-BB6C-6F2D522EE60A}" dt="2022-09-22T20:17:38.896" v="1752" actId="1076"/>
        <pc:sldMkLst>
          <pc:docMk/>
          <pc:sldMk cId="2072035821" sldId="312"/>
        </pc:sldMkLst>
        <pc:spChg chg="add del mod">
          <ac:chgData name="Hassenauer, Lindsey" userId="c53046b4-0c4f-4326-8c90-b09693a27ded" providerId="ADAL" clId="{B018F681-B21A-4DC9-BB6C-6F2D522EE60A}" dt="2022-09-22T19:44:45.913" v="668" actId="478"/>
          <ac:spMkLst>
            <pc:docMk/>
            <pc:sldMk cId="2072035821" sldId="312"/>
            <ac:spMk id="9" creationId="{1145F629-FE3A-4181-B37F-4E733D736EBC}"/>
          </ac:spMkLst>
        </pc:spChg>
        <pc:spChg chg="add del mod">
          <ac:chgData name="Hassenauer, Lindsey" userId="c53046b4-0c4f-4326-8c90-b09693a27ded" providerId="ADAL" clId="{B018F681-B21A-4DC9-BB6C-6F2D522EE60A}" dt="2022-09-22T19:44:47.320" v="669" actId="478"/>
          <ac:spMkLst>
            <pc:docMk/>
            <pc:sldMk cId="2072035821" sldId="312"/>
            <ac:spMk id="10" creationId="{B5F418BC-4350-4196-ACD4-0DEC39810D37}"/>
          </ac:spMkLst>
        </pc:spChg>
        <pc:spChg chg="add del">
          <ac:chgData name="Hassenauer, Lindsey" userId="c53046b4-0c4f-4326-8c90-b09693a27ded" providerId="ADAL" clId="{B018F681-B21A-4DC9-BB6C-6F2D522EE60A}" dt="2022-09-22T19:44:45.130" v="664" actId="478"/>
          <ac:spMkLst>
            <pc:docMk/>
            <pc:sldMk cId="2072035821" sldId="312"/>
            <ac:spMk id="11" creationId="{A39CE92B-4FBB-4FAD-9805-6B932109405E}"/>
          </ac:spMkLst>
        </pc:spChg>
        <pc:spChg chg="add del">
          <ac:chgData name="Hassenauer, Lindsey" userId="c53046b4-0c4f-4326-8c90-b09693a27ded" providerId="ADAL" clId="{B018F681-B21A-4DC9-BB6C-6F2D522EE60A}" dt="2022-09-22T19:44:48.370" v="671" actId="478"/>
          <ac:spMkLst>
            <pc:docMk/>
            <pc:sldMk cId="2072035821" sldId="312"/>
            <ac:spMk id="16" creationId="{66E848C5-6BA1-4EB8-AA60-E6A0DE26E879}"/>
          </ac:spMkLst>
        </pc:spChg>
        <pc:grpChg chg="add del">
          <ac:chgData name="Hassenauer, Lindsey" userId="c53046b4-0c4f-4326-8c90-b09693a27ded" providerId="ADAL" clId="{B018F681-B21A-4DC9-BB6C-6F2D522EE60A}" dt="2022-09-22T19:44:44.583" v="661" actId="478"/>
          <ac:grpSpMkLst>
            <pc:docMk/>
            <pc:sldMk cId="2072035821" sldId="312"/>
            <ac:grpSpMk id="6" creationId="{D4B01447-5DE1-48C9-AD4F-2B5D968C668C}"/>
          </ac:grpSpMkLst>
        </pc:grpChg>
        <pc:picChg chg="add mod modCrop">
          <ac:chgData name="Hassenauer, Lindsey" userId="c53046b4-0c4f-4326-8c90-b09693a27ded" providerId="ADAL" clId="{B018F681-B21A-4DC9-BB6C-6F2D522EE60A}" dt="2022-09-22T20:17:38.896" v="1752" actId="1076"/>
          <ac:picMkLst>
            <pc:docMk/>
            <pc:sldMk cId="2072035821" sldId="312"/>
            <ac:picMk id="17" creationId="{98ACA522-4998-670B-B688-E2E125352680}"/>
          </ac:picMkLst>
        </pc:picChg>
        <pc:cxnChg chg="add del">
          <ac:chgData name="Hassenauer, Lindsey" userId="c53046b4-0c4f-4326-8c90-b09693a27ded" providerId="ADAL" clId="{B018F681-B21A-4DC9-BB6C-6F2D522EE60A}" dt="2022-09-22T19:44:44.947" v="663" actId="478"/>
          <ac:cxnSpMkLst>
            <pc:docMk/>
            <pc:sldMk cId="2072035821" sldId="312"/>
            <ac:cxnSpMk id="12" creationId="{E28BB789-5871-4548-A270-21E8CAD2279B}"/>
          </ac:cxnSpMkLst>
        </pc:cxnChg>
        <pc:cxnChg chg="add del">
          <ac:chgData name="Hassenauer, Lindsey" userId="c53046b4-0c4f-4326-8c90-b09693a27ded" providerId="ADAL" clId="{B018F681-B21A-4DC9-BB6C-6F2D522EE60A}" dt="2022-09-22T19:44:44.750" v="662" actId="478"/>
          <ac:cxnSpMkLst>
            <pc:docMk/>
            <pc:sldMk cId="2072035821" sldId="312"/>
            <ac:cxnSpMk id="13" creationId="{F067623A-4474-436F-9E51-8BAA1253FE10}"/>
          </ac:cxnSpMkLst>
        </pc:cxnChg>
        <pc:cxnChg chg="add del">
          <ac:chgData name="Hassenauer, Lindsey" userId="c53046b4-0c4f-4326-8c90-b09693a27ded" providerId="ADAL" clId="{B018F681-B21A-4DC9-BB6C-6F2D522EE60A}" dt="2022-09-22T19:44:45.315" v="665" actId="478"/>
          <ac:cxnSpMkLst>
            <pc:docMk/>
            <pc:sldMk cId="2072035821" sldId="312"/>
            <ac:cxnSpMk id="14" creationId="{25C58EBF-1F56-4852-A6AF-B5846F4CBF74}"/>
          </ac:cxnSpMkLst>
        </pc:cxnChg>
        <pc:cxnChg chg="add del">
          <ac:chgData name="Hassenauer, Lindsey" userId="c53046b4-0c4f-4326-8c90-b09693a27ded" providerId="ADAL" clId="{B018F681-B21A-4DC9-BB6C-6F2D522EE60A}" dt="2022-09-22T19:44:47.863" v="670" actId="478"/>
          <ac:cxnSpMkLst>
            <pc:docMk/>
            <pc:sldMk cId="2072035821" sldId="312"/>
            <ac:cxnSpMk id="15" creationId="{154C4541-C666-4EF5-97B3-D1DB1A1A43BF}"/>
          </ac:cxnSpMkLst>
        </pc:cxnChg>
      </pc:sldChg>
      <pc:sldChg chg="modSp mod">
        <pc:chgData name="Hassenauer, Lindsey" userId="c53046b4-0c4f-4326-8c90-b09693a27ded" providerId="ADAL" clId="{B018F681-B21A-4DC9-BB6C-6F2D522EE60A}" dt="2022-09-22T20:28:44.644" v="2088" actId="20577"/>
        <pc:sldMkLst>
          <pc:docMk/>
          <pc:sldMk cId="2582627633" sldId="650"/>
        </pc:sldMkLst>
        <pc:spChg chg="mod">
          <ac:chgData name="Hassenauer, Lindsey" userId="c53046b4-0c4f-4326-8c90-b09693a27ded" providerId="ADAL" clId="{B018F681-B21A-4DC9-BB6C-6F2D522EE60A}" dt="2022-09-22T20:28:44.644" v="2088" actId="20577"/>
          <ac:spMkLst>
            <pc:docMk/>
            <pc:sldMk cId="2582627633" sldId="650"/>
            <ac:spMk id="4" creationId="{2D6874B1-9B8A-ADED-2B55-2BAB407F880C}"/>
          </ac:spMkLst>
        </pc:spChg>
        <pc:grpChg chg="mod">
          <ac:chgData name="Hassenauer, Lindsey" userId="c53046b4-0c4f-4326-8c90-b09693a27ded" providerId="ADAL" clId="{B018F681-B21A-4DC9-BB6C-6F2D522EE60A}" dt="2022-09-22T20:28:03.901" v="2045" actId="1036"/>
          <ac:grpSpMkLst>
            <pc:docMk/>
            <pc:sldMk cId="2582627633" sldId="650"/>
            <ac:grpSpMk id="6" creationId="{DA83E5C3-EC65-AE1A-563B-161CF3AF6F53}"/>
          </ac:grpSpMkLst>
        </pc:grpChg>
        <pc:grpChg chg="mod">
          <ac:chgData name="Hassenauer, Lindsey" userId="c53046b4-0c4f-4326-8c90-b09693a27ded" providerId="ADAL" clId="{B018F681-B21A-4DC9-BB6C-6F2D522EE60A}" dt="2022-09-22T20:28:03.901" v="2045" actId="1036"/>
          <ac:grpSpMkLst>
            <pc:docMk/>
            <pc:sldMk cId="2582627633" sldId="650"/>
            <ac:grpSpMk id="12" creationId="{BE8D81B5-DFFD-43CE-0750-BC2572E49AA0}"/>
          </ac:grpSpMkLst>
        </pc:grpChg>
      </pc:sldChg>
      <pc:sldChg chg="addSp delSp modSp new mod modClrScheme chgLayout">
        <pc:chgData name="Hassenauer, Lindsey" userId="c53046b4-0c4f-4326-8c90-b09693a27ded" providerId="ADAL" clId="{B018F681-B21A-4DC9-BB6C-6F2D522EE60A}" dt="2022-09-22T20:26:36.068" v="2018" actId="20577"/>
        <pc:sldMkLst>
          <pc:docMk/>
          <pc:sldMk cId="3745255424" sldId="651"/>
        </pc:sldMkLst>
        <pc:spChg chg="add del mod ord">
          <ac:chgData name="Hassenauer, Lindsey" userId="c53046b4-0c4f-4326-8c90-b09693a27ded" providerId="ADAL" clId="{B018F681-B21A-4DC9-BB6C-6F2D522EE60A}" dt="2022-09-22T19:40:39.668" v="594" actId="700"/>
          <ac:spMkLst>
            <pc:docMk/>
            <pc:sldMk cId="3745255424" sldId="651"/>
            <ac:spMk id="2" creationId="{1E35F6E5-10E5-95BB-B78F-5F69F3FF5250}"/>
          </ac:spMkLst>
        </pc:spChg>
        <pc:spChg chg="add del mod ord">
          <ac:chgData name="Hassenauer, Lindsey" userId="c53046b4-0c4f-4326-8c90-b09693a27ded" providerId="ADAL" clId="{B018F681-B21A-4DC9-BB6C-6F2D522EE60A}" dt="2022-09-22T19:40:39.668" v="594" actId="700"/>
          <ac:spMkLst>
            <pc:docMk/>
            <pc:sldMk cId="3745255424" sldId="651"/>
            <ac:spMk id="3" creationId="{E09EC3C3-05E3-179C-6830-87FBB8D3C23A}"/>
          </ac:spMkLst>
        </pc:spChg>
        <pc:spChg chg="mod ord">
          <ac:chgData name="Hassenauer, Lindsey" userId="c53046b4-0c4f-4326-8c90-b09693a27ded" providerId="ADAL" clId="{B018F681-B21A-4DC9-BB6C-6F2D522EE60A}" dt="2022-09-22T19:40:39.668" v="594" actId="700"/>
          <ac:spMkLst>
            <pc:docMk/>
            <pc:sldMk cId="3745255424" sldId="651"/>
            <ac:spMk id="4" creationId="{74060FD4-F245-C3DE-08E4-6EB6041376BB}"/>
          </ac:spMkLst>
        </pc:spChg>
        <pc:spChg chg="add del mod ord">
          <ac:chgData name="Hassenauer, Lindsey" userId="c53046b4-0c4f-4326-8c90-b09693a27ded" providerId="ADAL" clId="{B018F681-B21A-4DC9-BB6C-6F2D522EE60A}" dt="2022-09-22T19:40:36.502" v="593" actId="700"/>
          <ac:spMkLst>
            <pc:docMk/>
            <pc:sldMk cId="3745255424" sldId="651"/>
            <ac:spMk id="5" creationId="{914814FF-B66B-EB5E-B0A2-6CB01E94E0BF}"/>
          </ac:spMkLst>
        </pc:spChg>
        <pc:spChg chg="add del mod ord">
          <ac:chgData name="Hassenauer, Lindsey" userId="c53046b4-0c4f-4326-8c90-b09693a27ded" providerId="ADAL" clId="{B018F681-B21A-4DC9-BB6C-6F2D522EE60A}" dt="2022-09-22T19:40:36.502" v="593" actId="700"/>
          <ac:spMkLst>
            <pc:docMk/>
            <pc:sldMk cId="3745255424" sldId="651"/>
            <ac:spMk id="6" creationId="{77EE331D-FAEB-4F09-1BD2-3892A1E73AE9}"/>
          </ac:spMkLst>
        </pc:spChg>
        <pc:spChg chg="add del mod ord">
          <ac:chgData name="Hassenauer, Lindsey" userId="c53046b4-0c4f-4326-8c90-b09693a27ded" providerId="ADAL" clId="{B018F681-B21A-4DC9-BB6C-6F2D522EE60A}" dt="2022-09-22T19:40:36.502" v="593" actId="700"/>
          <ac:spMkLst>
            <pc:docMk/>
            <pc:sldMk cId="3745255424" sldId="651"/>
            <ac:spMk id="7" creationId="{7667F664-FCB9-ED41-C8B3-5CBCB4027EE7}"/>
          </ac:spMkLst>
        </pc:spChg>
        <pc:spChg chg="add del mod ord">
          <ac:chgData name="Hassenauer, Lindsey" userId="c53046b4-0c4f-4326-8c90-b09693a27ded" providerId="ADAL" clId="{B018F681-B21A-4DC9-BB6C-6F2D522EE60A}" dt="2022-09-22T19:40:36.502" v="593" actId="700"/>
          <ac:spMkLst>
            <pc:docMk/>
            <pc:sldMk cId="3745255424" sldId="651"/>
            <ac:spMk id="8" creationId="{C35EB144-008E-D8FA-3618-A03191FD2767}"/>
          </ac:spMkLst>
        </pc:spChg>
        <pc:spChg chg="add mod ord">
          <ac:chgData name="Hassenauer, Lindsey" userId="c53046b4-0c4f-4326-8c90-b09693a27ded" providerId="ADAL" clId="{B018F681-B21A-4DC9-BB6C-6F2D522EE60A}" dt="2022-09-22T19:41:43.158" v="622" actId="6549"/>
          <ac:spMkLst>
            <pc:docMk/>
            <pc:sldMk cId="3745255424" sldId="651"/>
            <ac:spMk id="9" creationId="{2A2205B8-5B18-A435-9570-6F01C2ACFE3B}"/>
          </ac:spMkLst>
        </pc:spChg>
        <pc:spChg chg="add mod ord">
          <ac:chgData name="Hassenauer, Lindsey" userId="c53046b4-0c4f-4326-8c90-b09693a27ded" providerId="ADAL" clId="{B018F681-B21A-4DC9-BB6C-6F2D522EE60A}" dt="2022-09-22T19:40:39.668" v="594" actId="700"/>
          <ac:spMkLst>
            <pc:docMk/>
            <pc:sldMk cId="3745255424" sldId="651"/>
            <ac:spMk id="10" creationId="{0F15423F-4AA9-5F46-4BEB-0F5D56A6452E}"/>
          </ac:spMkLst>
        </pc:spChg>
        <pc:spChg chg="add mod ord">
          <ac:chgData name="Hassenauer, Lindsey" userId="c53046b4-0c4f-4326-8c90-b09693a27ded" providerId="ADAL" clId="{B018F681-B21A-4DC9-BB6C-6F2D522EE60A}" dt="2022-09-22T20:26:36.068" v="2018" actId="20577"/>
          <ac:spMkLst>
            <pc:docMk/>
            <pc:sldMk cId="3745255424" sldId="651"/>
            <ac:spMk id="11" creationId="{18D1E449-9DE7-EE08-FD45-46EAA06A8DDF}"/>
          </ac:spMkLst>
        </pc:spChg>
        <pc:spChg chg="add mod">
          <ac:chgData name="Hassenauer, Lindsey" userId="c53046b4-0c4f-4326-8c90-b09693a27ded" providerId="ADAL" clId="{B018F681-B21A-4DC9-BB6C-6F2D522EE60A}" dt="2022-09-22T20:26:09.345" v="1993" actId="1038"/>
          <ac:spMkLst>
            <pc:docMk/>
            <pc:sldMk cId="3745255424" sldId="651"/>
            <ac:spMk id="12" creationId="{D397362A-43AC-5408-1341-394F971EE6C3}"/>
          </ac:spMkLst>
        </pc:spChg>
        <pc:picChg chg="add mod">
          <ac:chgData name="Hassenauer, Lindsey" userId="c53046b4-0c4f-4326-8c90-b09693a27ded" providerId="ADAL" clId="{B018F681-B21A-4DC9-BB6C-6F2D522EE60A}" dt="2022-09-22T20:26:09.345" v="1993" actId="1038"/>
          <ac:picMkLst>
            <pc:docMk/>
            <pc:sldMk cId="3745255424" sldId="651"/>
            <ac:picMk id="13" creationId="{3046D769-8B30-EEEE-3CB6-D779D8DF232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hazenandsawyer.sharepoint.com/teams/50020-023/Engineering/Hydraulics/Hydraulics%20Summary_2018-08-2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hazenandsawyer.sharepoint.com/teams/50020-023/Engineering/Technical%20Memoranda/Wet%20Weather%20Sampling%20TM/Copy%20of%20Copy%20of%20MUDWEST%20Event%201-9%20Preliminar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hazenandsawyer.sharepoint.com/teams/50020-023/Engineering/Technical%20Memoranda/Wet%20Weather%20Sampling%20TM/Copy%20of%20Copy%20of%20MUDWEST%20Event%201-9%20Preliminary.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hazenandsawyer.sharepoint.com/teams/50020-023/Engineering/Technical%20Memoranda/Wet%20Weather%20Sampling%20TM/Copy%20of%20Copy%20of%20MUDWEST%20Event%201-9%20Preliminary.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hazenandsawyer.sharepoint.com/teams/50020-023/Engineering/Technical%20Memoranda/Wet%20Weather%20Sampling%20TM/Copy%20of%20Copy%20of%20MUDWEST%20Event%201-9%20Preliminary.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050580381164409E-2"/>
          <c:y val="2.544907854797978E-2"/>
          <c:w val="0.92784074841932962"/>
          <c:h val="0.77929587208932427"/>
        </c:manualLayout>
      </c:layout>
      <c:lineChart>
        <c:grouping val="standard"/>
        <c:varyColors val="0"/>
        <c:ser>
          <c:idx val="0"/>
          <c:order val="0"/>
          <c:tx>
            <c:v>170 CFS Through HRT - CFD Model (No Influent Weir)</c:v>
          </c:tx>
          <c:spPr>
            <a:ln w="28575" cap="rnd">
              <a:solidFill>
                <a:schemeClr val="accent3"/>
              </a:solidFill>
              <a:prstDash val="sysDot"/>
              <a:round/>
            </a:ln>
            <a:effectLst/>
          </c:spPr>
          <c:marker>
            <c:symbol val="triangle"/>
            <c:size val="7"/>
            <c:spPr>
              <a:solidFill>
                <a:schemeClr val="accent3"/>
              </a:solidFill>
              <a:ln w="9525">
                <a:solidFill>
                  <a:schemeClr val="accent3"/>
                </a:solidFill>
              </a:ln>
              <a:effectLst/>
            </c:spPr>
          </c:marker>
          <c:cat>
            <c:strRef>
              <c:f>'09.21.18 Summary - Reorder'!$B$5:$B$14</c:f>
              <c:strCache>
                <c:ptCount val="10"/>
                <c:pt idx="0">
                  <c:v>7</c:v>
                </c:pt>
                <c:pt idx="1">
                  <c:v>6</c:v>
                </c:pt>
                <c:pt idx="2">
                  <c:v>5B</c:v>
                </c:pt>
                <c:pt idx="3">
                  <c:v>5A</c:v>
                </c:pt>
                <c:pt idx="4">
                  <c:v>4B</c:v>
                </c:pt>
                <c:pt idx="5">
                  <c:v>4A</c:v>
                </c:pt>
                <c:pt idx="6">
                  <c:v>2B</c:v>
                </c:pt>
                <c:pt idx="7">
                  <c:v>2A</c:v>
                </c:pt>
                <c:pt idx="8">
                  <c:v>1B</c:v>
                </c:pt>
                <c:pt idx="9">
                  <c:v>1A</c:v>
                </c:pt>
              </c:strCache>
            </c:strRef>
          </c:cat>
          <c:val>
            <c:numRef>
              <c:f>'09.21.18 Summary - Reorder'!$D$5:$D$14</c:f>
              <c:numCache>
                <c:formatCode>General</c:formatCode>
                <c:ptCount val="10"/>
                <c:pt idx="0">
                  <c:v>777.95</c:v>
                </c:pt>
                <c:pt idx="1">
                  <c:v>777.67</c:v>
                </c:pt>
                <c:pt idx="2">
                  <c:v>778.4</c:v>
                </c:pt>
                <c:pt idx="3">
                  <c:v>780.21</c:v>
                </c:pt>
                <c:pt idx="4">
                  <c:v>780.21</c:v>
                </c:pt>
                <c:pt idx="5">
                  <c:v>780.23</c:v>
                </c:pt>
                <c:pt idx="6">
                  <c:v>780.6</c:v>
                </c:pt>
                <c:pt idx="7">
                  <c:v>780.65</c:v>
                </c:pt>
                <c:pt idx="8">
                  <c:v>780.98</c:v>
                </c:pt>
                <c:pt idx="9">
                  <c:v>780.99</c:v>
                </c:pt>
              </c:numCache>
            </c:numRef>
          </c:val>
          <c:smooth val="0"/>
          <c:extLst>
            <c:ext xmlns:c16="http://schemas.microsoft.com/office/drawing/2014/chart" uri="{C3380CC4-5D6E-409C-BE32-E72D297353CC}">
              <c16:uniqueId val="{00000000-1F7A-4642-A7E1-6F701BE1F7FB}"/>
            </c:ext>
          </c:extLst>
        </c:ser>
        <c:ser>
          <c:idx val="1"/>
          <c:order val="1"/>
          <c:tx>
            <c:v>170 CFS Through HRT - HazenPro Model (No Influent Weir)</c:v>
          </c:tx>
          <c:spPr>
            <a:ln w="28575" cap="rnd">
              <a:solidFill>
                <a:schemeClr val="tx2"/>
              </a:solidFill>
              <a:prstDash val="dash"/>
              <a:round/>
            </a:ln>
            <a:effectLst/>
          </c:spPr>
          <c:marker>
            <c:symbol val="square"/>
            <c:size val="5"/>
            <c:spPr>
              <a:solidFill>
                <a:schemeClr val="tx2"/>
              </a:solidFill>
              <a:ln w="9525">
                <a:solidFill>
                  <a:schemeClr val="tx2"/>
                </a:solidFill>
              </a:ln>
              <a:effectLst/>
            </c:spPr>
          </c:marker>
          <c:dPt>
            <c:idx val="1"/>
            <c:marker>
              <c:symbol val="none"/>
            </c:marker>
            <c:bubble3D val="0"/>
            <c:extLst>
              <c:ext xmlns:c16="http://schemas.microsoft.com/office/drawing/2014/chart" uri="{C3380CC4-5D6E-409C-BE32-E72D297353CC}">
                <c16:uniqueId val="{00000001-1F7A-4642-A7E1-6F701BE1F7FB}"/>
              </c:ext>
            </c:extLst>
          </c:dPt>
          <c:cat>
            <c:strRef>
              <c:f>'09.21.18 Summary - Reorder'!$B$5:$B$14</c:f>
              <c:strCache>
                <c:ptCount val="10"/>
                <c:pt idx="0">
                  <c:v>7</c:v>
                </c:pt>
                <c:pt idx="1">
                  <c:v>6</c:v>
                </c:pt>
                <c:pt idx="2">
                  <c:v>5B</c:v>
                </c:pt>
                <c:pt idx="3">
                  <c:v>5A</c:v>
                </c:pt>
                <c:pt idx="4">
                  <c:v>4B</c:v>
                </c:pt>
                <c:pt idx="5">
                  <c:v>4A</c:v>
                </c:pt>
                <c:pt idx="6">
                  <c:v>2B</c:v>
                </c:pt>
                <c:pt idx="7">
                  <c:v>2A</c:v>
                </c:pt>
                <c:pt idx="8">
                  <c:v>1B</c:v>
                </c:pt>
                <c:pt idx="9">
                  <c:v>1A</c:v>
                </c:pt>
              </c:strCache>
            </c:strRef>
          </c:cat>
          <c:val>
            <c:numRef>
              <c:f>'09.21.18 Summary - Reorder'!$E$5:$E$14</c:f>
              <c:numCache>
                <c:formatCode>General</c:formatCode>
                <c:ptCount val="10"/>
                <c:pt idx="0">
                  <c:v>777.99</c:v>
                </c:pt>
                <c:pt idx="1">
                  <c:v>778.625</c:v>
                </c:pt>
                <c:pt idx="2">
                  <c:v>779.26</c:v>
                </c:pt>
                <c:pt idx="3">
                  <c:v>779.8</c:v>
                </c:pt>
                <c:pt idx="4">
                  <c:v>780.15</c:v>
                </c:pt>
                <c:pt idx="5">
                  <c:v>780.19</c:v>
                </c:pt>
                <c:pt idx="6">
                  <c:v>780.4</c:v>
                </c:pt>
                <c:pt idx="7">
                  <c:v>780.83</c:v>
                </c:pt>
                <c:pt idx="8">
                  <c:v>780.97</c:v>
                </c:pt>
                <c:pt idx="9">
                  <c:v>780.98</c:v>
                </c:pt>
              </c:numCache>
            </c:numRef>
          </c:val>
          <c:smooth val="0"/>
          <c:extLst>
            <c:ext xmlns:c16="http://schemas.microsoft.com/office/drawing/2014/chart" uri="{C3380CC4-5D6E-409C-BE32-E72D297353CC}">
              <c16:uniqueId val="{00000002-1F7A-4642-A7E1-6F701BE1F7FB}"/>
            </c:ext>
          </c:extLst>
        </c:ser>
        <c:ser>
          <c:idx val="2"/>
          <c:order val="2"/>
          <c:tx>
            <c:v>170 CFS Through HRT - HazenPro Model (With Influent Weir)</c:v>
          </c:tx>
          <c:spPr>
            <a:ln w="28575" cap="rnd">
              <a:solidFill>
                <a:schemeClr val="accent1"/>
              </a:solidFill>
              <a:prstDash val="dashDot"/>
              <a:round/>
            </a:ln>
            <a:effectLst/>
          </c:spPr>
          <c:marker>
            <c:symbol val="circle"/>
            <c:size val="5"/>
            <c:spPr>
              <a:solidFill>
                <a:schemeClr val="accent1"/>
              </a:solidFill>
              <a:ln w="9525">
                <a:solidFill>
                  <a:schemeClr val="accent1"/>
                </a:solidFill>
              </a:ln>
              <a:effectLst/>
            </c:spPr>
          </c:marker>
          <c:dPt>
            <c:idx val="1"/>
            <c:marker>
              <c:symbol val="none"/>
            </c:marker>
            <c:bubble3D val="0"/>
            <c:extLst>
              <c:ext xmlns:c16="http://schemas.microsoft.com/office/drawing/2014/chart" uri="{C3380CC4-5D6E-409C-BE32-E72D297353CC}">
                <c16:uniqueId val="{00000003-1F7A-4642-A7E1-6F701BE1F7FB}"/>
              </c:ext>
            </c:extLst>
          </c:dPt>
          <c:val>
            <c:numRef>
              <c:f>'09.21.18 Summary - Reorder'!$F$5:$F$14</c:f>
              <c:numCache>
                <c:formatCode>General</c:formatCode>
                <c:ptCount val="10"/>
                <c:pt idx="0">
                  <c:v>777.99</c:v>
                </c:pt>
                <c:pt idx="1">
                  <c:v>778.625</c:v>
                </c:pt>
                <c:pt idx="2">
                  <c:v>779.26</c:v>
                </c:pt>
                <c:pt idx="3">
                  <c:v>779.8</c:v>
                </c:pt>
                <c:pt idx="4">
                  <c:v>780.15</c:v>
                </c:pt>
                <c:pt idx="5">
                  <c:v>780.19</c:v>
                </c:pt>
                <c:pt idx="6">
                  <c:v>780.59</c:v>
                </c:pt>
                <c:pt idx="7">
                  <c:v>780.98</c:v>
                </c:pt>
                <c:pt idx="8">
                  <c:v>781.11</c:v>
                </c:pt>
                <c:pt idx="9">
                  <c:v>781.13</c:v>
                </c:pt>
              </c:numCache>
            </c:numRef>
          </c:val>
          <c:smooth val="0"/>
          <c:extLst>
            <c:ext xmlns:c16="http://schemas.microsoft.com/office/drawing/2014/chart" uri="{C3380CC4-5D6E-409C-BE32-E72D297353CC}">
              <c16:uniqueId val="{00000004-1F7A-4642-A7E1-6F701BE1F7FB}"/>
            </c:ext>
          </c:extLst>
        </c:ser>
        <c:dLbls>
          <c:showLegendKey val="0"/>
          <c:showVal val="0"/>
          <c:showCatName val="0"/>
          <c:showSerName val="0"/>
          <c:showPercent val="0"/>
          <c:showBubbleSize val="0"/>
        </c:dLbls>
        <c:marker val="1"/>
        <c:smooth val="0"/>
        <c:axId val="307768703"/>
        <c:axId val="189070079"/>
      </c:lineChart>
      <c:catAx>
        <c:axId val="307768703"/>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9070079"/>
        <c:crosses val="autoZero"/>
        <c:auto val="1"/>
        <c:lblAlgn val="ctr"/>
        <c:lblOffset val="100"/>
        <c:noMultiLvlLbl val="0"/>
      </c:catAx>
      <c:valAx>
        <c:axId val="189070079"/>
        <c:scaling>
          <c:orientation val="minMax"/>
          <c:max val="782"/>
          <c:min val="777"/>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7768703"/>
        <c:crosses val="autoZero"/>
        <c:crossBetween val="between"/>
      </c:valAx>
      <c:spPr>
        <a:noFill/>
        <a:ln>
          <a:noFill/>
        </a:ln>
        <a:effectLst/>
      </c:spPr>
    </c:plotArea>
    <c:legend>
      <c:legendPos val="b"/>
      <c:layout>
        <c:manualLayout>
          <c:xMode val="edge"/>
          <c:yMode val="edge"/>
          <c:x val="5.0993350189233476E-2"/>
          <c:y val="0.92284085579052555"/>
          <c:w val="0.89597740766014888"/>
          <c:h val="6.50845628318263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00" b="0" i="0" u="none" strike="noStrike" kern="1200" spc="0" baseline="0">
                <a:solidFill>
                  <a:sysClr val="windowText" lastClr="000000"/>
                </a:solidFill>
                <a:latin typeface="+mn-lt"/>
                <a:ea typeface="+mn-ea"/>
                <a:cs typeface="+mn-cs"/>
              </a:defRPr>
            </a:pPr>
            <a:r>
              <a:rPr lang="en-US" sz="1900" dirty="0"/>
              <a:t>Influent TSS</a:t>
            </a:r>
          </a:p>
        </c:rich>
      </c:tx>
      <c:overlay val="0"/>
      <c:spPr>
        <a:noFill/>
        <a:ln>
          <a:noFill/>
        </a:ln>
        <a:effectLst/>
      </c:spPr>
      <c:txPr>
        <a:bodyPr rot="0" spcFirstLastPara="1" vertOverflow="ellipsis" vert="horz" wrap="square" anchor="ctr" anchorCtr="1"/>
        <a:lstStyle/>
        <a:p>
          <a:pPr>
            <a:defRPr sz="1900" b="0" i="0" u="none" strike="noStrike" kern="1200" spc="0" baseline="0">
              <a:solidFill>
                <a:sysClr val="windowText" lastClr="000000"/>
              </a:solidFill>
              <a:latin typeface="+mn-lt"/>
              <a:ea typeface="+mn-ea"/>
              <a:cs typeface="+mn-cs"/>
            </a:defRPr>
          </a:pPr>
          <a:endParaRPr lang="en-US"/>
        </a:p>
      </c:txPr>
    </c:title>
    <c:autoTitleDeleted val="0"/>
    <c:plotArea>
      <c:layout/>
      <c:scatterChart>
        <c:scatterStyle val="lineMarker"/>
        <c:varyColors val="0"/>
        <c:ser>
          <c:idx val="0"/>
          <c:order val="0"/>
          <c:tx>
            <c:strRef>
              <c:f>'Influent TSS'!$C$7</c:f>
              <c:strCache>
                <c:ptCount val="1"/>
                <c:pt idx="0">
                  <c:v>Event 2</c:v>
                </c:pt>
              </c:strCache>
            </c:strRef>
          </c:tx>
          <c:spPr>
            <a:ln w="19050" cap="rnd">
              <a:solidFill>
                <a:schemeClr val="bg1">
                  <a:lumMod val="50000"/>
                </a:schemeClr>
              </a:solidFill>
              <a:prstDash val="sysDot"/>
              <a:round/>
            </a:ln>
            <a:effectLst/>
          </c:spPr>
          <c:marker>
            <c:symbol val="square"/>
            <c:size val="6"/>
            <c:spPr>
              <a:solidFill>
                <a:schemeClr val="accent1"/>
              </a:solidFill>
              <a:ln w="9525">
                <a:solidFill>
                  <a:schemeClr val="accent1"/>
                </a:solidFill>
              </a:ln>
              <a:effectLst/>
            </c:spPr>
          </c:marker>
          <c:xVal>
            <c:numRef>
              <c:f>'Influent TSS'!$I$7:$I$21</c:f>
              <c:numCache>
                <c:formatCode>0.00</c:formatCode>
                <c:ptCount val="15"/>
                <c:pt idx="0">
                  <c:v>0</c:v>
                </c:pt>
                <c:pt idx="1">
                  <c:v>0.24999999999999911</c:v>
                </c:pt>
                <c:pt idx="2">
                  <c:v>0.49999999999999956</c:v>
                </c:pt>
                <c:pt idx="3">
                  <c:v>0.75</c:v>
                </c:pt>
                <c:pt idx="4">
                  <c:v>0.99999999999999911</c:v>
                </c:pt>
                <c:pt idx="5">
                  <c:v>1.2499999999999996</c:v>
                </c:pt>
                <c:pt idx="6">
                  <c:v>1.5</c:v>
                </c:pt>
                <c:pt idx="7">
                  <c:v>1.7500000000000004</c:v>
                </c:pt>
                <c:pt idx="8">
                  <c:v>2.0000000000000009</c:v>
                </c:pt>
                <c:pt idx="9">
                  <c:v>3</c:v>
                </c:pt>
                <c:pt idx="10">
                  <c:v>4</c:v>
                </c:pt>
                <c:pt idx="11">
                  <c:v>5.0000000000000009</c:v>
                </c:pt>
                <c:pt idx="12">
                  <c:v>6.0000000000000018</c:v>
                </c:pt>
                <c:pt idx="13">
                  <c:v>7</c:v>
                </c:pt>
                <c:pt idx="14">
                  <c:v>8</c:v>
                </c:pt>
              </c:numCache>
            </c:numRef>
          </c:xVal>
          <c:yVal>
            <c:numRef>
              <c:f>'Influent TSS'!$G$7:$G$21</c:f>
              <c:numCache>
                <c:formatCode>General</c:formatCode>
                <c:ptCount val="15"/>
                <c:pt idx="0">
                  <c:v>144</c:v>
                </c:pt>
                <c:pt idx="1">
                  <c:v>144</c:v>
                </c:pt>
                <c:pt idx="2">
                  <c:v>126</c:v>
                </c:pt>
                <c:pt idx="3">
                  <c:v>85</c:v>
                </c:pt>
                <c:pt idx="4">
                  <c:v>77</c:v>
                </c:pt>
                <c:pt idx="5">
                  <c:v>53</c:v>
                </c:pt>
                <c:pt idx="6">
                  <c:v>46</c:v>
                </c:pt>
                <c:pt idx="7">
                  <c:v>44</c:v>
                </c:pt>
                <c:pt idx="8">
                  <c:v>43</c:v>
                </c:pt>
                <c:pt idx="9">
                  <c:v>51</c:v>
                </c:pt>
                <c:pt idx="10">
                  <c:v>36</c:v>
                </c:pt>
                <c:pt idx="11">
                  <c:v>53</c:v>
                </c:pt>
                <c:pt idx="12">
                  <c:v>51</c:v>
                </c:pt>
                <c:pt idx="13">
                  <c:v>52</c:v>
                </c:pt>
                <c:pt idx="14">
                  <c:v>33</c:v>
                </c:pt>
              </c:numCache>
            </c:numRef>
          </c:yVal>
          <c:smooth val="0"/>
          <c:extLst>
            <c:ext xmlns:c16="http://schemas.microsoft.com/office/drawing/2014/chart" uri="{C3380CC4-5D6E-409C-BE32-E72D297353CC}">
              <c16:uniqueId val="{00000000-7E57-462E-BE48-09540CBACC38}"/>
            </c:ext>
          </c:extLst>
        </c:ser>
        <c:ser>
          <c:idx val="1"/>
          <c:order val="1"/>
          <c:tx>
            <c:strRef>
              <c:f>'Influent TSS'!$C$22</c:f>
              <c:strCache>
                <c:ptCount val="1"/>
                <c:pt idx="0">
                  <c:v>Event 3</c:v>
                </c:pt>
              </c:strCache>
            </c:strRef>
          </c:tx>
          <c:spPr>
            <a:ln w="19050" cap="rnd">
              <a:solidFill>
                <a:schemeClr val="accent2"/>
              </a:solidFill>
              <a:prstDash val="sysDash"/>
              <a:round/>
            </a:ln>
            <a:effectLst/>
          </c:spPr>
          <c:marker>
            <c:symbol val="circle"/>
            <c:size val="6"/>
            <c:spPr>
              <a:solidFill>
                <a:schemeClr val="accent2"/>
              </a:solidFill>
              <a:ln w="9525">
                <a:solidFill>
                  <a:schemeClr val="accent2"/>
                </a:solidFill>
              </a:ln>
              <a:effectLst/>
            </c:spPr>
          </c:marker>
          <c:xVal>
            <c:numRef>
              <c:f>'Influent TSS'!$I$22:$I$32</c:f>
              <c:numCache>
                <c:formatCode>0.00</c:formatCode>
                <c:ptCount val="11"/>
                <c:pt idx="0">
                  <c:v>0</c:v>
                </c:pt>
                <c:pt idx="1">
                  <c:v>0.24999999999999911</c:v>
                </c:pt>
                <c:pt idx="2">
                  <c:v>0.50000000000000089</c:v>
                </c:pt>
                <c:pt idx="3">
                  <c:v>0.75</c:v>
                </c:pt>
                <c:pt idx="4">
                  <c:v>0.99999999999999911</c:v>
                </c:pt>
                <c:pt idx="5">
                  <c:v>1.2500000000000009</c:v>
                </c:pt>
                <c:pt idx="6">
                  <c:v>1.5</c:v>
                </c:pt>
                <c:pt idx="7">
                  <c:v>1.7499999999999991</c:v>
                </c:pt>
                <c:pt idx="8">
                  <c:v>2.0000000000000009</c:v>
                </c:pt>
                <c:pt idx="9">
                  <c:v>3</c:v>
                </c:pt>
                <c:pt idx="10">
                  <c:v>3.9999999999999991</c:v>
                </c:pt>
              </c:numCache>
            </c:numRef>
          </c:xVal>
          <c:yVal>
            <c:numRef>
              <c:f>'Influent TSS'!$G$22:$G$32</c:f>
              <c:numCache>
                <c:formatCode>General</c:formatCode>
                <c:ptCount val="11"/>
                <c:pt idx="0">
                  <c:v>125</c:v>
                </c:pt>
                <c:pt idx="1">
                  <c:v>106</c:v>
                </c:pt>
                <c:pt idx="2">
                  <c:v>69</c:v>
                </c:pt>
                <c:pt idx="3">
                  <c:v>64</c:v>
                </c:pt>
                <c:pt idx="4">
                  <c:v>61</c:v>
                </c:pt>
                <c:pt idx="5">
                  <c:v>47</c:v>
                </c:pt>
                <c:pt idx="6">
                  <c:v>61</c:v>
                </c:pt>
                <c:pt idx="7">
                  <c:v>65</c:v>
                </c:pt>
                <c:pt idx="8">
                  <c:v>63</c:v>
                </c:pt>
                <c:pt idx="9">
                  <c:v>52</c:v>
                </c:pt>
                <c:pt idx="10">
                  <c:v>51</c:v>
                </c:pt>
              </c:numCache>
            </c:numRef>
          </c:yVal>
          <c:smooth val="0"/>
          <c:extLst>
            <c:ext xmlns:c16="http://schemas.microsoft.com/office/drawing/2014/chart" uri="{C3380CC4-5D6E-409C-BE32-E72D297353CC}">
              <c16:uniqueId val="{00000001-7E57-462E-BE48-09540CBACC38}"/>
            </c:ext>
          </c:extLst>
        </c:ser>
        <c:ser>
          <c:idx val="2"/>
          <c:order val="2"/>
          <c:tx>
            <c:strRef>
              <c:f>'Influent TSS'!$C$33</c:f>
              <c:strCache>
                <c:ptCount val="1"/>
                <c:pt idx="0">
                  <c:v>Event 4</c:v>
                </c:pt>
              </c:strCache>
            </c:strRef>
          </c:tx>
          <c:spPr>
            <a:ln w="19050" cap="rnd">
              <a:solidFill>
                <a:schemeClr val="accent3"/>
              </a:solidFill>
              <a:round/>
            </a:ln>
            <a:effectLst/>
          </c:spPr>
          <c:marker>
            <c:symbol val="diamond"/>
            <c:size val="7"/>
            <c:spPr>
              <a:solidFill>
                <a:schemeClr val="bg1">
                  <a:lumMod val="65000"/>
                </a:schemeClr>
              </a:solidFill>
              <a:ln w="9525">
                <a:noFill/>
              </a:ln>
              <a:effectLst/>
            </c:spPr>
          </c:marker>
          <c:xVal>
            <c:numRef>
              <c:f>'Influent TSS'!$I$33:$I$41</c:f>
              <c:numCache>
                <c:formatCode>0.00</c:formatCode>
                <c:ptCount val="9"/>
                <c:pt idx="0">
                  <c:v>0</c:v>
                </c:pt>
                <c:pt idx="1">
                  <c:v>0.83333333333333171</c:v>
                </c:pt>
                <c:pt idx="2">
                  <c:v>1.0000000000000004</c:v>
                </c:pt>
                <c:pt idx="3">
                  <c:v>1.4999999999999987</c:v>
                </c:pt>
                <c:pt idx="4">
                  <c:v>1.9999999999999996</c:v>
                </c:pt>
                <c:pt idx="5">
                  <c:v>2.9999999999999987</c:v>
                </c:pt>
                <c:pt idx="6">
                  <c:v>4</c:v>
                </c:pt>
                <c:pt idx="7">
                  <c:v>4.9999999999999964</c:v>
                </c:pt>
                <c:pt idx="8">
                  <c:v>5.9999999999999982</c:v>
                </c:pt>
              </c:numCache>
            </c:numRef>
          </c:xVal>
          <c:yVal>
            <c:numRef>
              <c:f>'Influent TSS'!$G$33:$G$41</c:f>
              <c:numCache>
                <c:formatCode>General</c:formatCode>
                <c:ptCount val="9"/>
                <c:pt idx="0">
                  <c:v>45</c:v>
                </c:pt>
                <c:pt idx="1">
                  <c:v>59</c:v>
                </c:pt>
                <c:pt idx="2">
                  <c:v>58</c:v>
                </c:pt>
                <c:pt idx="3">
                  <c:v>91</c:v>
                </c:pt>
                <c:pt idx="4">
                  <c:v>47</c:v>
                </c:pt>
                <c:pt idx="5">
                  <c:v>62</c:v>
                </c:pt>
                <c:pt idx="6">
                  <c:v>46</c:v>
                </c:pt>
                <c:pt idx="7">
                  <c:v>34</c:v>
                </c:pt>
                <c:pt idx="8">
                  <c:v>44</c:v>
                </c:pt>
              </c:numCache>
            </c:numRef>
          </c:yVal>
          <c:smooth val="0"/>
          <c:extLst>
            <c:ext xmlns:c16="http://schemas.microsoft.com/office/drawing/2014/chart" uri="{C3380CC4-5D6E-409C-BE32-E72D297353CC}">
              <c16:uniqueId val="{00000002-7E57-462E-BE48-09540CBACC38}"/>
            </c:ext>
          </c:extLst>
        </c:ser>
        <c:ser>
          <c:idx val="3"/>
          <c:order val="3"/>
          <c:tx>
            <c:strRef>
              <c:f>'Influent TSS'!$C$42</c:f>
              <c:strCache>
                <c:ptCount val="1"/>
                <c:pt idx="0">
                  <c:v>Event 5</c:v>
                </c:pt>
              </c:strCache>
            </c:strRef>
          </c:tx>
          <c:spPr>
            <a:ln w="19050" cap="rnd">
              <a:solidFill>
                <a:schemeClr val="accent4"/>
              </a:solidFill>
              <a:prstDash val="dash"/>
              <a:round/>
            </a:ln>
            <a:effectLst/>
          </c:spPr>
          <c:marker>
            <c:symbol val="triangle"/>
            <c:size val="6"/>
            <c:spPr>
              <a:solidFill>
                <a:schemeClr val="accent4"/>
              </a:solidFill>
              <a:ln w="9525">
                <a:solidFill>
                  <a:schemeClr val="accent4"/>
                </a:solidFill>
              </a:ln>
              <a:effectLst/>
            </c:spPr>
          </c:marker>
          <c:xVal>
            <c:numRef>
              <c:f>'Influent TSS'!$I$42:$I$56</c:f>
              <c:numCache>
                <c:formatCode>0.00</c:formatCode>
                <c:ptCount val="15"/>
                <c:pt idx="0">
                  <c:v>0</c:v>
                </c:pt>
                <c:pt idx="1">
                  <c:v>0.24999999999999978</c:v>
                </c:pt>
                <c:pt idx="2">
                  <c:v>0.49999999999999956</c:v>
                </c:pt>
                <c:pt idx="3">
                  <c:v>0.75</c:v>
                </c:pt>
                <c:pt idx="4">
                  <c:v>0.99999999999999978</c:v>
                </c:pt>
                <c:pt idx="5">
                  <c:v>1.2499999999999996</c:v>
                </c:pt>
                <c:pt idx="6">
                  <c:v>1.5</c:v>
                </c:pt>
                <c:pt idx="7">
                  <c:v>1.7499999999999998</c:v>
                </c:pt>
                <c:pt idx="8">
                  <c:v>1.9999999999999996</c:v>
                </c:pt>
                <c:pt idx="9">
                  <c:v>2.9999999999999991</c:v>
                </c:pt>
                <c:pt idx="10">
                  <c:v>4</c:v>
                </c:pt>
                <c:pt idx="11">
                  <c:v>5</c:v>
                </c:pt>
                <c:pt idx="12">
                  <c:v>5.9999999999999991</c:v>
                </c:pt>
                <c:pt idx="13">
                  <c:v>6.9999999999999991</c:v>
                </c:pt>
                <c:pt idx="14">
                  <c:v>8</c:v>
                </c:pt>
              </c:numCache>
            </c:numRef>
          </c:xVal>
          <c:yVal>
            <c:numRef>
              <c:f>'Influent TSS'!$G$42:$G$56</c:f>
              <c:numCache>
                <c:formatCode>General</c:formatCode>
                <c:ptCount val="15"/>
                <c:pt idx="0">
                  <c:v>109</c:v>
                </c:pt>
                <c:pt idx="1">
                  <c:v>105</c:v>
                </c:pt>
                <c:pt idx="2">
                  <c:v>139</c:v>
                </c:pt>
                <c:pt idx="3">
                  <c:v>180</c:v>
                </c:pt>
                <c:pt idx="4">
                  <c:v>145</c:v>
                </c:pt>
                <c:pt idx="5">
                  <c:v>90</c:v>
                </c:pt>
                <c:pt idx="6">
                  <c:v>61</c:v>
                </c:pt>
                <c:pt idx="7">
                  <c:v>54</c:v>
                </c:pt>
                <c:pt idx="8">
                  <c:v>69</c:v>
                </c:pt>
                <c:pt idx="9">
                  <c:v>144</c:v>
                </c:pt>
                <c:pt idx="10">
                  <c:v>39</c:v>
                </c:pt>
                <c:pt idx="11">
                  <c:v>240</c:v>
                </c:pt>
                <c:pt idx="12">
                  <c:v>259</c:v>
                </c:pt>
                <c:pt idx="13">
                  <c:v>69</c:v>
                </c:pt>
                <c:pt idx="14">
                  <c:v>70</c:v>
                </c:pt>
              </c:numCache>
            </c:numRef>
          </c:yVal>
          <c:smooth val="0"/>
          <c:extLst>
            <c:ext xmlns:c16="http://schemas.microsoft.com/office/drawing/2014/chart" uri="{C3380CC4-5D6E-409C-BE32-E72D297353CC}">
              <c16:uniqueId val="{00000003-7E57-462E-BE48-09540CBACC38}"/>
            </c:ext>
          </c:extLst>
        </c:ser>
        <c:ser>
          <c:idx val="4"/>
          <c:order val="4"/>
          <c:tx>
            <c:strRef>
              <c:f>'Influent TSS'!$C$57</c:f>
              <c:strCache>
                <c:ptCount val="1"/>
                <c:pt idx="0">
                  <c:v>Event 6</c:v>
                </c:pt>
              </c:strCache>
            </c:strRef>
          </c:tx>
          <c:spPr>
            <a:ln w="19050" cap="rnd">
              <a:solidFill>
                <a:schemeClr val="tx1"/>
              </a:solidFill>
              <a:prstDash val="lgDashDot"/>
              <a:round/>
            </a:ln>
            <a:effectLst/>
          </c:spPr>
          <c:marker>
            <c:symbol val="x"/>
            <c:size val="6"/>
            <c:spPr>
              <a:solidFill>
                <a:schemeClr val="tx1"/>
              </a:solidFill>
              <a:ln w="9525">
                <a:solidFill>
                  <a:schemeClr val="accent5"/>
                </a:solidFill>
              </a:ln>
              <a:effectLst/>
            </c:spPr>
          </c:marker>
          <c:xVal>
            <c:numRef>
              <c:f>'Influent TSS'!$I$57:$I$67</c:f>
              <c:numCache>
                <c:formatCode>0.00</c:formatCode>
                <c:ptCount val="11"/>
                <c:pt idx="0">
                  <c:v>0</c:v>
                </c:pt>
                <c:pt idx="1">
                  <c:v>0.24999999999999911</c:v>
                </c:pt>
                <c:pt idx="2">
                  <c:v>0.49999999999999822</c:v>
                </c:pt>
                <c:pt idx="3">
                  <c:v>0.75</c:v>
                </c:pt>
                <c:pt idx="4">
                  <c:v>0.99999999999999911</c:v>
                </c:pt>
                <c:pt idx="5">
                  <c:v>1.2499999999999982</c:v>
                </c:pt>
                <c:pt idx="6">
                  <c:v>1.5</c:v>
                </c:pt>
                <c:pt idx="7">
                  <c:v>1.7499999999999991</c:v>
                </c:pt>
                <c:pt idx="8">
                  <c:v>1.9999999999999982</c:v>
                </c:pt>
                <c:pt idx="9">
                  <c:v>3</c:v>
                </c:pt>
                <c:pt idx="10">
                  <c:v>3.9999999999999991</c:v>
                </c:pt>
              </c:numCache>
            </c:numRef>
          </c:xVal>
          <c:yVal>
            <c:numRef>
              <c:f>'Influent TSS'!$G$57:$G$67</c:f>
              <c:numCache>
                <c:formatCode>General</c:formatCode>
                <c:ptCount val="11"/>
                <c:pt idx="0">
                  <c:v>272</c:v>
                </c:pt>
                <c:pt idx="1">
                  <c:v>396</c:v>
                </c:pt>
                <c:pt idx="2">
                  <c:v>213</c:v>
                </c:pt>
                <c:pt idx="3">
                  <c:v>93</c:v>
                </c:pt>
                <c:pt idx="4">
                  <c:v>103</c:v>
                </c:pt>
                <c:pt idx="5">
                  <c:v>74</c:v>
                </c:pt>
                <c:pt idx="6">
                  <c:v>56</c:v>
                </c:pt>
                <c:pt idx="7">
                  <c:v>50</c:v>
                </c:pt>
                <c:pt idx="8">
                  <c:v>54</c:v>
                </c:pt>
                <c:pt idx="9">
                  <c:v>38</c:v>
                </c:pt>
                <c:pt idx="10">
                  <c:v>85</c:v>
                </c:pt>
              </c:numCache>
            </c:numRef>
          </c:yVal>
          <c:smooth val="0"/>
          <c:extLst>
            <c:ext xmlns:c16="http://schemas.microsoft.com/office/drawing/2014/chart" uri="{C3380CC4-5D6E-409C-BE32-E72D297353CC}">
              <c16:uniqueId val="{00000004-7E57-462E-BE48-09540CBACC38}"/>
            </c:ext>
          </c:extLst>
        </c:ser>
        <c:ser>
          <c:idx val="5"/>
          <c:order val="5"/>
          <c:tx>
            <c:strRef>
              <c:f>'Influent TSS'!$C$68</c:f>
              <c:strCache>
                <c:ptCount val="1"/>
                <c:pt idx="0">
                  <c:v>Event 7</c:v>
                </c:pt>
              </c:strCache>
            </c:strRef>
          </c:tx>
          <c:spPr>
            <a:ln w="19050" cap="rnd">
              <a:solidFill>
                <a:schemeClr val="accent6"/>
              </a:solidFill>
              <a:prstDash val="sysDot"/>
              <a:round/>
            </a:ln>
            <a:effectLst/>
          </c:spPr>
          <c:marker>
            <c:symbol val="diamond"/>
            <c:size val="6"/>
            <c:spPr>
              <a:solidFill>
                <a:schemeClr val="accent6"/>
              </a:solidFill>
              <a:ln w="9525">
                <a:solidFill>
                  <a:schemeClr val="accent6"/>
                </a:solidFill>
              </a:ln>
              <a:effectLst/>
            </c:spPr>
          </c:marker>
          <c:xVal>
            <c:numRef>
              <c:f>'Influent TSS'!$I$68:$I$76</c:f>
              <c:numCache>
                <c:formatCode>0.00</c:formatCode>
                <c:ptCount val="9"/>
                <c:pt idx="0">
                  <c:v>0</c:v>
                </c:pt>
                <c:pt idx="1">
                  <c:v>0.24999999999999911</c:v>
                </c:pt>
                <c:pt idx="2">
                  <c:v>0.50000000000000089</c:v>
                </c:pt>
                <c:pt idx="3">
                  <c:v>0.75</c:v>
                </c:pt>
                <c:pt idx="4">
                  <c:v>0.99999999999999911</c:v>
                </c:pt>
                <c:pt idx="5">
                  <c:v>1.2500000000000009</c:v>
                </c:pt>
                <c:pt idx="6">
                  <c:v>1.5</c:v>
                </c:pt>
                <c:pt idx="7">
                  <c:v>1.7499999999999991</c:v>
                </c:pt>
                <c:pt idx="8">
                  <c:v>2.0000000000000009</c:v>
                </c:pt>
              </c:numCache>
            </c:numRef>
          </c:xVal>
          <c:yVal>
            <c:numRef>
              <c:f>'Influent TSS'!$G$68:$G$76</c:f>
              <c:numCache>
                <c:formatCode>General</c:formatCode>
                <c:ptCount val="9"/>
                <c:pt idx="0">
                  <c:v>631</c:v>
                </c:pt>
                <c:pt idx="1">
                  <c:v>536</c:v>
                </c:pt>
                <c:pt idx="2">
                  <c:v>113</c:v>
                </c:pt>
                <c:pt idx="3">
                  <c:v>90</c:v>
                </c:pt>
                <c:pt idx="4">
                  <c:v>53</c:v>
                </c:pt>
                <c:pt idx="5">
                  <c:v>51</c:v>
                </c:pt>
                <c:pt idx="6">
                  <c:v>59</c:v>
                </c:pt>
                <c:pt idx="7">
                  <c:v>41</c:v>
                </c:pt>
                <c:pt idx="8">
                  <c:v>70</c:v>
                </c:pt>
              </c:numCache>
            </c:numRef>
          </c:yVal>
          <c:smooth val="0"/>
          <c:extLst>
            <c:ext xmlns:c16="http://schemas.microsoft.com/office/drawing/2014/chart" uri="{C3380CC4-5D6E-409C-BE32-E72D297353CC}">
              <c16:uniqueId val="{00000005-7E57-462E-BE48-09540CBACC38}"/>
            </c:ext>
          </c:extLst>
        </c:ser>
        <c:ser>
          <c:idx val="6"/>
          <c:order val="6"/>
          <c:tx>
            <c:strRef>
              <c:f>'Influent TSS'!$C$77</c:f>
              <c:strCache>
                <c:ptCount val="1"/>
                <c:pt idx="0">
                  <c:v>Event 8</c:v>
                </c:pt>
              </c:strCache>
            </c:strRef>
          </c:tx>
          <c:spPr>
            <a:ln w="19050" cap="rnd">
              <a:solidFill>
                <a:schemeClr val="accent1">
                  <a:lumMod val="60000"/>
                </a:schemeClr>
              </a:solidFill>
              <a:round/>
            </a:ln>
            <a:effectLst/>
          </c:spPr>
          <c:marker>
            <c:symbol val="circle"/>
            <c:size val="6"/>
            <c:spPr>
              <a:solidFill>
                <a:schemeClr val="accent1">
                  <a:lumMod val="60000"/>
                </a:schemeClr>
              </a:solidFill>
              <a:ln w="9525">
                <a:solidFill>
                  <a:schemeClr val="accent1">
                    <a:lumMod val="60000"/>
                  </a:schemeClr>
                </a:solidFill>
              </a:ln>
              <a:effectLst/>
            </c:spPr>
          </c:marker>
          <c:xVal>
            <c:numRef>
              <c:f>'Influent TSS'!$I$77:$I$91</c:f>
              <c:numCache>
                <c:formatCode>0.00</c:formatCode>
                <c:ptCount val="15"/>
                <c:pt idx="0">
                  <c:v>0</c:v>
                </c:pt>
                <c:pt idx="1">
                  <c:v>0.24999999999999911</c:v>
                </c:pt>
                <c:pt idx="2">
                  <c:v>0.49999999999999956</c:v>
                </c:pt>
                <c:pt idx="3">
                  <c:v>0.75</c:v>
                </c:pt>
                <c:pt idx="4">
                  <c:v>0.99999999999999911</c:v>
                </c:pt>
                <c:pt idx="5">
                  <c:v>1.2499999999999996</c:v>
                </c:pt>
                <c:pt idx="6">
                  <c:v>1.5</c:v>
                </c:pt>
                <c:pt idx="7">
                  <c:v>1.7499999999999991</c:v>
                </c:pt>
                <c:pt idx="8">
                  <c:v>1.9999999999999982</c:v>
                </c:pt>
                <c:pt idx="9">
                  <c:v>2.9999999999999987</c:v>
                </c:pt>
                <c:pt idx="10">
                  <c:v>3.9999999999999991</c:v>
                </c:pt>
                <c:pt idx="11">
                  <c:v>4.9999999999999982</c:v>
                </c:pt>
                <c:pt idx="12">
                  <c:v>5.9999999999999982</c:v>
                </c:pt>
                <c:pt idx="13">
                  <c:v>6.9999999999999982</c:v>
                </c:pt>
                <c:pt idx="14">
                  <c:v>8</c:v>
                </c:pt>
              </c:numCache>
            </c:numRef>
          </c:xVal>
          <c:yVal>
            <c:numRef>
              <c:f>'Influent TSS'!$G$77:$G$91</c:f>
              <c:numCache>
                <c:formatCode>General</c:formatCode>
                <c:ptCount val="15"/>
                <c:pt idx="0">
                  <c:v>269</c:v>
                </c:pt>
                <c:pt idx="1">
                  <c:v>248</c:v>
                </c:pt>
                <c:pt idx="2">
                  <c:v>138</c:v>
                </c:pt>
                <c:pt idx="3">
                  <c:v>105</c:v>
                </c:pt>
                <c:pt idx="4">
                  <c:v>147</c:v>
                </c:pt>
                <c:pt idx="5">
                  <c:v>92</c:v>
                </c:pt>
                <c:pt idx="6">
                  <c:v>93</c:v>
                </c:pt>
                <c:pt idx="7">
                  <c:v>68</c:v>
                </c:pt>
                <c:pt idx="8">
                  <c:v>68</c:v>
                </c:pt>
                <c:pt idx="9">
                  <c:v>46</c:v>
                </c:pt>
                <c:pt idx="10">
                  <c:v>33</c:v>
                </c:pt>
                <c:pt idx="11">
                  <c:v>32</c:v>
                </c:pt>
                <c:pt idx="12">
                  <c:v>25</c:v>
                </c:pt>
                <c:pt idx="13">
                  <c:v>37</c:v>
                </c:pt>
                <c:pt idx="14">
                  <c:v>315</c:v>
                </c:pt>
              </c:numCache>
            </c:numRef>
          </c:yVal>
          <c:smooth val="0"/>
          <c:extLst>
            <c:ext xmlns:c16="http://schemas.microsoft.com/office/drawing/2014/chart" uri="{C3380CC4-5D6E-409C-BE32-E72D297353CC}">
              <c16:uniqueId val="{00000006-7E57-462E-BE48-09540CBACC38}"/>
            </c:ext>
          </c:extLst>
        </c:ser>
        <c:ser>
          <c:idx val="7"/>
          <c:order val="7"/>
          <c:tx>
            <c:strRef>
              <c:f>'Influent TSS'!$C$92</c:f>
              <c:strCache>
                <c:ptCount val="1"/>
                <c:pt idx="0">
                  <c:v>Event 9</c:v>
                </c:pt>
              </c:strCache>
            </c:strRef>
          </c:tx>
          <c:spPr>
            <a:ln w="19050" cap="rnd">
              <a:solidFill>
                <a:schemeClr val="accent2">
                  <a:lumMod val="60000"/>
                </a:schemeClr>
              </a:solidFill>
              <a:prstDash val="dashDot"/>
              <a:round/>
            </a:ln>
            <a:effectLst/>
          </c:spPr>
          <c:marker>
            <c:symbol val="triangle"/>
            <c:size val="6"/>
            <c:spPr>
              <a:solidFill>
                <a:schemeClr val="accent2">
                  <a:lumMod val="60000"/>
                </a:schemeClr>
              </a:solidFill>
              <a:ln w="9525">
                <a:solidFill>
                  <a:schemeClr val="accent2">
                    <a:lumMod val="60000"/>
                  </a:schemeClr>
                </a:solidFill>
              </a:ln>
              <a:effectLst/>
            </c:spPr>
          </c:marker>
          <c:xVal>
            <c:numRef>
              <c:f>'Influent TSS'!$I$92:$I$106</c:f>
              <c:numCache>
                <c:formatCode>0.00</c:formatCode>
                <c:ptCount val="15"/>
                <c:pt idx="0">
                  <c:v>0</c:v>
                </c:pt>
                <c:pt idx="1">
                  <c:v>0.25000000000000044</c:v>
                </c:pt>
                <c:pt idx="2">
                  <c:v>0.50000000000000089</c:v>
                </c:pt>
                <c:pt idx="3">
                  <c:v>0.75</c:v>
                </c:pt>
                <c:pt idx="4">
                  <c:v>1.0000000000000004</c:v>
                </c:pt>
                <c:pt idx="5">
                  <c:v>1.2499999999999996</c:v>
                </c:pt>
                <c:pt idx="6">
                  <c:v>1.5000000000000013</c:v>
                </c:pt>
                <c:pt idx="7">
                  <c:v>1.7500000000000004</c:v>
                </c:pt>
                <c:pt idx="8">
                  <c:v>1.9999999999999996</c:v>
                </c:pt>
                <c:pt idx="9">
                  <c:v>3.0000000000000013</c:v>
                </c:pt>
                <c:pt idx="10">
                  <c:v>4</c:v>
                </c:pt>
                <c:pt idx="11">
                  <c:v>5</c:v>
                </c:pt>
                <c:pt idx="12">
                  <c:v>5.9999999999999982</c:v>
                </c:pt>
                <c:pt idx="13">
                  <c:v>6.9999999999999982</c:v>
                </c:pt>
                <c:pt idx="14">
                  <c:v>8</c:v>
                </c:pt>
              </c:numCache>
            </c:numRef>
          </c:xVal>
          <c:yVal>
            <c:numRef>
              <c:f>'Influent TSS'!$G$92:$G$106</c:f>
              <c:numCache>
                <c:formatCode>General</c:formatCode>
                <c:ptCount val="15"/>
                <c:pt idx="0">
                  <c:v>335</c:v>
                </c:pt>
                <c:pt idx="1">
                  <c:v>216</c:v>
                </c:pt>
                <c:pt idx="2">
                  <c:v>91</c:v>
                </c:pt>
                <c:pt idx="3">
                  <c:v>88</c:v>
                </c:pt>
                <c:pt idx="4">
                  <c:v>55</c:v>
                </c:pt>
                <c:pt idx="5">
                  <c:v>52</c:v>
                </c:pt>
                <c:pt idx="6">
                  <c:v>55</c:v>
                </c:pt>
                <c:pt idx="7">
                  <c:v>59</c:v>
                </c:pt>
                <c:pt idx="8">
                  <c:v>39</c:v>
                </c:pt>
                <c:pt idx="9">
                  <c:v>28</c:v>
                </c:pt>
                <c:pt idx="10">
                  <c:v>44</c:v>
                </c:pt>
                <c:pt idx="11">
                  <c:v>33</c:v>
                </c:pt>
                <c:pt idx="12">
                  <c:v>154</c:v>
                </c:pt>
                <c:pt idx="13">
                  <c:v>38</c:v>
                </c:pt>
                <c:pt idx="14">
                  <c:v>37</c:v>
                </c:pt>
              </c:numCache>
            </c:numRef>
          </c:yVal>
          <c:smooth val="0"/>
          <c:extLst>
            <c:ext xmlns:c16="http://schemas.microsoft.com/office/drawing/2014/chart" uri="{C3380CC4-5D6E-409C-BE32-E72D297353CC}">
              <c16:uniqueId val="{00000007-7E57-462E-BE48-09540CBACC38}"/>
            </c:ext>
          </c:extLst>
        </c:ser>
        <c:dLbls>
          <c:showLegendKey val="0"/>
          <c:showVal val="0"/>
          <c:showCatName val="0"/>
          <c:showSerName val="0"/>
          <c:showPercent val="0"/>
          <c:showBubbleSize val="0"/>
        </c:dLbls>
        <c:axId val="1282284527"/>
        <c:axId val="1282290767"/>
      </c:scatterChart>
      <c:valAx>
        <c:axId val="1282284527"/>
        <c:scaling>
          <c:orientation val="minMax"/>
          <c:max val="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dirty="0"/>
                  <a:t>Event Time (Hours)</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1282290767"/>
        <c:crosses val="autoZero"/>
        <c:crossBetween val="midCat"/>
      </c:valAx>
      <c:valAx>
        <c:axId val="12822907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dirty="0"/>
                  <a:t>Influent TSS (mg/L)</a:t>
                </a:r>
              </a:p>
            </c:rich>
          </c:tx>
          <c:layout>
            <c:manualLayout>
              <c:xMode val="edge"/>
              <c:yMode val="edge"/>
              <c:x val="1.1574074074074073E-2"/>
              <c:y val="0.2587623662426812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128228452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solidFill>
            <a:sysClr val="windowText" lastClr="000000"/>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00" b="0" i="0" u="none" strike="noStrike" kern="1200" spc="0" baseline="0">
                <a:solidFill>
                  <a:sysClr val="windowText" lastClr="000000"/>
                </a:solidFill>
                <a:latin typeface="+mn-lt"/>
                <a:ea typeface="+mn-ea"/>
                <a:cs typeface="+mn-cs"/>
              </a:defRPr>
            </a:pPr>
            <a:r>
              <a:rPr lang="en-US" sz="1900" dirty="0"/>
              <a:t>Effluent TSS</a:t>
            </a:r>
          </a:p>
        </c:rich>
      </c:tx>
      <c:overlay val="0"/>
      <c:spPr>
        <a:noFill/>
        <a:ln>
          <a:noFill/>
        </a:ln>
        <a:effectLst/>
      </c:spPr>
      <c:txPr>
        <a:bodyPr rot="0" spcFirstLastPara="1" vertOverflow="ellipsis" vert="horz" wrap="square" anchor="ctr" anchorCtr="1"/>
        <a:lstStyle/>
        <a:p>
          <a:pPr>
            <a:defRPr sz="1900" b="0" i="0" u="none" strike="noStrike" kern="1200" spc="0" baseline="0">
              <a:solidFill>
                <a:sysClr val="windowText" lastClr="000000"/>
              </a:solidFill>
              <a:latin typeface="+mn-lt"/>
              <a:ea typeface="+mn-ea"/>
              <a:cs typeface="+mn-cs"/>
            </a:defRPr>
          </a:pPr>
          <a:endParaRPr lang="en-US"/>
        </a:p>
      </c:txPr>
    </c:title>
    <c:autoTitleDeleted val="0"/>
    <c:plotArea>
      <c:layout/>
      <c:scatterChart>
        <c:scatterStyle val="lineMarker"/>
        <c:varyColors val="0"/>
        <c:ser>
          <c:idx val="0"/>
          <c:order val="0"/>
          <c:tx>
            <c:strRef>
              <c:f>'Effluent TSS'!$C$6</c:f>
              <c:strCache>
                <c:ptCount val="1"/>
                <c:pt idx="0">
                  <c:v>Event 2</c:v>
                </c:pt>
              </c:strCache>
            </c:strRef>
          </c:tx>
          <c:spPr>
            <a:ln w="19050" cap="rnd">
              <a:solidFill>
                <a:schemeClr val="accent1"/>
              </a:solidFill>
              <a:prstDash val="sysDot"/>
              <a:round/>
            </a:ln>
            <a:effectLst/>
          </c:spPr>
          <c:marker>
            <c:symbol val="square"/>
            <c:size val="6"/>
            <c:spPr>
              <a:solidFill>
                <a:schemeClr val="accent1"/>
              </a:solidFill>
              <a:ln w="9525">
                <a:solidFill>
                  <a:schemeClr val="accent1"/>
                </a:solidFill>
              </a:ln>
              <a:effectLst/>
            </c:spPr>
          </c:marker>
          <c:xVal>
            <c:numRef>
              <c:f>'Effluent TSS'!$I$6:$I$18</c:f>
              <c:numCache>
                <c:formatCode>0.00</c:formatCode>
                <c:ptCount val="13"/>
                <c:pt idx="0">
                  <c:v>0</c:v>
                </c:pt>
                <c:pt idx="1">
                  <c:v>0.25000000000000044</c:v>
                </c:pt>
                <c:pt idx="2">
                  <c:v>0.50000000000000089</c:v>
                </c:pt>
                <c:pt idx="3">
                  <c:v>0.75</c:v>
                </c:pt>
                <c:pt idx="4">
                  <c:v>1.0000000000000004</c:v>
                </c:pt>
                <c:pt idx="5">
                  <c:v>1.2500000000000009</c:v>
                </c:pt>
                <c:pt idx="6">
                  <c:v>1.5</c:v>
                </c:pt>
                <c:pt idx="7">
                  <c:v>1.7500000000000004</c:v>
                </c:pt>
                <c:pt idx="8">
                  <c:v>2.0000000000000009</c:v>
                </c:pt>
                <c:pt idx="9">
                  <c:v>3</c:v>
                </c:pt>
                <c:pt idx="10">
                  <c:v>4</c:v>
                </c:pt>
                <c:pt idx="11">
                  <c:v>5</c:v>
                </c:pt>
                <c:pt idx="12">
                  <c:v>6.0000000000000018</c:v>
                </c:pt>
              </c:numCache>
            </c:numRef>
          </c:xVal>
          <c:yVal>
            <c:numRef>
              <c:f>'Effluent TSS'!$G$6:$G$18</c:f>
              <c:numCache>
                <c:formatCode>General</c:formatCode>
                <c:ptCount val="13"/>
                <c:pt idx="0">
                  <c:v>60</c:v>
                </c:pt>
                <c:pt idx="1">
                  <c:v>62</c:v>
                </c:pt>
                <c:pt idx="2">
                  <c:v>55</c:v>
                </c:pt>
                <c:pt idx="3">
                  <c:v>53</c:v>
                </c:pt>
                <c:pt idx="4">
                  <c:v>49</c:v>
                </c:pt>
                <c:pt idx="5">
                  <c:v>50</c:v>
                </c:pt>
                <c:pt idx="6">
                  <c:v>41</c:v>
                </c:pt>
                <c:pt idx="7">
                  <c:v>41</c:v>
                </c:pt>
                <c:pt idx="8">
                  <c:v>39</c:v>
                </c:pt>
                <c:pt idx="9">
                  <c:v>44</c:v>
                </c:pt>
                <c:pt idx="10">
                  <c:v>53</c:v>
                </c:pt>
                <c:pt idx="11">
                  <c:v>63</c:v>
                </c:pt>
                <c:pt idx="12">
                  <c:v>45</c:v>
                </c:pt>
              </c:numCache>
            </c:numRef>
          </c:yVal>
          <c:smooth val="0"/>
          <c:extLst>
            <c:ext xmlns:c16="http://schemas.microsoft.com/office/drawing/2014/chart" uri="{C3380CC4-5D6E-409C-BE32-E72D297353CC}">
              <c16:uniqueId val="{00000000-9016-4D91-A650-398B44B41066}"/>
            </c:ext>
          </c:extLst>
        </c:ser>
        <c:ser>
          <c:idx val="1"/>
          <c:order val="1"/>
          <c:tx>
            <c:strRef>
              <c:f>'Effluent TSS'!$C$19</c:f>
              <c:strCache>
                <c:ptCount val="1"/>
                <c:pt idx="0">
                  <c:v>Event 4</c:v>
                </c:pt>
              </c:strCache>
            </c:strRef>
          </c:tx>
          <c:spPr>
            <a:ln w="19050" cap="rnd">
              <a:solidFill>
                <a:schemeClr val="accent3"/>
              </a:solidFill>
              <a:round/>
            </a:ln>
            <a:effectLst/>
          </c:spPr>
          <c:marker>
            <c:symbol val="diamond"/>
            <c:size val="6"/>
            <c:spPr>
              <a:solidFill>
                <a:schemeClr val="accent3"/>
              </a:solidFill>
              <a:ln w="9525">
                <a:solidFill>
                  <a:schemeClr val="accent3"/>
                </a:solidFill>
              </a:ln>
              <a:effectLst/>
            </c:spPr>
          </c:marker>
          <c:xVal>
            <c:numRef>
              <c:f>'Effluent TSS'!$I$19:$I$27</c:f>
              <c:numCache>
                <c:formatCode>0.00</c:formatCode>
                <c:ptCount val="9"/>
                <c:pt idx="0">
                  <c:v>0</c:v>
                </c:pt>
                <c:pt idx="1">
                  <c:v>0.50000000000000089</c:v>
                </c:pt>
                <c:pt idx="2">
                  <c:v>0.99999999999999911</c:v>
                </c:pt>
                <c:pt idx="3">
                  <c:v>1.5</c:v>
                </c:pt>
                <c:pt idx="4">
                  <c:v>2.0000000000000009</c:v>
                </c:pt>
                <c:pt idx="5">
                  <c:v>3</c:v>
                </c:pt>
                <c:pt idx="6">
                  <c:v>3.9999999999999991</c:v>
                </c:pt>
                <c:pt idx="7">
                  <c:v>4.9999999999999982</c:v>
                </c:pt>
                <c:pt idx="8">
                  <c:v>5.9999999999999973</c:v>
                </c:pt>
              </c:numCache>
            </c:numRef>
          </c:xVal>
          <c:yVal>
            <c:numRef>
              <c:f>'Effluent TSS'!$G$19:$G$27</c:f>
              <c:numCache>
                <c:formatCode>General</c:formatCode>
                <c:ptCount val="9"/>
                <c:pt idx="0">
                  <c:v>37</c:v>
                </c:pt>
                <c:pt idx="1">
                  <c:v>41</c:v>
                </c:pt>
                <c:pt idx="2">
                  <c:v>34</c:v>
                </c:pt>
                <c:pt idx="3">
                  <c:v>37</c:v>
                </c:pt>
                <c:pt idx="4">
                  <c:v>39</c:v>
                </c:pt>
                <c:pt idx="5">
                  <c:v>47</c:v>
                </c:pt>
                <c:pt idx="6">
                  <c:v>39</c:v>
                </c:pt>
                <c:pt idx="7">
                  <c:v>35</c:v>
                </c:pt>
                <c:pt idx="8">
                  <c:v>38</c:v>
                </c:pt>
              </c:numCache>
            </c:numRef>
          </c:yVal>
          <c:smooth val="0"/>
          <c:extLst>
            <c:ext xmlns:c16="http://schemas.microsoft.com/office/drawing/2014/chart" uri="{C3380CC4-5D6E-409C-BE32-E72D297353CC}">
              <c16:uniqueId val="{00000001-9016-4D91-A650-398B44B41066}"/>
            </c:ext>
          </c:extLst>
        </c:ser>
        <c:ser>
          <c:idx val="2"/>
          <c:order val="2"/>
          <c:tx>
            <c:strRef>
              <c:f>'Effluent TSS'!$C$28</c:f>
              <c:strCache>
                <c:ptCount val="1"/>
                <c:pt idx="0">
                  <c:v>Event 5</c:v>
                </c:pt>
              </c:strCache>
            </c:strRef>
          </c:tx>
          <c:spPr>
            <a:ln w="19050" cap="rnd">
              <a:solidFill>
                <a:schemeClr val="accent4"/>
              </a:solidFill>
              <a:prstDash val="dash"/>
              <a:round/>
            </a:ln>
            <a:effectLst/>
          </c:spPr>
          <c:marker>
            <c:symbol val="triangle"/>
            <c:size val="6"/>
            <c:spPr>
              <a:solidFill>
                <a:srgbClr val="FFC000"/>
              </a:solidFill>
              <a:ln w="9525">
                <a:noFill/>
              </a:ln>
              <a:effectLst/>
            </c:spPr>
          </c:marker>
          <c:xVal>
            <c:numRef>
              <c:f>'Effluent TSS'!$I$28:$I$40</c:f>
              <c:numCache>
                <c:formatCode>0.00</c:formatCode>
                <c:ptCount val="13"/>
                <c:pt idx="0">
                  <c:v>0</c:v>
                </c:pt>
                <c:pt idx="1">
                  <c:v>0.24999999999999978</c:v>
                </c:pt>
                <c:pt idx="2">
                  <c:v>0.50000000000000022</c:v>
                </c:pt>
                <c:pt idx="3">
                  <c:v>0.74999999999999933</c:v>
                </c:pt>
                <c:pt idx="4">
                  <c:v>0.99999999999999978</c:v>
                </c:pt>
                <c:pt idx="5">
                  <c:v>1.2500000000000002</c:v>
                </c:pt>
                <c:pt idx="6">
                  <c:v>1.4999999999999993</c:v>
                </c:pt>
                <c:pt idx="7">
                  <c:v>1.7499999999999998</c:v>
                </c:pt>
                <c:pt idx="8">
                  <c:v>2</c:v>
                </c:pt>
                <c:pt idx="9">
                  <c:v>2.9999999999999991</c:v>
                </c:pt>
                <c:pt idx="10">
                  <c:v>4</c:v>
                </c:pt>
                <c:pt idx="11">
                  <c:v>5</c:v>
                </c:pt>
                <c:pt idx="12">
                  <c:v>5.9999999999999991</c:v>
                </c:pt>
              </c:numCache>
            </c:numRef>
          </c:xVal>
          <c:yVal>
            <c:numRef>
              <c:f>'Effluent TSS'!$G$28:$G$40</c:f>
              <c:numCache>
                <c:formatCode>General</c:formatCode>
                <c:ptCount val="13"/>
                <c:pt idx="0">
                  <c:v>62</c:v>
                </c:pt>
                <c:pt idx="1">
                  <c:v>100</c:v>
                </c:pt>
                <c:pt idx="2">
                  <c:v>121</c:v>
                </c:pt>
                <c:pt idx="3">
                  <c:v>160</c:v>
                </c:pt>
                <c:pt idx="4">
                  <c:v>151</c:v>
                </c:pt>
                <c:pt idx="5">
                  <c:v>141</c:v>
                </c:pt>
                <c:pt idx="6">
                  <c:v>125</c:v>
                </c:pt>
                <c:pt idx="7">
                  <c:v>75</c:v>
                </c:pt>
                <c:pt idx="8">
                  <c:v>119</c:v>
                </c:pt>
                <c:pt idx="9">
                  <c:v>132</c:v>
                </c:pt>
                <c:pt idx="10">
                  <c:v>194</c:v>
                </c:pt>
                <c:pt idx="11">
                  <c:v>79</c:v>
                </c:pt>
                <c:pt idx="12">
                  <c:v>56</c:v>
                </c:pt>
              </c:numCache>
            </c:numRef>
          </c:yVal>
          <c:smooth val="0"/>
          <c:extLst>
            <c:ext xmlns:c16="http://schemas.microsoft.com/office/drawing/2014/chart" uri="{C3380CC4-5D6E-409C-BE32-E72D297353CC}">
              <c16:uniqueId val="{00000002-9016-4D91-A650-398B44B41066}"/>
            </c:ext>
          </c:extLst>
        </c:ser>
        <c:ser>
          <c:idx val="3"/>
          <c:order val="3"/>
          <c:tx>
            <c:strRef>
              <c:f>'Effluent TSS'!$C$41</c:f>
              <c:strCache>
                <c:ptCount val="1"/>
                <c:pt idx="0">
                  <c:v>Event 6</c:v>
                </c:pt>
              </c:strCache>
            </c:strRef>
          </c:tx>
          <c:spPr>
            <a:ln w="19050" cap="rnd">
              <a:solidFill>
                <a:schemeClr val="tx1"/>
              </a:solidFill>
              <a:prstDash val="lgDashDot"/>
              <a:round/>
            </a:ln>
            <a:effectLst/>
          </c:spPr>
          <c:marker>
            <c:symbol val="x"/>
            <c:size val="6"/>
            <c:spPr>
              <a:solidFill>
                <a:schemeClr val="tx1"/>
              </a:solidFill>
              <a:ln w="9525">
                <a:solidFill>
                  <a:schemeClr val="accent5"/>
                </a:solidFill>
              </a:ln>
              <a:effectLst/>
            </c:spPr>
          </c:marker>
          <c:xVal>
            <c:numRef>
              <c:f>'Effluent TSS'!$I$41:$I$51</c:f>
              <c:numCache>
                <c:formatCode>0.00</c:formatCode>
                <c:ptCount val="11"/>
                <c:pt idx="0">
                  <c:v>0</c:v>
                </c:pt>
                <c:pt idx="1">
                  <c:v>0.24999999999999911</c:v>
                </c:pt>
                <c:pt idx="2">
                  <c:v>0.50000000000000089</c:v>
                </c:pt>
                <c:pt idx="3">
                  <c:v>0.75</c:v>
                </c:pt>
                <c:pt idx="4">
                  <c:v>0.99999999999999911</c:v>
                </c:pt>
                <c:pt idx="5">
                  <c:v>1.2500000000000009</c:v>
                </c:pt>
                <c:pt idx="6">
                  <c:v>1.5</c:v>
                </c:pt>
                <c:pt idx="7">
                  <c:v>1.7499999999999991</c:v>
                </c:pt>
                <c:pt idx="8">
                  <c:v>2.0000000000000009</c:v>
                </c:pt>
                <c:pt idx="9">
                  <c:v>3</c:v>
                </c:pt>
                <c:pt idx="10">
                  <c:v>3.4166666666666679</c:v>
                </c:pt>
              </c:numCache>
            </c:numRef>
          </c:xVal>
          <c:yVal>
            <c:numRef>
              <c:f>'Effluent TSS'!$G$41:$G$51</c:f>
              <c:numCache>
                <c:formatCode>General</c:formatCode>
                <c:ptCount val="11"/>
                <c:pt idx="0">
                  <c:v>110</c:v>
                </c:pt>
                <c:pt idx="1">
                  <c:v>135</c:v>
                </c:pt>
                <c:pt idx="2">
                  <c:v>168</c:v>
                </c:pt>
                <c:pt idx="3">
                  <c:v>130</c:v>
                </c:pt>
                <c:pt idx="4">
                  <c:v>105</c:v>
                </c:pt>
                <c:pt idx="5">
                  <c:v>81</c:v>
                </c:pt>
                <c:pt idx="6">
                  <c:v>75</c:v>
                </c:pt>
                <c:pt idx="7">
                  <c:v>68</c:v>
                </c:pt>
                <c:pt idx="8">
                  <c:v>64</c:v>
                </c:pt>
                <c:pt idx="9">
                  <c:v>55</c:v>
                </c:pt>
                <c:pt idx="10">
                  <c:v>47</c:v>
                </c:pt>
              </c:numCache>
            </c:numRef>
          </c:yVal>
          <c:smooth val="0"/>
          <c:extLst>
            <c:ext xmlns:c16="http://schemas.microsoft.com/office/drawing/2014/chart" uri="{C3380CC4-5D6E-409C-BE32-E72D297353CC}">
              <c16:uniqueId val="{00000003-9016-4D91-A650-398B44B41066}"/>
            </c:ext>
          </c:extLst>
        </c:ser>
        <c:ser>
          <c:idx val="4"/>
          <c:order val="4"/>
          <c:tx>
            <c:strRef>
              <c:f>'Effluent TSS'!$C$52</c:f>
              <c:strCache>
                <c:ptCount val="1"/>
                <c:pt idx="0">
                  <c:v>Event 7</c:v>
                </c:pt>
              </c:strCache>
            </c:strRef>
          </c:tx>
          <c:spPr>
            <a:ln w="19050" cap="rnd">
              <a:solidFill>
                <a:schemeClr val="accent6"/>
              </a:solidFill>
              <a:prstDash val="sysDot"/>
              <a:round/>
            </a:ln>
            <a:effectLst/>
          </c:spPr>
          <c:marker>
            <c:symbol val="diamond"/>
            <c:size val="6"/>
            <c:spPr>
              <a:solidFill>
                <a:schemeClr val="accent6"/>
              </a:solidFill>
              <a:ln w="9525">
                <a:solidFill>
                  <a:schemeClr val="accent6"/>
                </a:solidFill>
              </a:ln>
              <a:effectLst/>
            </c:spPr>
          </c:marker>
          <c:xVal>
            <c:numRef>
              <c:f>'Effluent TSS'!$I$52:$I$59</c:f>
              <c:numCache>
                <c:formatCode>0.00</c:formatCode>
                <c:ptCount val="8"/>
                <c:pt idx="0">
                  <c:v>0</c:v>
                </c:pt>
                <c:pt idx="1">
                  <c:v>0.24999999999999911</c:v>
                </c:pt>
                <c:pt idx="2">
                  <c:v>0.49999999999999822</c:v>
                </c:pt>
                <c:pt idx="3">
                  <c:v>0.75</c:v>
                </c:pt>
                <c:pt idx="4">
                  <c:v>0.99999999999999911</c:v>
                </c:pt>
                <c:pt idx="5">
                  <c:v>1.2499999999999982</c:v>
                </c:pt>
                <c:pt idx="6">
                  <c:v>1.5</c:v>
                </c:pt>
                <c:pt idx="7">
                  <c:v>1.7499999999999991</c:v>
                </c:pt>
              </c:numCache>
            </c:numRef>
          </c:xVal>
          <c:yVal>
            <c:numRef>
              <c:f>'Effluent TSS'!$G$52:$G$59</c:f>
              <c:numCache>
                <c:formatCode>General</c:formatCode>
                <c:ptCount val="8"/>
                <c:pt idx="0">
                  <c:v>215</c:v>
                </c:pt>
                <c:pt idx="1">
                  <c:v>154</c:v>
                </c:pt>
                <c:pt idx="2">
                  <c:v>137</c:v>
                </c:pt>
                <c:pt idx="3">
                  <c:v>123</c:v>
                </c:pt>
                <c:pt idx="4">
                  <c:v>114</c:v>
                </c:pt>
                <c:pt idx="5">
                  <c:v>95</c:v>
                </c:pt>
                <c:pt idx="6">
                  <c:v>90</c:v>
                </c:pt>
                <c:pt idx="7">
                  <c:v>81</c:v>
                </c:pt>
              </c:numCache>
            </c:numRef>
          </c:yVal>
          <c:smooth val="0"/>
          <c:extLst>
            <c:ext xmlns:c16="http://schemas.microsoft.com/office/drawing/2014/chart" uri="{C3380CC4-5D6E-409C-BE32-E72D297353CC}">
              <c16:uniqueId val="{00000004-9016-4D91-A650-398B44B41066}"/>
            </c:ext>
          </c:extLst>
        </c:ser>
        <c:ser>
          <c:idx val="5"/>
          <c:order val="5"/>
          <c:tx>
            <c:strRef>
              <c:f>'Effluent TSS'!$C$60</c:f>
              <c:strCache>
                <c:ptCount val="1"/>
                <c:pt idx="0">
                  <c:v>Event 8</c:v>
                </c:pt>
              </c:strCache>
            </c:strRef>
          </c:tx>
          <c:spPr>
            <a:ln w="19050" cap="rnd">
              <a:solidFill>
                <a:schemeClr val="accent1">
                  <a:lumMod val="50000"/>
                </a:schemeClr>
              </a:solidFill>
              <a:round/>
            </a:ln>
            <a:effectLst/>
          </c:spPr>
          <c:marker>
            <c:symbol val="circle"/>
            <c:size val="6"/>
            <c:spPr>
              <a:solidFill>
                <a:schemeClr val="accent1">
                  <a:lumMod val="50000"/>
                </a:schemeClr>
              </a:solidFill>
              <a:ln w="9525">
                <a:solidFill>
                  <a:schemeClr val="accent1">
                    <a:lumMod val="50000"/>
                  </a:schemeClr>
                </a:solidFill>
              </a:ln>
              <a:effectLst/>
            </c:spPr>
          </c:marker>
          <c:xVal>
            <c:numRef>
              <c:f>'Effluent TSS'!$I$60:$I$74</c:f>
              <c:numCache>
                <c:formatCode>0.00</c:formatCode>
                <c:ptCount val="15"/>
                <c:pt idx="0">
                  <c:v>0</c:v>
                </c:pt>
                <c:pt idx="1">
                  <c:v>0.24999999999999911</c:v>
                </c:pt>
                <c:pt idx="2">
                  <c:v>0.49999999999999956</c:v>
                </c:pt>
                <c:pt idx="3">
                  <c:v>0.75</c:v>
                </c:pt>
                <c:pt idx="4">
                  <c:v>0.99999999999999911</c:v>
                </c:pt>
                <c:pt idx="5">
                  <c:v>1.2499999999999996</c:v>
                </c:pt>
                <c:pt idx="6">
                  <c:v>1.5</c:v>
                </c:pt>
                <c:pt idx="7">
                  <c:v>1.7500000000000004</c:v>
                </c:pt>
                <c:pt idx="8">
                  <c:v>2.0000000000000009</c:v>
                </c:pt>
                <c:pt idx="9">
                  <c:v>3</c:v>
                </c:pt>
                <c:pt idx="10">
                  <c:v>4</c:v>
                </c:pt>
                <c:pt idx="11">
                  <c:v>5.0000000000000009</c:v>
                </c:pt>
                <c:pt idx="12">
                  <c:v>6.0000000000000018</c:v>
                </c:pt>
                <c:pt idx="13">
                  <c:v>7</c:v>
                </c:pt>
                <c:pt idx="14">
                  <c:v>8</c:v>
                </c:pt>
              </c:numCache>
            </c:numRef>
          </c:xVal>
          <c:yVal>
            <c:numRef>
              <c:f>'Effluent TSS'!$G$60:$G$74</c:f>
              <c:numCache>
                <c:formatCode>General</c:formatCode>
                <c:ptCount val="15"/>
                <c:pt idx="0">
                  <c:v>93</c:v>
                </c:pt>
                <c:pt idx="1">
                  <c:v>92</c:v>
                </c:pt>
                <c:pt idx="2">
                  <c:v>108</c:v>
                </c:pt>
                <c:pt idx="3">
                  <c:v>98</c:v>
                </c:pt>
                <c:pt idx="4">
                  <c:v>90</c:v>
                </c:pt>
                <c:pt idx="5">
                  <c:v>102</c:v>
                </c:pt>
                <c:pt idx="6">
                  <c:v>89</c:v>
                </c:pt>
                <c:pt idx="7">
                  <c:v>77</c:v>
                </c:pt>
                <c:pt idx="8">
                  <c:v>59</c:v>
                </c:pt>
                <c:pt idx="9">
                  <c:v>42</c:v>
                </c:pt>
                <c:pt idx="10">
                  <c:v>40</c:v>
                </c:pt>
                <c:pt idx="11">
                  <c:v>32</c:v>
                </c:pt>
                <c:pt idx="12">
                  <c:v>27</c:v>
                </c:pt>
                <c:pt idx="13">
                  <c:v>27</c:v>
                </c:pt>
                <c:pt idx="14">
                  <c:v>202</c:v>
                </c:pt>
              </c:numCache>
            </c:numRef>
          </c:yVal>
          <c:smooth val="0"/>
          <c:extLst>
            <c:ext xmlns:c16="http://schemas.microsoft.com/office/drawing/2014/chart" uri="{C3380CC4-5D6E-409C-BE32-E72D297353CC}">
              <c16:uniqueId val="{00000005-9016-4D91-A650-398B44B41066}"/>
            </c:ext>
          </c:extLst>
        </c:ser>
        <c:ser>
          <c:idx val="6"/>
          <c:order val="6"/>
          <c:tx>
            <c:strRef>
              <c:f>'Effluent TSS'!$C$75</c:f>
              <c:strCache>
                <c:ptCount val="1"/>
                <c:pt idx="0">
                  <c:v>Event 9</c:v>
                </c:pt>
              </c:strCache>
            </c:strRef>
          </c:tx>
          <c:spPr>
            <a:ln w="19050" cap="rnd">
              <a:solidFill>
                <a:schemeClr val="accent2">
                  <a:lumMod val="50000"/>
                </a:schemeClr>
              </a:solidFill>
              <a:prstDash val="dashDot"/>
              <a:round/>
            </a:ln>
            <a:effectLst/>
          </c:spPr>
          <c:marker>
            <c:symbol val="triangle"/>
            <c:size val="6"/>
            <c:spPr>
              <a:solidFill>
                <a:schemeClr val="accent2">
                  <a:lumMod val="50000"/>
                </a:schemeClr>
              </a:solidFill>
              <a:ln w="9525">
                <a:solidFill>
                  <a:schemeClr val="accent2">
                    <a:lumMod val="50000"/>
                  </a:schemeClr>
                </a:solidFill>
              </a:ln>
              <a:effectLst/>
            </c:spPr>
          </c:marker>
          <c:xVal>
            <c:numRef>
              <c:f>'Effluent TSS'!$I$75:$I$89</c:f>
              <c:numCache>
                <c:formatCode>0.00</c:formatCode>
                <c:ptCount val="15"/>
                <c:pt idx="0">
                  <c:v>0</c:v>
                </c:pt>
                <c:pt idx="1">
                  <c:v>0.25000000000000044</c:v>
                </c:pt>
                <c:pt idx="2">
                  <c:v>0.49999999999999956</c:v>
                </c:pt>
                <c:pt idx="3">
                  <c:v>0.75</c:v>
                </c:pt>
                <c:pt idx="4">
                  <c:v>0.99999999999999911</c:v>
                </c:pt>
                <c:pt idx="5">
                  <c:v>1.2500000000000009</c:v>
                </c:pt>
                <c:pt idx="6">
                  <c:v>1.5</c:v>
                </c:pt>
                <c:pt idx="7">
                  <c:v>1.7499999999999991</c:v>
                </c:pt>
                <c:pt idx="8">
                  <c:v>2.0000000000000009</c:v>
                </c:pt>
                <c:pt idx="9">
                  <c:v>3</c:v>
                </c:pt>
                <c:pt idx="10">
                  <c:v>3.9999999999999991</c:v>
                </c:pt>
                <c:pt idx="11">
                  <c:v>4.9999999999999982</c:v>
                </c:pt>
                <c:pt idx="12">
                  <c:v>5.9999999999999973</c:v>
                </c:pt>
                <c:pt idx="13">
                  <c:v>6.9999999999999991</c:v>
                </c:pt>
                <c:pt idx="14">
                  <c:v>7.9999999999999982</c:v>
                </c:pt>
              </c:numCache>
            </c:numRef>
          </c:xVal>
          <c:yVal>
            <c:numRef>
              <c:f>'Effluent TSS'!$G$75:$G$89</c:f>
              <c:numCache>
                <c:formatCode>General</c:formatCode>
                <c:ptCount val="15"/>
                <c:pt idx="0">
                  <c:v>97</c:v>
                </c:pt>
                <c:pt idx="1">
                  <c:v>186</c:v>
                </c:pt>
                <c:pt idx="2">
                  <c:v>142</c:v>
                </c:pt>
                <c:pt idx="3">
                  <c:v>114</c:v>
                </c:pt>
                <c:pt idx="4">
                  <c:v>81</c:v>
                </c:pt>
                <c:pt idx="5">
                  <c:v>63</c:v>
                </c:pt>
                <c:pt idx="6">
                  <c:v>56</c:v>
                </c:pt>
                <c:pt idx="7">
                  <c:v>53</c:v>
                </c:pt>
                <c:pt idx="8">
                  <c:v>51</c:v>
                </c:pt>
                <c:pt idx="9">
                  <c:v>36</c:v>
                </c:pt>
                <c:pt idx="10">
                  <c:v>35</c:v>
                </c:pt>
                <c:pt idx="11">
                  <c:v>27</c:v>
                </c:pt>
                <c:pt idx="12">
                  <c:v>111</c:v>
                </c:pt>
                <c:pt idx="13">
                  <c:v>81</c:v>
                </c:pt>
                <c:pt idx="14">
                  <c:v>67</c:v>
                </c:pt>
              </c:numCache>
            </c:numRef>
          </c:yVal>
          <c:smooth val="0"/>
          <c:extLst>
            <c:ext xmlns:c16="http://schemas.microsoft.com/office/drawing/2014/chart" uri="{C3380CC4-5D6E-409C-BE32-E72D297353CC}">
              <c16:uniqueId val="{00000006-9016-4D91-A650-398B44B41066}"/>
            </c:ext>
          </c:extLst>
        </c:ser>
        <c:dLbls>
          <c:showLegendKey val="0"/>
          <c:showVal val="0"/>
          <c:showCatName val="0"/>
          <c:showSerName val="0"/>
          <c:showPercent val="0"/>
          <c:showBubbleSize val="0"/>
        </c:dLbls>
        <c:axId val="1282284527"/>
        <c:axId val="1282290767"/>
      </c:scatterChart>
      <c:valAx>
        <c:axId val="1282284527"/>
        <c:scaling>
          <c:orientation val="minMax"/>
          <c:max val="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dirty="0"/>
                  <a:t>Event Time (Hours)</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1282290767"/>
        <c:crosses val="autoZero"/>
        <c:crossBetween val="midCat"/>
      </c:valAx>
      <c:valAx>
        <c:axId val="1282290767"/>
        <c:scaling>
          <c:orientation val="minMax"/>
          <c:max val="7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dirty="0"/>
                  <a:t>Effluent TSS (mg/L)</a:t>
                </a:r>
              </a:p>
            </c:rich>
          </c:tx>
          <c:layout>
            <c:manualLayout>
              <c:xMode val="edge"/>
              <c:yMode val="edge"/>
              <c:x val="1.6203703703703703E-2"/>
              <c:y val="0.2567857303093523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128228452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solidFill>
            <a:sysClr val="windowText" lastClr="000000"/>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00" b="0" i="0" u="none" strike="noStrike" kern="1200" spc="0" baseline="0">
                <a:solidFill>
                  <a:sysClr val="windowText" lastClr="000000"/>
                </a:solidFill>
                <a:latin typeface="+mn-lt"/>
                <a:ea typeface="+mn-ea"/>
                <a:cs typeface="+mn-cs"/>
              </a:defRPr>
            </a:pPr>
            <a:r>
              <a:rPr lang="en-US" sz="1900" dirty="0"/>
              <a:t>Influent </a:t>
            </a:r>
            <a:r>
              <a:rPr lang="en-US" sz="1900" i="1" dirty="0"/>
              <a:t>E. coli</a:t>
            </a:r>
          </a:p>
        </c:rich>
      </c:tx>
      <c:overlay val="0"/>
      <c:spPr>
        <a:noFill/>
        <a:ln>
          <a:noFill/>
        </a:ln>
        <a:effectLst/>
      </c:spPr>
      <c:txPr>
        <a:bodyPr rot="0" spcFirstLastPara="1" vertOverflow="ellipsis" vert="horz" wrap="square" anchor="ctr" anchorCtr="1"/>
        <a:lstStyle/>
        <a:p>
          <a:pPr>
            <a:defRPr sz="1900" b="0" i="0" u="none" strike="noStrike" kern="1200" spc="0" baseline="0">
              <a:solidFill>
                <a:sysClr val="windowText" lastClr="000000"/>
              </a:solidFill>
              <a:latin typeface="+mn-lt"/>
              <a:ea typeface="+mn-ea"/>
              <a:cs typeface="+mn-cs"/>
            </a:defRPr>
          </a:pPr>
          <a:endParaRPr lang="en-US"/>
        </a:p>
      </c:txPr>
    </c:title>
    <c:autoTitleDeleted val="0"/>
    <c:plotArea>
      <c:layout/>
      <c:scatterChart>
        <c:scatterStyle val="lineMarker"/>
        <c:varyColors val="0"/>
        <c:ser>
          <c:idx val="0"/>
          <c:order val="0"/>
          <c:tx>
            <c:strRef>
              <c:f>'Influent E. Coli'!$C$10</c:f>
              <c:strCache>
                <c:ptCount val="1"/>
                <c:pt idx="0">
                  <c:v>Event 2</c:v>
                </c:pt>
              </c:strCache>
            </c:strRef>
          </c:tx>
          <c:spPr>
            <a:ln w="19050" cap="rnd">
              <a:solidFill>
                <a:schemeClr val="accent1"/>
              </a:solidFill>
              <a:round/>
            </a:ln>
            <a:effectLst/>
          </c:spPr>
          <c:marker>
            <c:symbol val="square"/>
            <c:size val="6"/>
            <c:spPr>
              <a:solidFill>
                <a:schemeClr val="accent1"/>
              </a:solidFill>
              <a:ln w="9525">
                <a:solidFill>
                  <a:schemeClr val="accent1"/>
                </a:solidFill>
              </a:ln>
              <a:effectLst/>
            </c:spPr>
          </c:marker>
          <c:xVal>
            <c:numRef>
              <c:f>'Influent E. Coli'!$K$10:$K$18</c:f>
              <c:numCache>
                <c:formatCode>0.00</c:formatCode>
                <c:ptCount val="9"/>
                <c:pt idx="0">
                  <c:v>0</c:v>
                </c:pt>
                <c:pt idx="1">
                  <c:v>0.99999999999999911</c:v>
                </c:pt>
                <c:pt idx="2">
                  <c:v>2.0000000000000009</c:v>
                </c:pt>
                <c:pt idx="3">
                  <c:v>3</c:v>
                </c:pt>
                <c:pt idx="4">
                  <c:v>4</c:v>
                </c:pt>
                <c:pt idx="5">
                  <c:v>5.0000000000000009</c:v>
                </c:pt>
                <c:pt idx="6">
                  <c:v>6.0000000000000018</c:v>
                </c:pt>
                <c:pt idx="7">
                  <c:v>7</c:v>
                </c:pt>
                <c:pt idx="8">
                  <c:v>8</c:v>
                </c:pt>
              </c:numCache>
            </c:numRef>
          </c:xVal>
          <c:yVal>
            <c:numRef>
              <c:f>'Influent E. Coli'!$I$10:$I$18</c:f>
              <c:numCache>
                <c:formatCode>@</c:formatCode>
                <c:ptCount val="9"/>
                <c:pt idx="0" formatCode="General">
                  <c:v>336000</c:v>
                </c:pt>
                <c:pt idx="1">
                  <c:v>0</c:v>
                </c:pt>
                <c:pt idx="2" formatCode="General">
                  <c:v>175000</c:v>
                </c:pt>
                <c:pt idx="3" formatCode="General">
                  <c:v>408000</c:v>
                </c:pt>
                <c:pt idx="4" formatCode="General">
                  <c:v>203000</c:v>
                </c:pt>
                <c:pt idx="5" formatCode="General">
                  <c:v>488000</c:v>
                </c:pt>
                <c:pt idx="6" formatCode="General">
                  <c:v>173000</c:v>
                </c:pt>
                <c:pt idx="7" formatCode="General">
                  <c:v>228000</c:v>
                </c:pt>
                <c:pt idx="8" formatCode="General">
                  <c:v>95000</c:v>
                </c:pt>
              </c:numCache>
            </c:numRef>
          </c:yVal>
          <c:smooth val="0"/>
          <c:extLst>
            <c:ext xmlns:c16="http://schemas.microsoft.com/office/drawing/2014/chart" uri="{C3380CC4-5D6E-409C-BE32-E72D297353CC}">
              <c16:uniqueId val="{00000000-C8C9-4A88-BE13-95A77651F77F}"/>
            </c:ext>
          </c:extLst>
        </c:ser>
        <c:ser>
          <c:idx val="1"/>
          <c:order val="1"/>
          <c:tx>
            <c:strRef>
              <c:f>'Influent E. Coli'!$C$19</c:f>
              <c:strCache>
                <c:ptCount val="1"/>
                <c:pt idx="0">
                  <c:v>Event 3</c:v>
                </c:pt>
              </c:strCache>
            </c:strRef>
          </c:tx>
          <c:spPr>
            <a:ln w="19050" cap="rnd">
              <a:solidFill>
                <a:schemeClr val="accent2"/>
              </a:solidFill>
              <a:prstDash val="dash"/>
              <a:round/>
            </a:ln>
            <a:effectLst/>
          </c:spPr>
          <c:marker>
            <c:symbol val="circle"/>
            <c:size val="6"/>
            <c:spPr>
              <a:solidFill>
                <a:schemeClr val="accent2"/>
              </a:solidFill>
              <a:ln w="9525">
                <a:solidFill>
                  <a:schemeClr val="accent2"/>
                </a:solidFill>
              </a:ln>
              <a:effectLst/>
            </c:spPr>
          </c:marker>
          <c:xVal>
            <c:numRef>
              <c:f>'Influent E. Coli'!$K$19:$K$23</c:f>
              <c:numCache>
                <c:formatCode>0.00</c:formatCode>
                <c:ptCount val="5"/>
                <c:pt idx="0">
                  <c:v>0</c:v>
                </c:pt>
                <c:pt idx="1">
                  <c:v>0.99999999999999911</c:v>
                </c:pt>
                <c:pt idx="2">
                  <c:v>2.0000000000000009</c:v>
                </c:pt>
                <c:pt idx="3">
                  <c:v>3</c:v>
                </c:pt>
                <c:pt idx="4">
                  <c:v>3.9999999999999991</c:v>
                </c:pt>
              </c:numCache>
            </c:numRef>
          </c:xVal>
          <c:yVal>
            <c:numRef>
              <c:f>'Influent E. Coli'!$I$19:$I$23</c:f>
              <c:numCache>
                <c:formatCode>General</c:formatCode>
                <c:ptCount val="5"/>
                <c:pt idx="0">
                  <c:v>833000</c:v>
                </c:pt>
                <c:pt idx="1">
                  <c:v>377000</c:v>
                </c:pt>
                <c:pt idx="2">
                  <c:v>583000</c:v>
                </c:pt>
                <c:pt idx="3">
                  <c:v>582000</c:v>
                </c:pt>
                <c:pt idx="4">
                  <c:v>546000</c:v>
                </c:pt>
              </c:numCache>
            </c:numRef>
          </c:yVal>
          <c:smooth val="0"/>
          <c:extLst>
            <c:ext xmlns:c16="http://schemas.microsoft.com/office/drawing/2014/chart" uri="{C3380CC4-5D6E-409C-BE32-E72D297353CC}">
              <c16:uniqueId val="{00000001-C8C9-4A88-BE13-95A77651F77F}"/>
            </c:ext>
          </c:extLst>
        </c:ser>
        <c:ser>
          <c:idx val="2"/>
          <c:order val="2"/>
          <c:tx>
            <c:strRef>
              <c:f>'Influent E. Coli'!$C$24</c:f>
              <c:strCache>
                <c:ptCount val="1"/>
                <c:pt idx="0">
                  <c:v>Event 4</c:v>
                </c:pt>
              </c:strCache>
            </c:strRef>
          </c:tx>
          <c:spPr>
            <a:ln w="19050" cap="rnd">
              <a:solidFill>
                <a:schemeClr val="accent3"/>
              </a:solidFill>
              <a:round/>
            </a:ln>
            <a:effectLst/>
          </c:spPr>
          <c:marker>
            <c:symbol val="diamond"/>
            <c:size val="6"/>
            <c:spPr>
              <a:solidFill>
                <a:schemeClr val="accent3"/>
              </a:solidFill>
              <a:ln w="9525">
                <a:solidFill>
                  <a:schemeClr val="accent3"/>
                </a:solidFill>
              </a:ln>
              <a:effectLst/>
            </c:spPr>
          </c:marker>
          <c:xVal>
            <c:numRef>
              <c:f>'Influent E. Coli'!$K$24:$K$30</c:f>
              <c:numCache>
                <c:formatCode>0.00</c:formatCode>
                <c:ptCount val="7"/>
                <c:pt idx="0">
                  <c:v>0</c:v>
                </c:pt>
                <c:pt idx="1">
                  <c:v>1.0000000000000004</c:v>
                </c:pt>
                <c:pt idx="2">
                  <c:v>1.9999999999999996</c:v>
                </c:pt>
                <c:pt idx="3">
                  <c:v>2.9999999999999987</c:v>
                </c:pt>
                <c:pt idx="4">
                  <c:v>4</c:v>
                </c:pt>
                <c:pt idx="5">
                  <c:v>4.9999999999999964</c:v>
                </c:pt>
                <c:pt idx="6">
                  <c:v>5.9999999999999982</c:v>
                </c:pt>
              </c:numCache>
            </c:numRef>
          </c:xVal>
          <c:yVal>
            <c:numRef>
              <c:f>'Influent E. Coli'!$I$24:$I$30</c:f>
              <c:numCache>
                <c:formatCode>General</c:formatCode>
                <c:ptCount val="7"/>
                <c:pt idx="0">
                  <c:v>677000</c:v>
                </c:pt>
                <c:pt idx="1">
                  <c:v>448000</c:v>
                </c:pt>
                <c:pt idx="2">
                  <c:v>563000</c:v>
                </c:pt>
                <c:pt idx="3">
                  <c:v>591000</c:v>
                </c:pt>
                <c:pt idx="4">
                  <c:v>473000</c:v>
                </c:pt>
                <c:pt idx="5">
                  <c:v>350000</c:v>
                </c:pt>
                <c:pt idx="6">
                  <c:v>546000</c:v>
                </c:pt>
              </c:numCache>
            </c:numRef>
          </c:yVal>
          <c:smooth val="0"/>
          <c:extLst>
            <c:ext xmlns:c16="http://schemas.microsoft.com/office/drawing/2014/chart" uri="{C3380CC4-5D6E-409C-BE32-E72D297353CC}">
              <c16:uniqueId val="{00000002-C8C9-4A88-BE13-95A77651F77F}"/>
            </c:ext>
          </c:extLst>
        </c:ser>
        <c:ser>
          <c:idx val="3"/>
          <c:order val="3"/>
          <c:tx>
            <c:strRef>
              <c:f>'Influent E. Coli'!$C$31</c:f>
              <c:strCache>
                <c:ptCount val="1"/>
                <c:pt idx="0">
                  <c:v>Event 5</c:v>
                </c:pt>
              </c:strCache>
            </c:strRef>
          </c:tx>
          <c:spPr>
            <a:ln w="19050" cap="rnd">
              <a:solidFill>
                <a:schemeClr val="accent4"/>
              </a:solidFill>
              <a:prstDash val="dash"/>
              <a:round/>
            </a:ln>
            <a:effectLst/>
          </c:spPr>
          <c:marker>
            <c:symbol val="triangle"/>
            <c:size val="6"/>
            <c:spPr>
              <a:solidFill>
                <a:schemeClr val="accent4"/>
              </a:solidFill>
              <a:ln w="9525">
                <a:solidFill>
                  <a:schemeClr val="accent4"/>
                </a:solidFill>
              </a:ln>
              <a:effectLst/>
            </c:spPr>
          </c:marker>
          <c:xVal>
            <c:numRef>
              <c:f>'Influent E. Coli'!$K$31:$K$39</c:f>
              <c:numCache>
                <c:formatCode>0.00</c:formatCode>
                <c:ptCount val="9"/>
                <c:pt idx="0">
                  <c:v>0</c:v>
                </c:pt>
                <c:pt idx="1">
                  <c:v>0.99999999999999978</c:v>
                </c:pt>
                <c:pt idx="2">
                  <c:v>1.9999999999999996</c:v>
                </c:pt>
                <c:pt idx="3">
                  <c:v>2.9999999999999991</c:v>
                </c:pt>
                <c:pt idx="4">
                  <c:v>4</c:v>
                </c:pt>
                <c:pt idx="5">
                  <c:v>5</c:v>
                </c:pt>
                <c:pt idx="6">
                  <c:v>5.9999999999999991</c:v>
                </c:pt>
                <c:pt idx="7">
                  <c:v>6.9999999999999991</c:v>
                </c:pt>
                <c:pt idx="8">
                  <c:v>8</c:v>
                </c:pt>
              </c:numCache>
            </c:numRef>
          </c:xVal>
          <c:yVal>
            <c:numRef>
              <c:f>'Influent E. Coli'!$I$31:$I$39</c:f>
              <c:numCache>
                <c:formatCode>General</c:formatCode>
                <c:ptCount val="9"/>
                <c:pt idx="0">
                  <c:v>465000</c:v>
                </c:pt>
                <c:pt idx="1">
                  <c:v>201000</c:v>
                </c:pt>
                <c:pt idx="2">
                  <c:v>148000</c:v>
                </c:pt>
                <c:pt idx="3">
                  <c:v>121000</c:v>
                </c:pt>
                <c:pt idx="4">
                  <c:v>74000</c:v>
                </c:pt>
                <c:pt idx="5">
                  <c:v>98000</c:v>
                </c:pt>
                <c:pt idx="6">
                  <c:v>31000</c:v>
                </c:pt>
                <c:pt idx="7">
                  <c:v>52000</c:v>
                </c:pt>
                <c:pt idx="8">
                  <c:v>85000</c:v>
                </c:pt>
              </c:numCache>
            </c:numRef>
          </c:yVal>
          <c:smooth val="0"/>
          <c:extLst>
            <c:ext xmlns:c16="http://schemas.microsoft.com/office/drawing/2014/chart" uri="{C3380CC4-5D6E-409C-BE32-E72D297353CC}">
              <c16:uniqueId val="{00000003-C8C9-4A88-BE13-95A77651F77F}"/>
            </c:ext>
          </c:extLst>
        </c:ser>
        <c:ser>
          <c:idx val="4"/>
          <c:order val="4"/>
          <c:tx>
            <c:strRef>
              <c:f>'Influent E. Coli'!$C$40</c:f>
              <c:strCache>
                <c:ptCount val="1"/>
                <c:pt idx="0">
                  <c:v>Event 6</c:v>
                </c:pt>
              </c:strCache>
            </c:strRef>
          </c:tx>
          <c:spPr>
            <a:ln w="19050" cap="rnd">
              <a:solidFill>
                <a:schemeClr val="tx1"/>
              </a:solidFill>
              <a:prstDash val="lgDashDot"/>
              <a:round/>
            </a:ln>
            <a:effectLst/>
          </c:spPr>
          <c:marker>
            <c:symbol val="x"/>
            <c:size val="6"/>
            <c:spPr>
              <a:solidFill>
                <a:schemeClr val="tx1"/>
              </a:solidFill>
              <a:ln w="9525">
                <a:solidFill>
                  <a:schemeClr val="accent5"/>
                </a:solidFill>
              </a:ln>
              <a:effectLst/>
            </c:spPr>
          </c:marker>
          <c:xVal>
            <c:numRef>
              <c:f>'Influent E. Coli'!$K$40:$K$44</c:f>
              <c:numCache>
                <c:formatCode>0.00</c:formatCode>
                <c:ptCount val="5"/>
                <c:pt idx="0">
                  <c:v>0</c:v>
                </c:pt>
                <c:pt idx="1">
                  <c:v>0.99999999999999911</c:v>
                </c:pt>
                <c:pt idx="2">
                  <c:v>1.9999999999999982</c:v>
                </c:pt>
                <c:pt idx="3">
                  <c:v>3</c:v>
                </c:pt>
                <c:pt idx="4">
                  <c:v>3.9999999999999991</c:v>
                </c:pt>
              </c:numCache>
            </c:numRef>
          </c:xVal>
          <c:yVal>
            <c:numRef>
              <c:f>'Influent E. Coli'!$I$40:$I$44</c:f>
              <c:numCache>
                <c:formatCode>General</c:formatCode>
                <c:ptCount val="5"/>
                <c:pt idx="0">
                  <c:v>448000</c:v>
                </c:pt>
                <c:pt idx="1">
                  <c:v>122000</c:v>
                </c:pt>
                <c:pt idx="2">
                  <c:v>201000</c:v>
                </c:pt>
                <c:pt idx="3">
                  <c:v>228000</c:v>
                </c:pt>
                <c:pt idx="4">
                  <c:v>197000</c:v>
                </c:pt>
              </c:numCache>
            </c:numRef>
          </c:yVal>
          <c:smooth val="0"/>
          <c:extLst>
            <c:ext xmlns:c16="http://schemas.microsoft.com/office/drawing/2014/chart" uri="{C3380CC4-5D6E-409C-BE32-E72D297353CC}">
              <c16:uniqueId val="{00000004-C8C9-4A88-BE13-95A77651F77F}"/>
            </c:ext>
          </c:extLst>
        </c:ser>
        <c:ser>
          <c:idx val="5"/>
          <c:order val="5"/>
          <c:tx>
            <c:strRef>
              <c:f>'Influent E. Coli'!$C$45</c:f>
              <c:strCache>
                <c:ptCount val="1"/>
                <c:pt idx="0">
                  <c:v>Event 7</c:v>
                </c:pt>
              </c:strCache>
            </c:strRef>
          </c:tx>
          <c:spPr>
            <a:ln w="19050" cap="rnd">
              <a:solidFill>
                <a:schemeClr val="accent6"/>
              </a:solidFill>
              <a:prstDash val="sysDot"/>
              <a:round/>
            </a:ln>
            <a:effectLst/>
          </c:spPr>
          <c:marker>
            <c:symbol val="diamond"/>
            <c:size val="6"/>
            <c:spPr>
              <a:solidFill>
                <a:schemeClr val="accent6"/>
              </a:solidFill>
              <a:ln w="9525">
                <a:solidFill>
                  <a:schemeClr val="accent6"/>
                </a:solidFill>
              </a:ln>
              <a:effectLst/>
            </c:spPr>
          </c:marker>
          <c:xVal>
            <c:numRef>
              <c:f>'Influent E. Coli'!$K$45:$K$47</c:f>
              <c:numCache>
                <c:formatCode>0.00</c:formatCode>
                <c:ptCount val="3"/>
                <c:pt idx="0">
                  <c:v>0</c:v>
                </c:pt>
                <c:pt idx="1">
                  <c:v>0.99999999999999911</c:v>
                </c:pt>
                <c:pt idx="2">
                  <c:v>2.0000000000000009</c:v>
                </c:pt>
              </c:numCache>
            </c:numRef>
          </c:xVal>
          <c:yVal>
            <c:numRef>
              <c:f>'Influent E. Coli'!$I$45:$I$47</c:f>
              <c:numCache>
                <c:formatCode>General</c:formatCode>
                <c:ptCount val="3"/>
                <c:pt idx="0">
                  <c:v>1670000</c:v>
                </c:pt>
                <c:pt idx="1">
                  <c:v>246000</c:v>
                </c:pt>
                <c:pt idx="2">
                  <c:v>441000</c:v>
                </c:pt>
              </c:numCache>
            </c:numRef>
          </c:yVal>
          <c:smooth val="0"/>
          <c:extLst>
            <c:ext xmlns:c16="http://schemas.microsoft.com/office/drawing/2014/chart" uri="{C3380CC4-5D6E-409C-BE32-E72D297353CC}">
              <c16:uniqueId val="{00000005-C8C9-4A88-BE13-95A77651F77F}"/>
            </c:ext>
          </c:extLst>
        </c:ser>
        <c:ser>
          <c:idx val="6"/>
          <c:order val="6"/>
          <c:tx>
            <c:strRef>
              <c:f>'Influent E. Coli'!$C$48</c:f>
              <c:strCache>
                <c:ptCount val="1"/>
                <c:pt idx="0">
                  <c:v>Event 8</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'Influent E. Coli'!$K$48:$K$56</c:f>
              <c:numCache>
                <c:formatCode>0.00</c:formatCode>
                <c:ptCount val="9"/>
                <c:pt idx="0">
                  <c:v>0</c:v>
                </c:pt>
                <c:pt idx="1">
                  <c:v>0.99999999999999911</c:v>
                </c:pt>
                <c:pt idx="2">
                  <c:v>1.9999999999999982</c:v>
                </c:pt>
                <c:pt idx="3">
                  <c:v>2.9999999999999987</c:v>
                </c:pt>
                <c:pt idx="4">
                  <c:v>3.9999999999999991</c:v>
                </c:pt>
                <c:pt idx="5">
                  <c:v>4.9999999999999982</c:v>
                </c:pt>
                <c:pt idx="6">
                  <c:v>5.9999999999999982</c:v>
                </c:pt>
                <c:pt idx="7">
                  <c:v>6.9999999999999982</c:v>
                </c:pt>
                <c:pt idx="8">
                  <c:v>8</c:v>
                </c:pt>
              </c:numCache>
            </c:numRef>
          </c:xVal>
          <c:yVal>
            <c:numRef>
              <c:f>'Influent E. Coli'!$I$48:$I$56</c:f>
              <c:numCache>
                <c:formatCode>General</c:formatCode>
                <c:ptCount val="9"/>
                <c:pt idx="0">
                  <c:v>246000</c:v>
                </c:pt>
                <c:pt idx="1">
                  <c:v>63000</c:v>
                </c:pt>
                <c:pt idx="2">
                  <c:v>52000</c:v>
                </c:pt>
                <c:pt idx="3">
                  <c:v>41000</c:v>
                </c:pt>
                <c:pt idx="4">
                  <c:v>265000</c:v>
                </c:pt>
                <c:pt idx="5">
                  <c:v>173000</c:v>
                </c:pt>
                <c:pt idx="6">
                  <c:v>10000</c:v>
                </c:pt>
                <c:pt idx="7">
                  <c:v>195000</c:v>
                </c:pt>
                <c:pt idx="8">
                  <c:v>134000</c:v>
                </c:pt>
              </c:numCache>
            </c:numRef>
          </c:yVal>
          <c:smooth val="0"/>
          <c:extLst>
            <c:ext xmlns:c16="http://schemas.microsoft.com/office/drawing/2014/chart" uri="{C3380CC4-5D6E-409C-BE32-E72D297353CC}">
              <c16:uniqueId val="{00000006-C8C9-4A88-BE13-95A77651F77F}"/>
            </c:ext>
          </c:extLst>
        </c:ser>
        <c:ser>
          <c:idx val="7"/>
          <c:order val="7"/>
          <c:tx>
            <c:strRef>
              <c:f>'Influent E. Coli'!$C$57</c:f>
              <c:strCache>
                <c:ptCount val="1"/>
                <c:pt idx="0">
                  <c:v>Event 9</c:v>
                </c:pt>
              </c:strCache>
            </c:strRef>
          </c:tx>
          <c:spPr>
            <a:ln w="19050" cap="rnd">
              <a:solidFill>
                <a:schemeClr val="accent2">
                  <a:lumMod val="60000"/>
                </a:schemeClr>
              </a:solidFill>
              <a:prstDash val="dashDot"/>
              <a:round/>
            </a:ln>
            <a:effectLst/>
          </c:spPr>
          <c:marker>
            <c:symbol val="triangle"/>
            <c:size val="6"/>
            <c:spPr>
              <a:solidFill>
                <a:schemeClr val="accent2">
                  <a:lumMod val="60000"/>
                </a:schemeClr>
              </a:solidFill>
              <a:ln w="9525">
                <a:solidFill>
                  <a:schemeClr val="accent2">
                    <a:lumMod val="60000"/>
                  </a:schemeClr>
                </a:solidFill>
              </a:ln>
              <a:effectLst/>
            </c:spPr>
          </c:marker>
          <c:xVal>
            <c:numRef>
              <c:f>'Influent E. Coli'!$K$57:$K$65</c:f>
              <c:numCache>
                <c:formatCode>0.00</c:formatCode>
                <c:ptCount val="9"/>
                <c:pt idx="0">
                  <c:v>0</c:v>
                </c:pt>
                <c:pt idx="1">
                  <c:v>1.0000000000000004</c:v>
                </c:pt>
                <c:pt idx="2">
                  <c:v>1.9999999999999996</c:v>
                </c:pt>
                <c:pt idx="3">
                  <c:v>3.0000000000000013</c:v>
                </c:pt>
                <c:pt idx="4">
                  <c:v>4</c:v>
                </c:pt>
                <c:pt idx="5">
                  <c:v>5</c:v>
                </c:pt>
                <c:pt idx="6">
                  <c:v>5.9999999999999982</c:v>
                </c:pt>
                <c:pt idx="7">
                  <c:v>6.9999999999999982</c:v>
                </c:pt>
                <c:pt idx="8">
                  <c:v>8</c:v>
                </c:pt>
              </c:numCache>
            </c:numRef>
          </c:xVal>
          <c:yVal>
            <c:numRef>
              <c:f>'Influent E. Coli'!$I$57:$I$65</c:f>
              <c:numCache>
                <c:formatCode>General</c:formatCode>
                <c:ptCount val="9"/>
                <c:pt idx="0">
                  <c:v>1187000</c:v>
                </c:pt>
                <c:pt idx="1">
                  <c:v>84000</c:v>
                </c:pt>
                <c:pt idx="2">
                  <c:v>41000</c:v>
                </c:pt>
                <c:pt idx="3">
                  <c:v>504000</c:v>
                </c:pt>
                <c:pt idx="4">
                  <c:v>327000</c:v>
                </c:pt>
                <c:pt idx="5">
                  <c:v>860000</c:v>
                </c:pt>
                <c:pt idx="6">
                  <c:v>145000</c:v>
                </c:pt>
                <c:pt idx="7">
                  <c:v>336000</c:v>
                </c:pt>
                <c:pt idx="8">
                  <c:v>359000</c:v>
                </c:pt>
              </c:numCache>
            </c:numRef>
          </c:yVal>
          <c:smooth val="0"/>
          <c:extLst>
            <c:ext xmlns:c16="http://schemas.microsoft.com/office/drawing/2014/chart" uri="{C3380CC4-5D6E-409C-BE32-E72D297353CC}">
              <c16:uniqueId val="{00000007-C8C9-4A88-BE13-95A77651F77F}"/>
            </c:ext>
          </c:extLst>
        </c:ser>
        <c:dLbls>
          <c:showLegendKey val="0"/>
          <c:showVal val="0"/>
          <c:showCatName val="0"/>
          <c:showSerName val="0"/>
          <c:showPercent val="0"/>
          <c:showBubbleSize val="0"/>
        </c:dLbls>
        <c:axId val="1444509471"/>
        <c:axId val="1444512799"/>
      </c:scatterChart>
      <c:valAx>
        <c:axId val="1444509471"/>
        <c:scaling>
          <c:orientation val="minMax"/>
          <c:max val="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dirty="0"/>
                  <a:t>Event Time (hours)</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444512799"/>
        <c:crosses val="autoZero"/>
        <c:crossBetween val="midCat"/>
      </c:valAx>
      <c:valAx>
        <c:axId val="1444512799"/>
        <c:scaling>
          <c:logBase val="10"/>
          <c:orientation val="minMax"/>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dirty="0"/>
                  <a:t>Influent </a:t>
                </a:r>
                <a:r>
                  <a:rPr lang="en-US" i="1" dirty="0"/>
                  <a:t>E. Coli </a:t>
                </a:r>
                <a:r>
                  <a:rPr lang="en-US" dirty="0"/>
                  <a:t>(MPN/100ml)</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1444509471"/>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solidFill>
            <a:sysClr val="windowText" lastClr="000000"/>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00" b="0" i="0" u="none" strike="noStrike" kern="1200" spc="0" baseline="0">
                <a:solidFill>
                  <a:sysClr val="windowText" lastClr="000000"/>
                </a:solidFill>
                <a:latin typeface="+mn-lt"/>
                <a:ea typeface="+mn-ea"/>
                <a:cs typeface="+mn-cs"/>
              </a:defRPr>
            </a:pPr>
            <a:r>
              <a:rPr lang="en-US" sz="1900" dirty="0"/>
              <a:t>Effluent </a:t>
            </a:r>
            <a:r>
              <a:rPr lang="en-US" sz="1900" i="1" dirty="0"/>
              <a:t>E. coli</a:t>
            </a:r>
          </a:p>
        </c:rich>
      </c:tx>
      <c:overlay val="0"/>
      <c:spPr>
        <a:noFill/>
        <a:ln>
          <a:noFill/>
        </a:ln>
        <a:effectLst/>
      </c:spPr>
      <c:txPr>
        <a:bodyPr rot="0" spcFirstLastPara="1" vertOverflow="ellipsis" vert="horz" wrap="square" anchor="ctr" anchorCtr="1"/>
        <a:lstStyle/>
        <a:p>
          <a:pPr>
            <a:defRPr sz="1900" b="0" i="0" u="none" strike="noStrike" kern="1200" spc="0" baseline="0">
              <a:solidFill>
                <a:sysClr val="windowText" lastClr="000000"/>
              </a:solidFill>
              <a:latin typeface="+mn-lt"/>
              <a:ea typeface="+mn-ea"/>
              <a:cs typeface="+mn-cs"/>
            </a:defRPr>
          </a:pPr>
          <a:endParaRPr lang="en-US"/>
        </a:p>
      </c:txPr>
    </c:title>
    <c:autoTitleDeleted val="0"/>
    <c:plotArea>
      <c:layout/>
      <c:scatterChart>
        <c:scatterStyle val="lineMarker"/>
        <c:varyColors val="0"/>
        <c:ser>
          <c:idx val="0"/>
          <c:order val="0"/>
          <c:tx>
            <c:strRef>
              <c:f>'Effluent E. Coli'!$C$8</c:f>
              <c:strCache>
                <c:ptCount val="1"/>
                <c:pt idx="0">
                  <c:v>Event 2</c:v>
                </c:pt>
              </c:strCache>
            </c:strRef>
          </c:tx>
          <c:spPr>
            <a:ln w="19050" cap="rnd">
              <a:solidFill>
                <a:schemeClr val="accent5"/>
              </a:solidFill>
              <a:prstDash val="sysDot"/>
              <a:round/>
            </a:ln>
            <a:effectLst/>
          </c:spPr>
          <c:marker>
            <c:symbol val="square"/>
            <c:size val="6"/>
            <c:spPr>
              <a:solidFill>
                <a:schemeClr val="accent5"/>
              </a:solidFill>
              <a:ln w="9525">
                <a:noFill/>
              </a:ln>
              <a:effectLst/>
            </c:spPr>
          </c:marker>
          <c:xVal>
            <c:numRef>
              <c:f>'Effluent E. Coli'!$K$8:$K$14</c:f>
              <c:numCache>
                <c:formatCode>0.00</c:formatCode>
                <c:ptCount val="7"/>
                <c:pt idx="0">
                  <c:v>0</c:v>
                </c:pt>
                <c:pt idx="1">
                  <c:v>1.0000000000000004</c:v>
                </c:pt>
                <c:pt idx="2">
                  <c:v>2.0000000000000009</c:v>
                </c:pt>
                <c:pt idx="3">
                  <c:v>3</c:v>
                </c:pt>
                <c:pt idx="4">
                  <c:v>4</c:v>
                </c:pt>
                <c:pt idx="5">
                  <c:v>5</c:v>
                </c:pt>
                <c:pt idx="6">
                  <c:v>6.0000000000000018</c:v>
                </c:pt>
              </c:numCache>
            </c:numRef>
          </c:xVal>
          <c:yVal>
            <c:numRef>
              <c:f>'Effluent E. Coli'!$I$8:$I$14</c:f>
              <c:numCache>
                <c:formatCode>General</c:formatCode>
                <c:ptCount val="7"/>
                <c:pt idx="0">
                  <c:v>24196</c:v>
                </c:pt>
                <c:pt idx="1">
                  <c:v>24196</c:v>
                </c:pt>
                <c:pt idx="2">
                  <c:v>24196</c:v>
                </c:pt>
                <c:pt idx="3">
                  <c:v>9208</c:v>
                </c:pt>
                <c:pt idx="4">
                  <c:v>7270</c:v>
                </c:pt>
                <c:pt idx="5">
                  <c:v>24196</c:v>
                </c:pt>
                <c:pt idx="6">
                  <c:v>24196</c:v>
                </c:pt>
              </c:numCache>
            </c:numRef>
          </c:yVal>
          <c:smooth val="0"/>
          <c:extLst>
            <c:ext xmlns:c16="http://schemas.microsoft.com/office/drawing/2014/chart" uri="{C3380CC4-5D6E-409C-BE32-E72D297353CC}">
              <c16:uniqueId val="{00000000-D622-4791-8FB0-35F88097F3ED}"/>
            </c:ext>
          </c:extLst>
        </c:ser>
        <c:ser>
          <c:idx val="1"/>
          <c:order val="1"/>
          <c:tx>
            <c:strRef>
              <c:f>'Effluent E. Coli'!$C$15</c:f>
              <c:strCache>
                <c:ptCount val="1"/>
                <c:pt idx="0">
                  <c:v>Event 4</c:v>
                </c:pt>
              </c:strCache>
            </c:strRef>
          </c:tx>
          <c:spPr>
            <a:ln w="19050" cap="rnd">
              <a:solidFill>
                <a:schemeClr val="accent3"/>
              </a:solidFill>
              <a:round/>
            </a:ln>
            <a:effectLst/>
          </c:spPr>
          <c:marker>
            <c:symbol val="diamond"/>
            <c:size val="6"/>
            <c:spPr>
              <a:solidFill>
                <a:schemeClr val="accent3"/>
              </a:solidFill>
              <a:ln w="9525">
                <a:solidFill>
                  <a:schemeClr val="accent3"/>
                </a:solidFill>
              </a:ln>
              <a:effectLst/>
            </c:spPr>
          </c:marker>
          <c:xVal>
            <c:numRef>
              <c:f>'Effluent E. Coli'!$K$15:$K$21</c:f>
              <c:numCache>
                <c:formatCode>0.00</c:formatCode>
                <c:ptCount val="7"/>
                <c:pt idx="0">
                  <c:v>0</c:v>
                </c:pt>
                <c:pt idx="1">
                  <c:v>0.99999999999999911</c:v>
                </c:pt>
                <c:pt idx="2">
                  <c:v>2.0000000000000009</c:v>
                </c:pt>
                <c:pt idx="3">
                  <c:v>3</c:v>
                </c:pt>
                <c:pt idx="4">
                  <c:v>3.9999999999999991</c:v>
                </c:pt>
                <c:pt idx="5">
                  <c:v>4.9999999999999982</c:v>
                </c:pt>
                <c:pt idx="6">
                  <c:v>5.9999999999999973</c:v>
                </c:pt>
              </c:numCache>
            </c:numRef>
          </c:xVal>
          <c:yVal>
            <c:numRef>
              <c:f>'Effluent E. Coli'!$I$15:$I$21</c:f>
              <c:numCache>
                <c:formatCode>General</c:formatCode>
                <c:ptCount val="7"/>
                <c:pt idx="0">
                  <c:v>100</c:v>
                </c:pt>
                <c:pt idx="1">
                  <c:v>100</c:v>
                </c:pt>
                <c:pt idx="2">
                  <c:v>100</c:v>
                </c:pt>
                <c:pt idx="3">
                  <c:v>100</c:v>
                </c:pt>
                <c:pt idx="4">
                  <c:v>200</c:v>
                </c:pt>
                <c:pt idx="5">
                  <c:v>200</c:v>
                </c:pt>
                <c:pt idx="6">
                  <c:v>100</c:v>
                </c:pt>
              </c:numCache>
            </c:numRef>
          </c:yVal>
          <c:smooth val="0"/>
          <c:extLst>
            <c:ext xmlns:c16="http://schemas.microsoft.com/office/drawing/2014/chart" uri="{C3380CC4-5D6E-409C-BE32-E72D297353CC}">
              <c16:uniqueId val="{00000001-D622-4791-8FB0-35F88097F3ED}"/>
            </c:ext>
          </c:extLst>
        </c:ser>
        <c:ser>
          <c:idx val="2"/>
          <c:order val="2"/>
          <c:tx>
            <c:strRef>
              <c:f>'Effluent E. Coli'!$C$22</c:f>
              <c:strCache>
                <c:ptCount val="1"/>
                <c:pt idx="0">
                  <c:v>Event 5</c:v>
                </c:pt>
              </c:strCache>
            </c:strRef>
          </c:tx>
          <c:spPr>
            <a:ln w="19050" cap="rnd">
              <a:solidFill>
                <a:schemeClr val="accent4"/>
              </a:solidFill>
              <a:prstDash val="dash"/>
              <a:round/>
            </a:ln>
            <a:effectLst/>
          </c:spPr>
          <c:marker>
            <c:symbol val="triangle"/>
            <c:size val="6"/>
            <c:spPr>
              <a:solidFill>
                <a:schemeClr val="accent4"/>
              </a:solidFill>
              <a:ln w="9525">
                <a:solidFill>
                  <a:schemeClr val="accent4"/>
                </a:solidFill>
              </a:ln>
              <a:effectLst/>
            </c:spPr>
          </c:marker>
          <c:xVal>
            <c:numRef>
              <c:f>'Effluent E. Coli'!$K$22:$K$28</c:f>
              <c:numCache>
                <c:formatCode>0.00</c:formatCode>
                <c:ptCount val="7"/>
                <c:pt idx="0">
                  <c:v>0</c:v>
                </c:pt>
                <c:pt idx="1">
                  <c:v>0.99999999999999978</c:v>
                </c:pt>
                <c:pt idx="2">
                  <c:v>2</c:v>
                </c:pt>
                <c:pt idx="3">
                  <c:v>2.9999999999999991</c:v>
                </c:pt>
                <c:pt idx="4">
                  <c:v>4</c:v>
                </c:pt>
                <c:pt idx="5">
                  <c:v>5</c:v>
                </c:pt>
                <c:pt idx="6">
                  <c:v>5.9999999999999991</c:v>
                </c:pt>
              </c:numCache>
            </c:numRef>
          </c:xVal>
          <c:yVal>
            <c:numRef>
              <c:f>'Effluent E. Coli'!$I$22:$I$28</c:f>
              <c:numCache>
                <c:formatCode>General</c:formatCode>
                <c:ptCount val="7"/>
                <c:pt idx="0">
                  <c:v>8840</c:v>
                </c:pt>
                <c:pt idx="1">
                  <c:v>100</c:v>
                </c:pt>
                <c:pt idx="2">
                  <c:v>100</c:v>
                </c:pt>
                <c:pt idx="3">
                  <c:v>410</c:v>
                </c:pt>
                <c:pt idx="4">
                  <c:v>300</c:v>
                </c:pt>
                <c:pt idx="5">
                  <c:v>100</c:v>
                </c:pt>
                <c:pt idx="6">
                  <c:v>1100</c:v>
                </c:pt>
              </c:numCache>
            </c:numRef>
          </c:yVal>
          <c:smooth val="0"/>
          <c:extLst>
            <c:ext xmlns:c16="http://schemas.microsoft.com/office/drawing/2014/chart" uri="{C3380CC4-5D6E-409C-BE32-E72D297353CC}">
              <c16:uniqueId val="{00000002-D622-4791-8FB0-35F88097F3ED}"/>
            </c:ext>
          </c:extLst>
        </c:ser>
        <c:ser>
          <c:idx val="3"/>
          <c:order val="3"/>
          <c:tx>
            <c:strRef>
              <c:f>'Effluent E. Coli'!$C$29</c:f>
              <c:strCache>
                <c:ptCount val="1"/>
                <c:pt idx="0">
                  <c:v>Event 6</c:v>
                </c:pt>
              </c:strCache>
            </c:strRef>
          </c:tx>
          <c:spPr>
            <a:ln w="19050" cap="rnd">
              <a:solidFill>
                <a:schemeClr val="tx1"/>
              </a:solidFill>
              <a:prstDash val="lgDashDot"/>
              <a:round/>
            </a:ln>
            <a:effectLst/>
          </c:spPr>
          <c:marker>
            <c:symbol val="x"/>
            <c:size val="6"/>
            <c:spPr>
              <a:solidFill>
                <a:schemeClr val="tx1"/>
              </a:solidFill>
              <a:ln w="9525">
                <a:solidFill>
                  <a:schemeClr val="accent5"/>
                </a:solidFill>
              </a:ln>
              <a:effectLst/>
            </c:spPr>
          </c:marker>
          <c:xVal>
            <c:numRef>
              <c:f>'Effluent E. Coli'!$K$29:$K$33</c:f>
              <c:numCache>
                <c:formatCode>0.00</c:formatCode>
                <c:ptCount val="5"/>
                <c:pt idx="0">
                  <c:v>0</c:v>
                </c:pt>
                <c:pt idx="1">
                  <c:v>0.99999999999999911</c:v>
                </c:pt>
                <c:pt idx="2">
                  <c:v>2.0000000000000009</c:v>
                </c:pt>
                <c:pt idx="3">
                  <c:v>3</c:v>
                </c:pt>
                <c:pt idx="4">
                  <c:v>3.4166666666666679</c:v>
                </c:pt>
              </c:numCache>
            </c:numRef>
          </c:xVal>
          <c:yVal>
            <c:numRef>
              <c:f>'Effluent E. Coli'!$I$29:$I$33</c:f>
              <c:numCache>
                <c:formatCode>General</c:formatCode>
                <c:ptCount val="5"/>
                <c:pt idx="0">
                  <c:v>5650</c:v>
                </c:pt>
                <c:pt idx="1">
                  <c:v>313</c:v>
                </c:pt>
                <c:pt idx="2">
                  <c:v>145</c:v>
                </c:pt>
                <c:pt idx="3">
                  <c:v>66</c:v>
                </c:pt>
                <c:pt idx="4">
                  <c:v>60</c:v>
                </c:pt>
              </c:numCache>
            </c:numRef>
          </c:yVal>
          <c:smooth val="0"/>
          <c:extLst>
            <c:ext xmlns:c16="http://schemas.microsoft.com/office/drawing/2014/chart" uri="{C3380CC4-5D6E-409C-BE32-E72D297353CC}">
              <c16:uniqueId val="{00000003-D622-4791-8FB0-35F88097F3ED}"/>
            </c:ext>
          </c:extLst>
        </c:ser>
        <c:ser>
          <c:idx val="4"/>
          <c:order val="4"/>
          <c:tx>
            <c:strRef>
              <c:f>'Effluent E. Coli'!$C$34</c:f>
              <c:strCache>
                <c:ptCount val="1"/>
                <c:pt idx="0">
                  <c:v>Event 7</c:v>
                </c:pt>
              </c:strCache>
              <c:extLst xmlns:c15="http://schemas.microsoft.com/office/drawing/2012/chart"/>
            </c:strRef>
          </c:tx>
          <c:spPr>
            <a:ln w="19050" cap="rnd">
              <a:solidFill>
                <a:schemeClr val="accent6"/>
              </a:solidFill>
              <a:prstDash val="sysDot"/>
              <a:round/>
            </a:ln>
            <a:effectLst/>
          </c:spPr>
          <c:marker>
            <c:symbol val="diamond"/>
            <c:size val="6"/>
            <c:spPr>
              <a:solidFill>
                <a:schemeClr val="accent6"/>
              </a:solidFill>
              <a:ln w="9525">
                <a:noFill/>
              </a:ln>
              <a:effectLst/>
            </c:spPr>
          </c:marker>
          <c:xVal>
            <c:numRef>
              <c:f>'Effluent E. Coli'!$K$34:$K$36</c:f>
              <c:numCache>
                <c:formatCode>0.00</c:formatCode>
                <c:ptCount val="3"/>
                <c:pt idx="0">
                  <c:v>0</c:v>
                </c:pt>
                <c:pt idx="1">
                  <c:v>0.99999999999999911</c:v>
                </c:pt>
                <c:pt idx="2">
                  <c:v>1.7499999999999991</c:v>
                </c:pt>
              </c:numCache>
              <c:extLst xmlns:c15="http://schemas.microsoft.com/office/drawing/2012/chart"/>
            </c:numRef>
          </c:xVal>
          <c:yVal>
            <c:numRef>
              <c:f>'Effluent E. Coli'!$I$34:$I$36</c:f>
              <c:numCache>
                <c:formatCode>General</c:formatCode>
                <c:ptCount val="3"/>
                <c:pt idx="0">
                  <c:v>839000</c:v>
                </c:pt>
                <c:pt idx="1">
                  <c:v>120330</c:v>
                </c:pt>
                <c:pt idx="2">
                  <c:v>22820</c:v>
                </c:pt>
              </c:numCache>
              <c:extLst xmlns:c15="http://schemas.microsoft.com/office/drawing/2012/chart"/>
            </c:numRef>
          </c:yVal>
          <c:smooth val="0"/>
          <c:extLst xmlns:c15="http://schemas.microsoft.com/office/drawing/2012/chart">
            <c:ext xmlns:c16="http://schemas.microsoft.com/office/drawing/2014/chart" uri="{C3380CC4-5D6E-409C-BE32-E72D297353CC}">
              <c16:uniqueId val="{00000004-D622-4791-8FB0-35F88097F3ED}"/>
            </c:ext>
          </c:extLst>
        </c:ser>
        <c:ser>
          <c:idx val="5"/>
          <c:order val="5"/>
          <c:tx>
            <c:strRef>
              <c:f>'Effluent E. Coli'!$C$37</c:f>
              <c:strCache>
                <c:ptCount val="1"/>
                <c:pt idx="0">
                  <c:v>Event 8</c:v>
                </c:pt>
              </c:strCache>
            </c:strRef>
          </c:tx>
          <c:spPr>
            <a:ln w="19050" cap="rnd">
              <a:solidFill>
                <a:schemeClr val="accent1">
                  <a:lumMod val="75000"/>
                </a:schemeClr>
              </a:solidFill>
              <a:round/>
            </a:ln>
            <a:effectLst/>
          </c:spPr>
          <c:marker>
            <c:symbol val="circle"/>
            <c:size val="6"/>
            <c:spPr>
              <a:solidFill>
                <a:schemeClr val="accent1">
                  <a:lumMod val="75000"/>
                </a:schemeClr>
              </a:solidFill>
              <a:ln w="9525">
                <a:noFill/>
              </a:ln>
              <a:effectLst/>
            </c:spPr>
          </c:marker>
          <c:xVal>
            <c:numRef>
              <c:f>'Effluent E. Coli'!$K$37:$K$45</c:f>
              <c:numCache>
                <c:formatCode>0.00</c:formatCode>
                <c:ptCount val="9"/>
                <c:pt idx="0">
                  <c:v>0</c:v>
                </c:pt>
                <c:pt idx="1">
                  <c:v>0.99999999999999911</c:v>
                </c:pt>
                <c:pt idx="2">
                  <c:v>2.0000000000000009</c:v>
                </c:pt>
                <c:pt idx="3">
                  <c:v>3</c:v>
                </c:pt>
                <c:pt idx="4">
                  <c:v>4</c:v>
                </c:pt>
                <c:pt idx="5">
                  <c:v>5.0000000000000009</c:v>
                </c:pt>
                <c:pt idx="6">
                  <c:v>6.0000000000000018</c:v>
                </c:pt>
                <c:pt idx="7">
                  <c:v>7</c:v>
                </c:pt>
                <c:pt idx="8">
                  <c:v>8</c:v>
                </c:pt>
              </c:numCache>
            </c:numRef>
          </c:xVal>
          <c:yVal>
            <c:numRef>
              <c:f>'Effluent E. Coli'!$I$37:$I$45</c:f>
              <c:numCache>
                <c:formatCode>General</c:formatCode>
                <c:ptCount val="9"/>
                <c:pt idx="0">
                  <c:v>48840</c:v>
                </c:pt>
                <c:pt idx="1">
                  <c:v>630</c:v>
                </c:pt>
                <c:pt idx="2">
                  <c:v>410</c:v>
                </c:pt>
                <c:pt idx="3">
                  <c:v>310</c:v>
                </c:pt>
                <c:pt idx="4">
                  <c:v>200</c:v>
                </c:pt>
                <c:pt idx="5">
                  <c:v>200</c:v>
                </c:pt>
                <c:pt idx="6">
                  <c:v>100</c:v>
                </c:pt>
                <c:pt idx="7">
                  <c:v>300</c:v>
                </c:pt>
                <c:pt idx="8">
                  <c:v>11240</c:v>
                </c:pt>
              </c:numCache>
            </c:numRef>
          </c:yVal>
          <c:smooth val="0"/>
          <c:extLst>
            <c:ext xmlns:c16="http://schemas.microsoft.com/office/drawing/2014/chart" uri="{C3380CC4-5D6E-409C-BE32-E72D297353CC}">
              <c16:uniqueId val="{00000005-D622-4791-8FB0-35F88097F3ED}"/>
            </c:ext>
          </c:extLst>
        </c:ser>
        <c:ser>
          <c:idx val="6"/>
          <c:order val="6"/>
          <c:tx>
            <c:strRef>
              <c:f>'Effluent E. Coli'!$C$46</c:f>
              <c:strCache>
                <c:ptCount val="1"/>
                <c:pt idx="0">
                  <c:v>Event 9</c:v>
                </c:pt>
              </c:strCache>
            </c:strRef>
          </c:tx>
          <c:spPr>
            <a:ln w="19050" cap="rnd">
              <a:solidFill>
                <a:schemeClr val="accent2">
                  <a:lumMod val="50000"/>
                </a:schemeClr>
              </a:solidFill>
              <a:prstDash val="lgDashDot"/>
              <a:round/>
            </a:ln>
            <a:effectLst/>
          </c:spPr>
          <c:marker>
            <c:symbol val="triangle"/>
            <c:size val="6"/>
            <c:spPr>
              <a:solidFill>
                <a:schemeClr val="accent2">
                  <a:lumMod val="50000"/>
                </a:schemeClr>
              </a:solidFill>
              <a:ln w="9525">
                <a:solidFill>
                  <a:schemeClr val="accent2">
                    <a:lumMod val="50000"/>
                  </a:schemeClr>
                </a:solidFill>
              </a:ln>
              <a:effectLst/>
            </c:spPr>
          </c:marker>
          <c:xVal>
            <c:numRef>
              <c:f>'Effluent E. Coli'!$K$46:$K$54</c:f>
              <c:numCache>
                <c:formatCode>0.00</c:formatCode>
                <c:ptCount val="9"/>
                <c:pt idx="0">
                  <c:v>0</c:v>
                </c:pt>
                <c:pt idx="1">
                  <c:v>0.99999999999999911</c:v>
                </c:pt>
                <c:pt idx="2">
                  <c:v>2.0000000000000009</c:v>
                </c:pt>
                <c:pt idx="3">
                  <c:v>3</c:v>
                </c:pt>
                <c:pt idx="4">
                  <c:v>3.9999999999999991</c:v>
                </c:pt>
                <c:pt idx="5">
                  <c:v>4.9999999999999982</c:v>
                </c:pt>
                <c:pt idx="6">
                  <c:v>5.9999999999999973</c:v>
                </c:pt>
                <c:pt idx="7">
                  <c:v>6.9999999999999991</c:v>
                </c:pt>
                <c:pt idx="8">
                  <c:v>7.9999999999999982</c:v>
                </c:pt>
              </c:numCache>
            </c:numRef>
          </c:xVal>
          <c:yVal>
            <c:numRef>
              <c:f>'Effluent E. Coli'!$I$46:$I$54</c:f>
              <c:numCache>
                <c:formatCode>General</c:formatCode>
                <c:ptCount val="9"/>
                <c:pt idx="0">
                  <c:v>61310</c:v>
                </c:pt>
                <c:pt idx="1">
                  <c:v>520</c:v>
                </c:pt>
                <c:pt idx="2">
                  <c:v>100</c:v>
                </c:pt>
                <c:pt idx="3">
                  <c:v>2980</c:v>
                </c:pt>
                <c:pt idx="4">
                  <c:v>5830</c:v>
                </c:pt>
                <c:pt idx="5">
                  <c:v>2790</c:v>
                </c:pt>
                <c:pt idx="6">
                  <c:v>2000</c:v>
                </c:pt>
                <c:pt idx="7">
                  <c:v>5730</c:v>
                </c:pt>
                <c:pt idx="8">
                  <c:v>5200</c:v>
                </c:pt>
              </c:numCache>
            </c:numRef>
          </c:yVal>
          <c:smooth val="0"/>
          <c:extLst>
            <c:ext xmlns:c16="http://schemas.microsoft.com/office/drawing/2014/chart" uri="{C3380CC4-5D6E-409C-BE32-E72D297353CC}">
              <c16:uniqueId val="{00000006-D622-4791-8FB0-35F88097F3ED}"/>
            </c:ext>
          </c:extLst>
        </c:ser>
        <c:dLbls>
          <c:showLegendKey val="0"/>
          <c:showVal val="0"/>
          <c:showCatName val="0"/>
          <c:showSerName val="0"/>
          <c:showPercent val="0"/>
          <c:showBubbleSize val="0"/>
        </c:dLbls>
        <c:axId val="1282342767"/>
        <c:axId val="1282344431"/>
        <c:extLst/>
      </c:scatterChart>
      <c:valAx>
        <c:axId val="1282342767"/>
        <c:scaling>
          <c:orientation val="minMax"/>
          <c:max val="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dirty="0"/>
                  <a:t>Event Time (hours)</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282344431"/>
        <c:crosses val="autoZero"/>
        <c:crossBetween val="midCat"/>
      </c:valAx>
      <c:valAx>
        <c:axId val="1282344431"/>
        <c:scaling>
          <c:logBase val="10"/>
          <c:orientation val="minMax"/>
          <c:max val="10000000"/>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dirty="0"/>
                  <a:t>Effluent </a:t>
                </a:r>
                <a:r>
                  <a:rPr lang="en-US" i="1" dirty="0"/>
                  <a:t>E. Coli </a:t>
                </a:r>
                <a:r>
                  <a:rPr lang="en-US" dirty="0"/>
                  <a:t>(MPN/100ml)</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128234276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span"/>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569546-332E-4211-95DB-1DA9E152A561}"/>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7F085309-B635-429E-86FC-5F8C7AE2B8A0}"/>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94B0499-922B-4F73-B31C-DAFF6886BFE4}" type="datetimeFigureOut">
              <a:rPr lang="en-US" smtClean="0"/>
              <a:t>9/22/2022</a:t>
            </a:fld>
            <a:endParaRPr lang="en-US" dirty="0"/>
          </a:p>
        </p:txBody>
      </p:sp>
      <p:sp>
        <p:nvSpPr>
          <p:cNvPr id="4" name="Footer Placeholder 3">
            <a:extLst>
              <a:ext uri="{FF2B5EF4-FFF2-40B4-BE49-F238E27FC236}">
                <a16:creationId xmlns:a16="http://schemas.microsoft.com/office/drawing/2014/main" id="{6196DB80-BE33-494C-94E9-C41D596586E1}"/>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21B0356-3F79-47FD-A02C-83B84287EF38}"/>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E5DFD90-9761-4F9A-B089-A6BD65B9811D}" type="slidenum">
              <a:rPr lang="en-US" smtClean="0"/>
              <a:t>‹#›</a:t>
            </a:fld>
            <a:endParaRPr lang="en-US" dirty="0"/>
          </a:p>
        </p:txBody>
      </p:sp>
    </p:spTree>
    <p:extLst>
      <p:ext uri="{BB962C8B-B14F-4D97-AF65-F5344CB8AC3E}">
        <p14:creationId xmlns:p14="http://schemas.microsoft.com/office/powerpoint/2010/main" val="1807548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78673ED-4761-44D7-8403-8763DE36FEF4}" type="datetimeFigureOut">
              <a:rPr lang="en-US" smtClean="0"/>
              <a:t>9/22/2022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FDFC3C5-E714-42AD-8E34-FC58A007687B}" type="slidenum">
              <a:rPr lang="en-US" smtClean="0"/>
              <a:t>‹#›</a:t>
            </a:fld>
            <a:endParaRPr lang="en-US" dirty="0"/>
          </a:p>
        </p:txBody>
      </p:sp>
    </p:spTree>
    <p:extLst>
      <p:ext uri="{BB962C8B-B14F-4D97-AF65-F5344CB8AC3E}">
        <p14:creationId xmlns:p14="http://schemas.microsoft.com/office/powerpoint/2010/main" val="3184531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DFC3C5-E714-42AD-8E34-FC58A007687B}" type="slidenum">
              <a:rPr lang="en-US" smtClean="0"/>
              <a:t>1</a:t>
            </a:fld>
            <a:endParaRPr lang="en-US" dirty="0"/>
          </a:p>
        </p:txBody>
      </p:sp>
    </p:spTree>
    <p:extLst>
      <p:ext uri="{BB962C8B-B14F-4D97-AF65-F5344CB8AC3E}">
        <p14:creationId xmlns:p14="http://schemas.microsoft.com/office/powerpoint/2010/main" val="3275243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D577C6A-C2D3-4EDC-9F42-FD7E5966DC00}" type="slidenum">
              <a:rPr lang="en-US" altLang="en-US" smtClean="0"/>
              <a:pPr>
                <a:defRPr/>
              </a:pPr>
              <a:t>26</a:t>
            </a:fld>
            <a:endParaRPr lang="en-US" altLang="en-US"/>
          </a:p>
        </p:txBody>
      </p:sp>
    </p:spTree>
    <p:extLst>
      <p:ext uri="{BB962C8B-B14F-4D97-AF65-F5344CB8AC3E}">
        <p14:creationId xmlns:p14="http://schemas.microsoft.com/office/powerpoint/2010/main" val="233718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DFC3C5-E714-42AD-8E34-FC58A007687B}" type="slidenum">
              <a:rPr lang="en-US" smtClean="0"/>
              <a:t>29</a:t>
            </a:fld>
            <a:endParaRPr lang="en-US" dirty="0"/>
          </a:p>
        </p:txBody>
      </p:sp>
    </p:spTree>
    <p:extLst>
      <p:ext uri="{BB962C8B-B14F-4D97-AF65-F5344CB8AC3E}">
        <p14:creationId xmlns:p14="http://schemas.microsoft.com/office/powerpoint/2010/main" val="1644452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storm peaks only 4-6 hours</a:t>
            </a:r>
          </a:p>
          <a:p>
            <a:endParaRPr lang="en-US" dirty="0"/>
          </a:p>
        </p:txBody>
      </p:sp>
      <p:sp>
        <p:nvSpPr>
          <p:cNvPr id="4" name="Slide Number Placeholder 3"/>
          <p:cNvSpPr>
            <a:spLocks noGrp="1"/>
          </p:cNvSpPr>
          <p:nvPr>
            <p:ph type="sldNum" sz="quarter" idx="5"/>
          </p:nvPr>
        </p:nvSpPr>
        <p:spPr/>
        <p:txBody>
          <a:bodyPr/>
          <a:lstStyle/>
          <a:p>
            <a:fld id="{9FDFC3C5-E714-42AD-8E34-FC58A007687B}" type="slidenum">
              <a:rPr lang="en-US" smtClean="0"/>
              <a:t>30</a:t>
            </a:fld>
            <a:endParaRPr lang="en-US" dirty="0"/>
          </a:p>
        </p:txBody>
      </p:sp>
    </p:spTree>
    <p:extLst>
      <p:ext uri="{BB962C8B-B14F-4D97-AF65-F5344CB8AC3E}">
        <p14:creationId xmlns:p14="http://schemas.microsoft.com/office/powerpoint/2010/main" val="2560196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DFC3C5-E714-42AD-8E34-FC58A007687B}" type="slidenum">
              <a:rPr lang="en-US" smtClean="0"/>
              <a:t>32</a:t>
            </a:fld>
            <a:endParaRPr lang="en-US" dirty="0"/>
          </a:p>
        </p:txBody>
      </p:sp>
    </p:spTree>
    <p:extLst>
      <p:ext uri="{BB962C8B-B14F-4D97-AF65-F5344CB8AC3E}">
        <p14:creationId xmlns:p14="http://schemas.microsoft.com/office/powerpoint/2010/main" val="3002423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Potentially avoid larger enhanced HRT project in the future</a:t>
            </a:r>
          </a:p>
        </p:txBody>
      </p:sp>
      <p:sp>
        <p:nvSpPr>
          <p:cNvPr id="4" name="Slide Number Placeholder 3"/>
          <p:cNvSpPr>
            <a:spLocks noGrp="1"/>
          </p:cNvSpPr>
          <p:nvPr>
            <p:ph type="sldNum" sz="quarter" idx="5"/>
          </p:nvPr>
        </p:nvSpPr>
        <p:spPr/>
        <p:txBody>
          <a:bodyPr/>
          <a:lstStyle/>
          <a:p>
            <a:fld id="{9FDFC3C5-E714-42AD-8E34-FC58A007687B}" type="slidenum">
              <a:rPr lang="en-US" smtClean="0"/>
              <a:t>33</a:t>
            </a:fld>
            <a:endParaRPr lang="en-US" dirty="0"/>
          </a:p>
        </p:txBody>
      </p:sp>
    </p:spTree>
    <p:extLst>
      <p:ext uri="{BB962C8B-B14F-4D97-AF65-F5344CB8AC3E}">
        <p14:creationId xmlns:p14="http://schemas.microsoft.com/office/powerpoint/2010/main" val="3910283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Increased incidence of SBUs during extreme wet weather events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FDFC3C5-E714-42AD-8E34-FC58A007687B}" type="slidenum">
              <a:rPr lang="en-US" smtClean="0"/>
              <a:t>8</a:t>
            </a:fld>
            <a:endParaRPr lang="en-US" dirty="0"/>
          </a:p>
        </p:txBody>
      </p:sp>
    </p:spTree>
    <p:extLst>
      <p:ext uri="{BB962C8B-B14F-4D97-AF65-F5344CB8AC3E}">
        <p14:creationId xmlns:p14="http://schemas.microsoft.com/office/powerpoint/2010/main" val="498986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Westwood trunk sewer from right to left can exceed capacity.</a:t>
            </a:r>
          </a:p>
          <a:p>
            <a:r>
              <a:rPr lang="en-US" dirty="0"/>
              <a:t>Collect new data to help understand operations</a:t>
            </a:r>
          </a:p>
        </p:txBody>
      </p:sp>
      <p:sp>
        <p:nvSpPr>
          <p:cNvPr id="4" name="Slide Number Placeholder 3"/>
          <p:cNvSpPr>
            <a:spLocks noGrp="1"/>
          </p:cNvSpPr>
          <p:nvPr>
            <p:ph type="sldNum" sz="quarter" idx="5"/>
          </p:nvPr>
        </p:nvSpPr>
        <p:spPr/>
        <p:txBody>
          <a:bodyPr/>
          <a:lstStyle/>
          <a:p>
            <a:fld id="{9FDFC3C5-E714-42AD-8E34-FC58A007687B}" type="slidenum">
              <a:rPr lang="en-US" smtClean="0"/>
              <a:t>10</a:t>
            </a:fld>
            <a:endParaRPr lang="en-US" dirty="0"/>
          </a:p>
        </p:txBody>
      </p:sp>
    </p:spTree>
    <p:extLst>
      <p:ext uri="{BB962C8B-B14F-4D97-AF65-F5344CB8AC3E}">
        <p14:creationId xmlns:p14="http://schemas.microsoft.com/office/powerpoint/2010/main" val="2817455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Flow from two creeks converging at CSO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MS Mincho" panose="02020609040205080304" pitchFamily="49" charset="-128"/>
              </a:rPr>
              <a:t>-Model results indicate that removal of the Sidney Road bridge restriction has a nominal impact on anticipated backwater during the typical year through 5-year design storm events. The impact at larger design storm events increases backwater elevation by over 1 foot for the 25 and 100-year events. Although costing was not performed, modifications to eliminate or mitigate impacts of the Sidney Road Bridge restriction were deemed infeasible due to the expected magnitude of capital costs and minor improvement (lowering) of the backwater elevation at the CSO outfall.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MS Mincho" panose="02020609040205080304" pitchFamily="49" charset="-128"/>
              </a:rPr>
              <a:t>-Stream bed improvements from CSO 198 to the Sidney Road bridge to lower the stream bed elevation were also considered, but deemed infeasible for the same reasons.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Arial" panose="020B0604020202020204" pitchFamily="34" charset="0"/>
                <a:ea typeface="MS Mincho" panose="02020609040205080304" pitchFamily="49" charset="-128"/>
                <a:cs typeface="TimesNewRomanPSMT"/>
              </a:rPr>
              <a:t>-The addition of a wingwall to divert upstream creek flows away from the CSO 198 outfall has a small impact on tailwater elevations for each return interval peak flows (i.e. 5-year storm). Similar to with the Sidney Road Bridge restriction, this alternative was deemed infeasible due to the potential time for implementation (extensive permitting, site assessments, etc.) and anticipated high construction cost.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Times New Roman" panose="02020603050405020304" pitchFamily="18" charset="0"/>
              <a:ea typeface="MS Mincho" panose="02020609040205080304" pitchFamily="49" charset="-128"/>
              <a:cs typeface="TimesNewRomanPSMT"/>
            </a:endParaRPr>
          </a:p>
          <a:p>
            <a:endParaRPr lang="en-US" dirty="0"/>
          </a:p>
        </p:txBody>
      </p:sp>
      <p:sp>
        <p:nvSpPr>
          <p:cNvPr id="4" name="Slide Number Placeholder 3"/>
          <p:cNvSpPr>
            <a:spLocks noGrp="1"/>
          </p:cNvSpPr>
          <p:nvPr>
            <p:ph type="sldNum" sz="quarter" idx="5"/>
          </p:nvPr>
        </p:nvSpPr>
        <p:spPr/>
        <p:txBody>
          <a:bodyPr/>
          <a:lstStyle/>
          <a:p>
            <a:fld id="{9FDFC3C5-E714-42AD-8E34-FC58A007687B}" type="slidenum">
              <a:rPr lang="en-US" smtClean="0"/>
              <a:t>13</a:t>
            </a:fld>
            <a:endParaRPr lang="en-US" dirty="0"/>
          </a:p>
        </p:txBody>
      </p:sp>
    </p:spTree>
    <p:extLst>
      <p:ext uri="{BB962C8B-B14F-4D97-AF65-F5344CB8AC3E}">
        <p14:creationId xmlns:p14="http://schemas.microsoft.com/office/powerpoint/2010/main" val="1507297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400"/>
              </a:lnSpc>
              <a:spcBef>
                <a:spcPts val="900"/>
              </a:spcBef>
              <a:spcAft>
                <a:spcPts val="0"/>
              </a:spcAft>
            </a:pPr>
            <a:r>
              <a:rPr lang="en-US" sz="1000" dirty="0">
                <a:solidFill>
                  <a:srgbClr val="000000"/>
                </a:solidFill>
                <a:effectLst/>
                <a:latin typeface="Arial" panose="020B0604020202020204" pitchFamily="34" charset="0"/>
                <a:ea typeface="MS Mincho" panose="02020609040205080304" pitchFamily="49" charset="-128"/>
                <a:cs typeface="TimesNewRomanPSMT"/>
              </a:rPr>
              <a:t>Model results indicate that high creek tailwater elevations (i.e. 784.00 ft) coupled with blinded bar racks in the Diversion Chamber significantly increase the hydraulic grade line (</a:t>
            </a:r>
            <a:r>
              <a:rPr lang="en-US" sz="1000" dirty="0" err="1">
                <a:solidFill>
                  <a:srgbClr val="000000"/>
                </a:solidFill>
                <a:effectLst/>
                <a:latin typeface="Arial" panose="020B0604020202020204" pitchFamily="34" charset="0"/>
                <a:ea typeface="MS Mincho" panose="02020609040205080304" pitchFamily="49" charset="-128"/>
                <a:cs typeface="TimesNewRomanPSMT"/>
              </a:rPr>
              <a:t>HGL</a:t>
            </a:r>
            <a:r>
              <a:rPr lang="en-US" sz="1000" dirty="0">
                <a:solidFill>
                  <a:srgbClr val="000000"/>
                </a:solidFill>
                <a:effectLst/>
                <a:latin typeface="Arial" panose="020B0604020202020204" pitchFamily="34" charset="0"/>
                <a:ea typeface="MS Mincho" panose="02020609040205080304" pitchFamily="49" charset="-128"/>
                <a:cs typeface="TimesNewRomanPSMT"/>
              </a:rPr>
              <a:t>) within the trunk sewer and the potential for upstream SBUs. Blinded bar racks increase the water surface elevation in the upstream sewer by four to five feet relative to the condition where there is no bar rack on top of the Diversion Chamber stop logs. Simulations under this condition nearly match measured conditions upstream during a storm event on 4/16/2017 where basement flooding occurred (i.e. approximate elevation 793.50 ft at flows above 1400 cfs). The basement elevations of nearby and upstream homes range between 788 ft and 792 ft. Simulations also suggest that reduction of the height of the stop logs / diversion wall could significantly reduce upstream water surface elevations during higher flows. For example, reducing the stop logs / diversion wall to one foot above invert at higher flows approaching the capacity of the Westwood Trunk Sewer (approximately 1900 cfs), would result in a reduction in upstream water surface elevation of two to three feet. </a:t>
            </a:r>
            <a:endParaRPr lang="en-US" sz="1000" dirty="0">
              <a:solidFill>
                <a:srgbClr val="000000"/>
              </a:solidFill>
              <a:effectLst/>
              <a:latin typeface="Times New Roman" panose="02020603050405020304" pitchFamily="18" charset="0"/>
              <a:ea typeface="MS Mincho" panose="02020609040205080304" pitchFamily="49" charset="-128"/>
              <a:cs typeface="TimesNewRomanPSMT"/>
            </a:endParaRPr>
          </a:p>
          <a:p>
            <a:pPr marL="0" marR="0">
              <a:lnSpc>
                <a:spcPts val="1400"/>
              </a:lnSpc>
              <a:spcBef>
                <a:spcPts val="900"/>
              </a:spcBef>
              <a:spcAft>
                <a:spcPts val="0"/>
              </a:spcAft>
            </a:pPr>
            <a:r>
              <a:rPr lang="en-US" sz="1000" dirty="0">
                <a:solidFill>
                  <a:srgbClr val="000000"/>
                </a:solidFill>
                <a:effectLst/>
                <a:latin typeface="Arial" panose="020B0604020202020204" pitchFamily="34" charset="0"/>
                <a:ea typeface="MS Mincho" panose="02020609040205080304" pitchFamily="49" charset="-128"/>
                <a:cs typeface="TimesNewRomanPSMT"/>
              </a:rPr>
              <a:t>Based on these results, Hazen began evaluating alternatives to reduce the hydraulic limitations in the Diversion Chamber, which included both bar racks and a diversion wall structure, but with provisions to remove as much of these structures as possible (e.g. latches on screens and gates in wall to release) during storm events that result in high water levels in the Diversion Chamber (and upstream). </a:t>
            </a:r>
            <a:endParaRPr lang="en-US" sz="1000" dirty="0">
              <a:solidFill>
                <a:srgbClr val="000000"/>
              </a:solidFill>
              <a:effectLst/>
              <a:latin typeface="Times New Roman" panose="02020603050405020304" pitchFamily="18" charset="0"/>
              <a:ea typeface="MS Mincho" panose="02020609040205080304" pitchFamily="49" charset="-128"/>
              <a:cs typeface="TimesNewRomanPSMT"/>
            </a:endParaRPr>
          </a:p>
          <a:p>
            <a:endParaRPr lang="en-US" dirty="0"/>
          </a:p>
        </p:txBody>
      </p:sp>
      <p:sp>
        <p:nvSpPr>
          <p:cNvPr id="4" name="Slide Number Placeholder 3"/>
          <p:cNvSpPr>
            <a:spLocks noGrp="1"/>
          </p:cNvSpPr>
          <p:nvPr>
            <p:ph type="sldNum" sz="quarter" idx="5"/>
          </p:nvPr>
        </p:nvSpPr>
        <p:spPr/>
        <p:txBody>
          <a:bodyPr/>
          <a:lstStyle/>
          <a:p>
            <a:fld id="{9FDFC3C5-E714-42AD-8E34-FC58A007687B}" type="slidenum">
              <a:rPr lang="en-US" smtClean="0"/>
              <a:t>14</a:t>
            </a:fld>
            <a:endParaRPr lang="en-US" dirty="0"/>
          </a:p>
        </p:txBody>
      </p:sp>
    </p:spTree>
    <p:extLst>
      <p:ext uri="{BB962C8B-B14F-4D97-AF65-F5344CB8AC3E}">
        <p14:creationId xmlns:p14="http://schemas.microsoft.com/office/powerpoint/2010/main" val="3359784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HazenPro</a:t>
            </a:r>
            <a:r>
              <a:rPr lang="en-US" dirty="0"/>
              <a:t> showed Supercritical flow in the </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trunk sewer from the return channel junction to the CSO outfall, return channel, and effluent channel, due to channel geometry. The supercritical flow regime creates a significant amount of headloss and thus reduces the flow capacity through the HRT. </a:t>
            </a:r>
            <a:r>
              <a:rPr lang="en-US" dirty="0"/>
              <a:t>– shallow at higher velocity (dip in CFD line). Creates a hydraulic jump in the return channel.</a:t>
            </a:r>
          </a:p>
          <a:p>
            <a:r>
              <a:rPr lang="en-US" dirty="0"/>
              <a:t>Removed influent weir – no longer measuring flow from level, installed area-velocity flow meter in influent channel instead</a:t>
            </a:r>
          </a:p>
          <a:p>
            <a:r>
              <a:rPr lang="en-US" dirty="0"/>
              <a:t>Improved screens so less screen blinding = more capacity  </a:t>
            </a:r>
          </a:p>
        </p:txBody>
      </p:sp>
      <p:sp>
        <p:nvSpPr>
          <p:cNvPr id="4" name="Slide Number Placeholder 3"/>
          <p:cNvSpPr>
            <a:spLocks noGrp="1"/>
          </p:cNvSpPr>
          <p:nvPr>
            <p:ph type="sldNum" sz="quarter" idx="5"/>
          </p:nvPr>
        </p:nvSpPr>
        <p:spPr/>
        <p:txBody>
          <a:bodyPr/>
          <a:lstStyle/>
          <a:p>
            <a:fld id="{9FDFC3C5-E714-42AD-8E34-FC58A007687B}" type="slidenum">
              <a:rPr lang="en-US" smtClean="0"/>
              <a:t>15</a:t>
            </a:fld>
            <a:endParaRPr lang="en-US" dirty="0"/>
          </a:p>
        </p:txBody>
      </p:sp>
    </p:spTree>
    <p:extLst>
      <p:ext uri="{BB962C8B-B14F-4D97-AF65-F5344CB8AC3E}">
        <p14:creationId xmlns:p14="http://schemas.microsoft.com/office/powerpoint/2010/main" val="3630114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a:t>
            </a:r>
            <a:r>
              <a:rPr lang="en-US" dirty="0" err="1"/>
              <a:t>cfs</a:t>
            </a:r>
            <a:r>
              <a:rPr lang="en-US" dirty="0"/>
              <a:t> = underflow capacity</a:t>
            </a:r>
          </a:p>
          <a:p>
            <a:r>
              <a:rPr lang="en-US" dirty="0"/>
              <a:t>79 </a:t>
            </a:r>
            <a:r>
              <a:rPr lang="en-US" dirty="0" err="1"/>
              <a:t>cfs</a:t>
            </a:r>
            <a:r>
              <a:rPr lang="en-US" dirty="0"/>
              <a:t> = original treatment capacity</a:t>
            </a:r>
          </a:p>
          <a:p>
            <a:r>
              <a:rPr lang="en-US" dirty="0"/>
              <a:t>165 </a:t>
            </a:r>
            <a:r>
              <a:rPr lang="en-US" dirty="0" err="1"/>
              <a:t>cfs</a:t>
            </a:r>
            <a:r>
              <a:rPr lang="en-US" dirty="0"/>
              <a:t> = increased treatment capacity</a:t>
            </a:r>
          </a:p>
          <a:p>
            <a:r>
              <a:rPr lang="en-US" dirty="0"/>
              <a:t>458 cfs = typical year peak flow</a:t>
            </a:r>
          </a:p>
        </p:txBody>
      </p:sp>
      <p:sp>
        <p:nvSpPr>
          <p:cNvPr id="4" name="Slide Number Placeholder 3"/>
          <p:cNvSpPr>
            <a:spLocks noGrp="1"/>
          </p:cNvSpPr>
          <p:nvPr>
            <p:ph type="sldNum" sz="quarter" idx="5"/>
          </p:nvPr>
        </p:nvSpPr>
        <p:spPr/>
        <p:txBody>
          <a:bodyPr/>
          <a:lstStyle/>
          <a:p>
            <a:fld id="{9FDFC3C5-E714-42AD-8E34-FC58A007687B}" type="slidenum">
              <a:rPr lang="en-US" smtClean="0"/>
              <a:t>16</a:t>
            </a:fld>
            <a:endParaRPr lang="en-US" dirty="0"/>
          </a:p>
        </p:txBody>
      </p:sp>
    </p:spTree>
    <p:extLst>
      <p:ext uri="{BB962C8B-B14F-4D97-AF65-F5344CB8AC3E}">
        <p14:creationId xmlns:p14="http://schemas.microsoft.com/office/powerpoint/2010/main" val="862920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ffectLst/>
              <a:latin typeface="Arial" panose="020B0604020202020204" pitchFamily="34" charset="0"/>
              <a:ea typeface="MS Mincho" panose="02020609040205080304" pitchFamily="49" charset="-128"/>
            </a:endParaRPr>
          </a:p>
          <a:p>
            <a:r>
              <a:rPr lang="en-US" sz="1800">
                <a:effectLst/>
                <a:latin typeface="Arial" panose="020B0604020202020204" pitchFamily="34" charset="0"/>
                <a:ea typeface="MS Mincho" panose="02020609040205080304" pitchFamily="49" charset="-128"/>
              </a:rPr>
              <a:t>CFD </a:t>
            </a:r>
            <a:r>
              <a:rPr lang="en-US" sz="1800" dirty="0">
                <a:effectLst/>
                <a:latin typeface="Arial" panose="020B0604020202020204" pitchFamily="34" charset="0"/>
                <a:ea typeface="MS Mincho" panose="02020609040205080304" pitchFamily="49" charset="-128"/>
              </a:rPr>
              <a:t>modeling showed some hydraulic inefficiencies in the existing configuration with flow short-circuiting from influent to effluent. Our analysis considered baffles to redirect concentrated flow to better use the full tank volume and increase the T10 contact time, which is the minimum contact time for 90% of the flow.</a:t>
            </a:r>
            <a:endParaRPr lang="en-US" dirty="0"/>
          </a:p>
        </p:txBody>
      </p:sp>
      <p:sp>
        <p:nvSpPr>
          <p:cNvPr id="4" name="Slide Number Placeholder 3"/>
          <p:cNvSpPr>
            <a:spLocks noGrp="1"/>
          </p:cNvSpPr>
          <p:nvPr>
            <p:ph type="sldNum" sz="quarter" idx="5"/>
          </p:nvPr>
        </p:nvSpPr>
        <p:spPr/>
        <p:txBody>
          <a:bodyPr/>
          <a:lstStyle/>
          <a:p>
            <a:fld id="{9FDFC3C5-E714-42AD-8E34-FC58A007687B}" type="slidenum">
              <a:rPr lang="en-US" smtClean="0"/>
              <a:t>17</a:t>
            </a:fld>
            <a:endParaRPr lang="en-US" dirty="0"/>
          </a:p>
        </p:txBody>
      </p:sp>
    </p:spTree>
    <p:extLst>
      <p:ext uri="{BB962C8B-B14F-4D97-AF65-F5344CB8AC3E}">
        <p14:creationId xmlns:p14="http://schemas.microsoft.com/office/powerpoint/2010/main" val="4294945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Arial" panose="020B0604020202020204" pitchFamily="34" charset="0"/>
                <a:ea typeface="MS Mincho" panose="02020609040205080304" pitchFamily="49" charset="-128"/>
              </a:rPr>
              <a:t>Romag</a:t>
            </a:r>
            <a:r>
              <a:rPr lang="en-US" sz="1800" dirty="0">
                <a:effectLst/>
                <a:latin typeface="Arial" panose="020B0604020202020204" pitchFamily="34" charset="0"/>
                <a:ea typeface="MS Mincho" panose="02020609040205080304" pitchFamily="49" charset="-128"/>
              </a:rPr>
              <a:t> </a:t>
            </a:r>
            <a:r>
              <a:rPr lang="en-US" sz="1800" dirty="0" err="1">
                <a:effectLst/>
                <a:latin typeface="Arial" panose="020B0604020202020204" pitchFamily="34" charset="0"/>
                <a:ea typeface="MS Mincho" panose="02020609040205080304" pitchFamily="49" charset="-128"/>
              </a:rPr>
              <a:t>Hycor</a:t>
            </a:r>
            <a:r>
              <a:rPr lang="en-US" sz="1800" dirty="0">
                <a:effectLst/>
                <a:latin typeface="Arial" panose="020B0604020202020204" pitchFamily="34" charset="0"/>
                <a:ea typeface="MS Mincho" panose="02020609040205080304" pitchFamily="49" charset="-128"/>
              </a:rPr>
              <a:t> screens. These screens have horizontal wires that are spaced at 1/6-inch (4 mm) with cleaning combs that cycle along the horizontal length of the screen to remove debris during wet weather events.</a:t>
            </a:r>
          </a:p>
          <a:p>
            <a:r>
              <a:rPr lang="en-US" sz="1800" dirty="0">
                <a:effectLst/>
                <a:latin typeface="Arial" panose="020B0604020202020204" pitchFamily="34" charset="0"/>
                <a:ea typeface="MS Mincho" panose="02020609040205080304" pitchFamily="49" charset="-128"/>
              </a:rPr>
              <a:t>MSD has reported that both screens have issues with film / debris buildup after events. If left uncleaned after an event, the buildup hardens, causing the cleaning combs to seize up and sometimes break. The bypass screen is known to blind quickly and cause backup in the bypass channel. This can cause flow over the diversion chamber stop logs before the settling tanks are full. The </a:t>
            </a:r>
            <a:r>
              <a:rPr lang="en-US" sz="1800" dirty="0" err="1">
                <a:effectLst/>
                <a:latin typeface="Arial" panose="020B0604020202020204" pitchFamily="34" charset="0"/>
                <a:ea typeface="MS Mincho" panose="02020609040205080304" pitchFamily="49" charset="-128"/>
              </a:rPr>
              <a:t>Romag</a:t>
            </a:r>
            <a:r>
              <a:rPr lang="en-US" sz="1800" dirty="0">
                <a:effectLst/>
                <a:latin typeface="Arial" panose="020B0604020202020204" pitchFamily="34" charset="0"/>
                <a:ea typeface="MS Mincho" panose="02020609040205080304" pitchFamily="49" charset="-128"/>
              </a:rPr>
              <a:t> </a:t>
            </a:r>
            <a:r>
              <a:rPr lang="en-US" sz="1800" dirty="0" err="1">
                <a:effectLst/>
                <a:latin typeface="Arial" panose="020B0604020202020204" pitchFamily="34" charset="0"/>
                <a:ea typeface="MS Mincho" panose="02020609040205080304" pitchFamily="49" charset="-128"/>
              </a:rPr>
              <a:t>Hycor</a:t>
            </a:r>
            <a:r>
              <a:rPr lang="en-US" sz="1800" dirty="0">
                <a:effectLst/>
                <a:latin typeface="Arial" panose="020B0604020202020204" pitchFamily="34" charset="0"/>
                <a:ea typeface="MS Mincho" panose="02020609040205080304" pitchFamily="49" charset="-128"/>
              </a:rPr>
              <a:t> screens are only available with 1/6-inch (4 mm) bar spacing, so they cannot be retrofitted with larger bar spacing to address blinding. </a:t>
            </a:r>
            <a:endParaRPr lang="en-US" dirty="0"/>
          </a:p>
        </p:txBody>
      </p:sp>
      <p:sp>
        <p:nvSpPr>
          <p:cNvPr id="4" name="Slide Number Placeholder 3"/>
          <p:cNvSpPr>
            <a:spLocks noGrp="1"/>
          </p:cNvSpPr>
          <p:nvPr>
            <p:ph type="sldNum" sz="quarter" idx="5"/>
          </p:nvPr>
        </p:nvSpPr>
        <p:spPr/>
        <p:txBody>
          <a:bodyPr/>
          <a:lstStyle/>
          <a:p>
            <a:fld id="{9FDFC3C5-E714-42AD-8E34-FC58A007687B}" type="slidenum">
              <a:rPr lang="en-US" smtClean="0"/>
              <a:t>23</a:t>
            </a:fld>
            <a:endParaRPr lang="en-US" dirty="0"/>
          </a:p>
        </p:txBody>
      </p:sp>
    </p:spTree>
    <p:extLst>
      <p:ext uri="{BB962C8B-B14F-4D97-AF65-F5344CB8AC3E}">
        <p14:creationId xmlns:p14="http://schemas.microsoft.com/office/powerpoint/2010/main" val="2567395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Client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E409D-9402-469A-94D0-E0CFDA79C1DC}"/>
              </a:ext>
            </a:extLst>
          </p:cNvPr>
          <p:cNvSpPr>
            <a:spLocks noGrp="1"/>
          </p:cNvSpPr>
          <p:nvPr>
            <p:ph type="title"/>
          </p:nvPr>
        </p:nvSpPr>
        <p:spPr>
          <a:xfrm>
            <a:off x="3390900" y="4860472"/>
            <a:ext cx="8191500" cy="921203"/>
          </a:xfrm>
        </p:spPr>
        <p:txBody>
          <a:bodyPr anchor="t">
            <a:noAutofit/>
          </a:bodyPr>
          <a:lstStyle>
            <a:lvl1pPr>
              <a:defRPr sz="3000">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E4DF1422-CDED-4E1A-941F-F703A2D92B46}"/>
              </a:ext>
            </a:extLst>
          </p:cNvPr>
          <p:cNvSpPr>
            <a:spLocks noGrp="1"/>
          </p:cNvSpPr>
          <p:nvPr>
            <p:ph type="pic" sz="quarter" idx="10"/>
          </p:nvPr>
        </p:nvSpPr>
        <p:spPr>
          <a:xfrm>
            <a:off x="609600" y="889000"/>
            <a:ext cx="10972800" cy="3663950"/>
          </a:xfrm>
        </p:spPr>
        <p:txBody>
          <a:bodyPr/>
          <a:lstStyle/>
          <a:p>
            <a:r>
              <a:rPr lang="en-US" dirty="0"/>
              <a:t>Click icon to add picture</a:t>
            </a:r>
          </a:p>
        </p:txBody>
      </p:sp>
      <p:pic>
        <p:nvPicPr>
          <p:cNvPr id="6" name="Picture 5">
            <a:extLst>
              <a:ext uri="{FF2B5EF4-FFF2-40B4-BE49-F238E27FC236}">
                <a16:creationId xmlns:a16="http://schemas.microsoft.com/office/drawing/2014/main" id="{80305070-432E-4096-A8B3-C1A5856D977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09600" y="333756"/>
            <a:ext cx="1109164" cy="346753"/>
          </a:xfrm>
          <a:prstGeom prst="rect">
            <a:avLst/>
          </a:prstGeom>
        </p:spPr>
      </p:pic>
      <p:sp>
        <p:nvSpPr>
          <p:cNvPr id="8" name="Picture Placeholder 7">
            <a:extLst>
              <a:ext uri="{FF2B5EF4-FFF2-40B4-BE49-F238E27FC236}">
                <a16:creationId xmlns:a16="http://schemas.microsoft.com/office/drawing/2014/main" id="{528BBD9E-FD5F-4D64-9DEB-3B789922D32E}"/>
              </a:ext>
            </a:extLst>
          </p:cNvPr>
          <p:cNvSpPr>
            <a:spLocks noGrp="1"/>
          </p:cNvSpPr>
          <p:nvPr>
            <p:ph type="pic" sz="quarter" idx="11" hasCustomPrompt="1"/>
          </p:nvPr>
        </p:nvSpPr>
        <p:spPr>
          <a:xfrm>
            <a:off x="609600" y="4860472"/>
            <a:ext cx="2552700" cy="1303337"/>
          </a:xfrm>
        </p:spPr>
        <p:txBody>
          <a:bodyPr/>
          <a:lstStyle>
            <a:lvl1pPr marL="0" indent="0">
              <a:buNone/>
              <a:defRPr/>
            </a:lvl1pPr>
          </a:lstStyle>
          <a:p>
            <a:r>
              <a:rPr lang="en-US" dirty="0"/>
              <a:t>Client Logo</a:t>
            </a:r>
          </a:p>
        </p:txBody>
      </p:sp>
      <p:sp>
        <p:nvSpPr>
          <p:cNvPr id="10" name="Text Placeholder 9">
            <a:extLst>
              <a:ext uri="{FF2B5EF4-FFF2-40B4-BE49-F238E27FC236}">
                <a16:creationId xmlns:a16="http://schemas.microsoft.com/office/drawing/2014/main" id="{E90F613F-4D92-4842-AAB1-AE04BD4824CB}"/>
              </a:ext>
            </a:extLst>
          </p:cNvPr>
          <p:cNvSpPr>
            <a:spLocks noGrp="1"/>
          </p:cNvSpPr>
          <p:nvPr>
            <p:ph type="body" sz="quarter" idx="12" hasCustomPrompt="1"/>
          </p:nvPr>
        </p:nvSpPr>
        <p:spPr>
          <a:xfrm>
            <a:off x="3390900" y="5959021"/>
            <a:ext cx="8191500" cy="409575"/>
          </a:xfrm>
        </p:spPr>
        <p:txBody>
          <a:bodyPr/>
          <a:lstStyle>
            <a:lvl1pPr marL="0" indent="0">
              <a:buNone/>
              <a:defRPr sz="1100" b="1">
                <a:solidFill>
                  <a:schemeClr val="accent6"/>
                </a:solidFill>
              </a:defRPr>
            </a:lvl1pPr>
          </a:lstStyle>
          <a:p>
            <a:pPr lvl="0"/>
            <a:r>
              <a:rPr lang="en-US" dirty="0"/>
              <a:t>Subtitle</a:t>
            </a:r>
          </a:p>
        </p:txBody>
      </p:sp>
    </p:spTree>
    <p:extLst>
      <p:ext uri="{BB962C8B-B14F-4D97-AF65-F5344CB8AC3E}">
        <p14:creationId xmlns:p14="http://schemas.microsoft.com/office/powerpoint/2010/main" val="344449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Sidebar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1136-584F-425F-AB4E-41DA17B47844}"/>
              </a:ext>
            </a:extLst>
          </p:cNvPr>
          <p:cNvSpPr>
            <a:spLocks noGrp="1"/>
          </p:cNvSpPr>
          <p:nvPr>
            <p:ph type="title" hasCustomPrompt="1"/>
          </p:nvPr>
        </p:nvSpPr>
        <p:spPr/>
        <p:txBody>
          <a:bodyPr/>
          <a:lstStyle>
            <a:lvl1pPr>
              <a:defRPr/>
            </a:lvl1pPr>
          </a:lstStyle>
          <a:p>
            <a:r>
              <a:rPr lang="en-US" dirty="0"/>
              <a:t>Concise Title</a:t>
            </a:r>
          </a:p>
        </p:txBody>
      </p:sp>
      <p:sp>
        <p:nvSpPr>
          <p:cNvPr id="6" name="Rectangle 5">
            <a:extLst>
              <a:ext uri="{FF2B5EF4-FFF2-40B4-BE49-F238E27FC236}">
                <a16:creationId xmlns:a16="http://schemas.microsoft.com/office/drawing/2014/main" id="{8383A365-823D-47E0-9C5B-FCE8F1F278DD}"/>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7" name="Picture 6">
            <a:extLst>
              <a:ext uri="{FF2B5EF4-FFF2-40B4-BE49-F238E27FC236}">
                <a16:creationId xmlns:a16="http://schemas.microsoft.com/office/drawing/2014/main" id="{0349073A-84BE-44E5-BA4D-E4B362207D4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7397" y="6622018"/>
            <a:ext cx="632759" cy="210321"/>
          </a:xfrm>
          <a:prstGeom prst="rect">
            <a:avLst/>
          </a:prstGeom>
        </p:spPr>
      </p:pic>
      <p:sp>
        <p:nvSpPr>
          <p:cNvPr id="3" name="Slide Number Placeholder 2">
            <a:extLst>
              <a:ext uri="{FF2B5EF4-FFF2-40B4-BE49-F238E27FC236}">
                <a16:creationId xmlns:a16="http://schemas.microsoft.com/office/drawing/2014/main" id="{6833AF52-6812-4268-B4C4-FF4D1254BAB3}"/>
              </a:ext>
            </a:extLst>
          </p:cNvPr>
          <p:cNvSpPr>
            <a:spLocks noGrp="1"/>
          </p:cNvSpPr>
          <p:nvPr>
            <p:ph type="sldNum" sz="quarter" idx="10"/>
          </p:nvPr>
        </p:nvSpPr>
        <p:spPr>
          <a:xfrm>
            <a:off x="8991600" y="6572250"/>
            <a:ext cx="2590800" cy="262890"/>
          </a:xfrm>
        </p:spPr>
        <p:txBody>
          <a:bodyPr/>
          <a:lstStyle>
            <a:lvl1pPr>
              <a:defRPr>
                <a:solidFill>
                  <a:schemeClr val="bg1"/>
                </a:solidFill>
              </a:defRPr>
            </a:lvl1pPr>
          </a:lstStyle>
          <a:p>
            <a:fld id="{ABF72756-0213-4A1F-BBDA-2E3072667FD8}" type="slidenum">
              <a:rPr lang="en-US" smtClean="0"/>
              <a:pPr/>
              <a:t>‹#›</a:t>
            </a:fld>
            <a:endParaRPr lang="en-US" dirty="0"/>
          </a:p>
        </p:txBody>
      </p:sp>
      <p:sp>
        <p:nvSpPr>
          <p:cNvPr id="9" name="Text Placeholder 8">
            <a:extLst>
              <a:ext uri="{FF2B5EF4-FFF2-40B4-BE49-F238E27FC236}">
                <a16:creationId xmlns:a16="http://schemas.microsoft.com/office/drawing/2014/main" id="{1BEE2E65-3BCC-42CA-9B91-604001B97194}"/>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dirty="0"/>
              <a:t>If you need a subhead, put it here</a:t>
            </a:r>
            <a:endParaRPr lang="en-US" dirty="0"/>
          </a:p>
        </p:txBody>
      </p:sp>
      <p:sp>
        <p:nvSpPr>
          <p:cNvPr id="11" name="Text Placeholder 10">
            <a:extLst>
              <a:ext uri="{FF2B5EF4-FFF2-40B4-BE49-F238E27FC236}">
                <a16:creationId xmlns:a16="http://schemas.microsoft.com/office/drawing/2014/main" id="{DBEC17D1-3F22-46D2-867A-36F9DA5C2346}"/>
              </a:ext>
            </a:extLst>
          </p:cNvPr>
          <p:cNvSpPr>
            <a:spLocks noGrp="1"/>
          </p:cNvSpPr>
          <p:nvPr>
            <p:ph type="body" sz="quarter" idx="13"/>
          </p:nvPr>
        </p:nvSpPr>
        <p:spPr>
          <a:xfrm>
            <a:off x="620486" y="1590675"/>
            <a:ext cx="8153400" cy="458152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A9063D8-91FC-41A4-91C6-C26B34D4BEF5}"/>
              </a:ext>
            </a:extLst>
          </p:cNvPr>
          <p:cNvSpPr>
            <a:spLocks noGrp="1"/>
          </p:cNvSpPr>
          <p:nvPr>
            <p:ph type="body" sz="quarter" idx="14" hasCustomPrompt="1"/>
          </p:nvPr>
        </p:nvSpPr>
        <p:spPr>
          <a:xfrm>
            <a:off x="8991600" y="1590674"/>
            <a:ext cx="3200400" cy="4581525"/>
          </a:xfrm>
          <a:solidFill>
            <a:schemeClr val="bg2">
              <a:lumMod val="40000"/>
              <a:lumOff val="60000"/>
            </a:schemeClr>
          </a:solidFill>
        </p:spPr>
        <p:txBody>
          <a:bodyPr lIns="182880" tIns="182880" rIns="365760" bIns="182880"/>
          <a:lstStyle>
            <a:lvl1pPr marL="0" indent="0">
              <a:buNone/>
              <a:defRPr sz="1200">
                <a:solidFill>
                  <a:srgbClr val="404040"/>
                </a:solidFill>
              </a:defRPr>
            </a:lvl1pPr>
          </a:lstStyle>
          <a:p>
            <a:pPr lvl="0"/>
            <a:r>
              <a:rPr lang="en-US" dirty="0"/>
              <a:t>Put what you want in here. Sidebar for when there is additional information to highlight. </a:t>
            </a:r>
          </a:p>
        </p:txBody>
      </p:sp>
    </p:spTree>
    <p:extLst>
      <p:ext uri="{BB962C8B-B14F-4D97-AF65-F5344CB8AC3E}">
        <p14:creationId xmlns:p14="http://schemas.microsoft.com/office/powerpoint/2010/main" val="3237833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1136-584F-425F-AB4E-41DA17B47844}"/>
              </a:ext>
            </a:extLst>
          </p:cNvPr>
          <p:cNvSpPr>
            <a:spLocks noGrp="1"/>
          </p:cNvSpPr>
          <p:nvPr>
            <p:ph type="title" hasCustomPrompt="1"/>
          </p:nvPr>
        </p:nvSpPr>
        <p:spPr/>
        <p:txBody>
          <a:bodyPr/>
          <a:lstStyle>
            <a:lvl1pPr>
              <a:defRPr/>
            </a:lvl1pPr>
          </a:lstStyle>
          <a:p>
            <a:r>
              <a:rPr lang="en-US" dirty="0"/>
              <a:t>Concise Title</a:t>
            </a:r>
          </a:p>
        </p:txBody>
      </p:sp>
      <p:sp>
        <p:nvSpPr>
          <p:cNvPr id="6" name="Rectangle 5">
            <a:extLst>
              <a:ext uri="{FF2B5EF4-FFF2-40B4-BE49-F238E27FC236}">
                <a16:creationId xmlns:a16="http://schemas.microsoft.com/office/drawing/2014/main" id="{8383A365-823D-47E0-9C5B-FCE8F1F278DD}"/>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7" name="Picture 6">
            <a:extLst>
              <a:ext uri="{FF2B5EF4-FFF2-40B4-BE49-F238E27FC236}">
                <a16:creationId xmlns:a16="http://schemas.microsoft.com/office/drawing/2014/main" id="{0349073A-84BE-44E5-BA4D-E4B362207D4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7397" y="6622018"/>
            <a:ext cx="632759" cy="210321"/>
          </a:xfrm>
          <a:prstGeom prst="rect">
            <a:avLst/>
          </a:prstGeom>
        </p:spPr>
      </p:pic>
      <p:sp>
        <p:nvSpPr>
          <p:cNvPr id="3" name="Slide Number Placeholder 2">
            <a:extLst>
              <a:ext uri="{FF2B5EF4-FFF2-40B4-BE49-F238E27FC236}">
                <a16:creationId xmlns:a16="http://schemas.microsoft.com/office/drawing/2014/main" id="{6833AF52-6812-4268-B4C4-FF4D1254BAB3}"/>
              </a:ext>
            </a:extLst>
          </p:cNvPr>
          <p:cNvSpPr>
            <a:spLocks noGrp="1"/>
          </p:cNvSpPr>
          <p:nvPr>
            <p:ph type="sldNum" sz="quarter" idx="10"/>
          </p:nvPr>
        </p:nvSpPr>
        <p:spPr>
          <a:xfrm>
            <a:off x="8991600" y="6572250"/>
            <a:ext cx="2590800" cy="262890"/>
          </a:xfrm>
        </p:spPr>
        <p:txBody>
          <a:bodyPr/>
          <a:lstStyle>
            <a:lvl1pPr>
              <a:defRPr>
                <a:solidFill>
                  <a:schemeClr val="bg1"/>
                </a:solidFill>
              </a:defRPr>
            </a:lvl1pPr>
          </a:lstStyle>
          <a:p>
            <a:fld id="{ABF72756-0213-4A1F-BBDA-2E3072667FD8}" type="slidenum">
              <a:rPr lang="en-US" smtClean="0"/>
              <a:pPr/>
              <a:t>‹#›</a:t>
            </a:fld>
            <a:endParaRPr lang="en-US" dirty="0"/>
          </a:p>
        </p:txBody>
      </p:sp>
      <p:sp>
        <p:nvSpPr>
          <p:cNvPr id="9" name="Text Placeholder 8">
            <a:extLst>
              <a:ext uri="{FF2B5EF4-FFF2-40B4-BE49-F238E27FC236}">
                <a16:creationId xmlns:a16="http://schemas.microsoft.com/office/drawing/2014/main" id="{1BEE2E65-3BCC-42CA-9B91-604001B97194}"/>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dirty="0"/>
              <a:t>If you need a subhead, put it here</a:t>
            </a:r>
            <a:endParaRPr lang="en-US" dirty="0"/>
          </a:p>
        </p:txBody>
      </p:sp>
      <p:sp>
        <p:nvSpPr>
          <p:cNvPr id="11" name="Text Placeholder 10">
            <a:extLst>
              <a:ext uri="{FF2B5EF4-FFF2-40B4-BE49-F238E27FC236}">
                <a16:creationId xmlns:a16="http://schemas.microsoft.com/office/drawing/2014/main" id="{DBEC17D1-3F22-46D2-867A-36F9DA5C2346}"/>
              </a:ext>
            </a:extLst>
          </p:cNvPr>
          <p:cNvSpPr>
            <a:spLocks noGrp="1"/>
          </p:cNvSpPr>
          <p:nvPr>
            <p:ph type="body" sz="quarter" idx="13"/>
          </p:nvPr>
        </p:nvSpPr>
        <p:spPr>
          <a:xfrm>
            <a:off x="620486" y="1590675"/>
            <a:ext cx="5372100" cy="458152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869F72AD-AB28-4DAC-8305-AFBC62459AA2}"/>
              </a:ext>
            </a:extLst>
          </p:cNvPr>
          <p:cNvSpPr>
            <a:spLocks noGrp="1"/>
          </p:cNvSpPr>
          <p:nvPr>
            <p:ph type="pic" sz="quarter" idx="14" hasCustomPrompt="1"/>
          </p:nvPr>
        </p:nvSpPr>
        <p:spPr>
          <a:xfrm>
            <a:off x="6221186" y="1590675"/>
            <a:ext cx="5372100" cy="4581525"/>
          </a:xfrm>
        </p:spPr>
        <p:txBody>
          <a:bodyPr/>
          <a:lstStyle>
            <a:lvl1pPr>
              <a:defRPr/>
            </a:lvl1pPr>
          </a:lstStyle>
          <a:p>
            <a:r>
              <a:rPr lang="en-US" dirty="0"/>
              <a:t>Insert photo or graphic</a:t>
            </a:r>
          </a:p>
        </p:txBody>
      </p:sp>
    </p:spTree>
    <p:extLst>
      <p:ext uri="{BB962C8B-B14F-4D97-AF65-F5344CB8AC3E}">
        <p14:creationId xmlns:p14="http://schemas.microsoft.com/office/powerpoint/2010/main" val="655371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Page Graphic">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774D9F-4B58-4DCB-849E-DE5D18546388}"/>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7" name="Picture 6">
            <a:extLst>
              <a:ext uri="{FF2B5EF4-FFF2-40B4-BE49-F238E27FC236}">
                <a16:creationId xmlns:a16="http://schemas.microsoft.com/office/drawing/2014/main" id="{F5C0BC44-6EBE-4139-8440-1311CD593A6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7397" y="6622018"/>
            <a:ext cx="632759" cy="210321"/>
          </a:xfrm>
          <a:prstGeom prst="rect">
            <a:avLst/>
          </a:prstGeom>
        </p:spPr>
      </p:pic>
      <p:sp>
        <p:nvSpPr>
          <p:cNvPr id="2" name="Title 1">
            <a:extLst>
              <a:ext uri="{FF2B5EF4-FFF2-40B4-BE49-F238E27FC236}">
                <a16:creationId xmlns:a16="http://schemas.microsoft.com/office/drawing/2014/main" id="{80A09B11-430C-4814-BAF4-44E79B78AB74}"/>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E121713-1083-4E90-90D6-21E069DE194B}"/>
              </a:ext>
            </a:extLst>
          </p:cNvPr>
          <p:cNvSpPr>
            <a:spLocks noGrp="1"/>
          </p:cNvSpPr>
          <p:nvPr>
            <p:ph type="sldNum" sz="quarter" idx="10"/>
          </p:nvPr>
        </p:nvSpPr>
        <p:spPr>
          <a:xfrm>
            <a:off x="8839200" y="6572249"/>
            <a:ext cx="2743200" cy="272415"/>
          </a:xfrm>
        </p:spPr>
        <p:txBody>
          <a:bodyPr/>
          <a:lstStyle>
            <a:lvl1pPr>
              <a:defRPr>
                <a:solidFill>
                  <a:schemeClr val="bg1"/>
                </a:solidFill>
              </a:defRPr>
            </a:lvl1pPr>
          </a:lstStyle>
          <a:p>
            <a:fld id="{ABF72756-0213-4A1F-BBDA-2E3072667FD8}" type="slidenum">
              <a:rPr lang="en-US" smtClean="0"/>
              <a:pPr/>
              <a:t>‹#›</a:t>
            </a:fld>
            <a:endParaRPr lang="en-US" dirty="0"/>
          </a:p>
        </p:txBody>
      </p:sp>
      <p:sp>
        <p:nvSpPr>
          <p:cNvPr id="8" name="Text Placeholder 8">
            <a:extLst>
              <a:ext uri="{FF2B5EF4-FFF2-40B4-BE49-F238E27FC236}">
                <a16:creationId xmlns:a16="http://schemas.microsoft.com/office/drawing/2014/main" id="{5C0DEA99-FD37-41B6-9D51-E06D69FE9A84}"/>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dirty="0"/>
              <a:t>If you need a subhead, put it here</a:t>
            </a:r>
            <a:endParaRPr lang="en-US" dirty="0"/>
          </a:p>
        </p:txBody>
      </p:sp>
      <p:sp>
        <p:nvSpPr>
          <p:cNvPr id="10" name="Content Placeholder 9">
            <a:extLst>
              <a:ext uri="{FF2B5EF4-FFF2-40B4-BE49-F238E27FC236}">
                <a16:creationId xmlns:a16="http://schemas.microsoft.com/office/drawing/2014/main" id="{562D0C6E-7C88-4BC7-99FD-04BBD76014E9}"/>
              </a:ext>
            </a:extLst>
          </p:cNvPr>
          <p:cNvSpPr>
            <a:spLocks noGrp="1"/>
          </p:cNvSpPr>
          <p:nvPr>
            <p:ph sz="quarter" idx="13" hasCustomPrompt="1"/>
          </p:nvPr>
        </p:nvSpPr>
        <p:spPr>
          <a:xfrm>
            <a:off x="0" y="1611085"/>
            <a:ext cx="12192000" cy="4961163"/>
          </a:xfrm>
        </p:spPr>
        <p:txBody>
          <a:bodyPr/>
          <a:lstStyle>
            <a:lvl1pPr marL="0" indent="0">
              <a:buNone/>
              <a:defRPr/>
            </a:lvl1pPr>
          </a:lstStyle>
          <a:p>
            <a:pPr lvl="0"/>
            <a:r>
              <a:rPr lang="en-US" dirty="0"/>
              <a:t>Full page photo/graphic bleed</a:t>
            </a:r>
          </a:p>
        </p:txBody>
      </p:sp>
    </p:spTree>
    <p:extLst>
      <p:ext uri="{BB962C8B-B14F-4D97-AF65-F5344CB8AC3E}">
        <p14:creationId xmlns:p14="http://schemas.microsoft.com/office/powerpoint/2010/main" val="3141969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llout + 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CFE2C5-7B6D-42C5-A673-FDC578A5F99C}"/>
              </a:ext>
            </a:extLst>
          </p:cNvPr>
          <p:cNvSpPr/>
          <p:nvPr userDrawn="1"/>
        </p:nvSpPr>
        <p:spPr>
          <a:xfrm>
            <a:off x="0" y="0"/>
            <a:ext cx="59817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ED76CF-DAD3-44D2-A3D8-E69B50444BAA}"/>
              </a:ext>
            </a:extLst>
          </p:cNvPr>
          <p:cNvSpPr>
            <a:spLocks noGrp="1"/>
          </p:cNvSpPr>
          <p:nvPr>
            <p:ph type="title"/>
          </p:nvPr>
        </p:nvSpPr>
        <p:spPr>
          <a:xfrm>
            <a:off x="620486" y="344261"/>
            <a:ext cx="5218339" cy="544739"/>
          </a:xfrm>
        </p:spPr>
        <p:txBody>
          <a:bodyPr/>
          <a:lstStyle>
            <a:lvl1pPr>
              <a:defRPr>
                <a:solidFill>
                  <a:schemeClr val="bg1"/>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970D45FA-1751-4060-B66E-10B537577519}"/>
              </a:ext>
            </a:extLst>
          </p:cNvPr>
          <p:cNvSpPr>
            <a:spLocks noGrp="1"/>
          </p:cNvSpPr>
          <p:nvPr>
            <p:ph type="sldNum" sz="quarter" idx="10"/>
          </p:nvPr>
        </p:nvSpPr>
        <p:spPr/>
        <p:txBody>
          <a:bodyPr/>
          <a:lstStyle>
            <a:lvl1pPr>
              <a:defRPr>
                <a:solidFill>
                  <a:schemeClr val="tx1">
                    <a:lumMod val="75000"/>
                    <a:lumOff val="25000"/>
                  </a:schemeClr>
                </a:solidFill>
              </a:defRPr>
            </a:lvl1pPr>
          </a:lstStyle>
          <a:p>
            <a:fld id="{ABF72756-0213-4A1F-BBDA-2E3072667FD8}" type="slidenum">
              <a:rPr lang="en-US" smtClean="0"/>
              <a:pPr/>
              <a:t>‹#›</a:t>
            </a:fld>
            <a:endParaRPr lang="en-US" dirty="0"/>
          </a:p>
        </p:txBody>
      </p:sp>
      <p:pic>
        <p:nvPicPr>
          <p:cNvPr id="7" name="Picture 6">
            <a:extLst>
              <a:ext uri="{FF2B5EF4-FFF2-40B4-BE49-F238E27FC236}">
                <a16:creationId xmlns:a16="http://schemas.microsoft.com/office/drawing/2014/main" id="{483D8CDE-756B-4954-BEB8-0E8667BB3D1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7397" y="6622018"/>
            <a:ext cx="632759" cy="210321"/>
          </a:xfrm>
          <a:prstGeom prst="rect">
            <a:avLst/>
          </a:prstGeom>
        </p:spPr>
      </p:pic>
      <p:sp>
        <p:nvSpPr>
          <p:cNvPr id="9" name="Picture Placeholder 8">
            <a:extLst>
              <a:ext uri="{FF2B5EF4-FFF2-40B4-BE49-F238E27FC236}">
                <a16:creationId xmlns:a16="http://schemas.microsoft.com/office/drawing/2014/main" id="{E275B025-1353-4A7F-98CB-57E7888B8532}"/>
              </a:ext>
            </a:extLst>
          </p:cNvPr>
          <p:cNvSpPr>
            <a:spLocks noGrp="1"/>
          </p:cNvSpPr>
          <p:nvPr>
            <p:ph type="pic" sz="quarter" idx="11" hasCustomPrompt="1"/>
          </p:nvPr>
        </p:nvSpPr>
        <p:spPr>
          <a:xfrm>
            <a:off x="6210300" y="333375"/>
            <a:ext cx="5372100" cy="5838825"/>
          </a:xfrm>
        </p:spPr>
        <p:txBody>
          <a:bodyPr/>
          <a:lstStyle>
            <a:lvl1pPr>
              <a:defRPr/>
            </a:lvl1pPr>
          </a:lstStyle>
          <a:p>
            <a:r>
              <a:rPr lang="en-US" dirty="0"/>
              <a:t>Insert image or graphic</a:t>
            </a:r>
          </a:p>
        </p:txBody>
      </p:sp>
      <p:sp>
        <p:nvSpPr>
          <p:cNvPr id="11" name="Text Placeholder 10">
            <a:extLst>
              <a:ext uri="{FF2B5EF4-FFF2-40B4-BE49-F238E27FC236}">
                <a16:creationId xmlns:a16="http://schemas.microsoft.com/office/drawing/2014/main" id="{828DEDEE-0ADD-4F0B-9FDD-257705CF34B4}"/>
              </a:ext>
            </a:extLst>
          </p:cNvPr>
          <p:cNvSpPr>
            <a:spLocks noGrp="1"/>
          </p:cNvSpPr>
          <p:nvPr>
            <p:ph type="body" sz="quarter" idx="12" hasCustomPrompt="1"/>
          </p:nvPr>
        </p:nvSpPr>
        <p:spPr>
          <a:xfrm>
            <a:off x="620713" y="1581150"/>
            <a:ext cx="5218112" cy="4591050"/>
          </a:xfrm>
        </p:spPr>
        <p:txBody>
          <a:bodyPr anchor="ctr">
            <a:normAutofit/>
          </a:bodyPr>
          <a:lstStyle>
            <a:lvl1pPr marL="0" indent="0">
              <a:buNone/>
              <a:defRPr sz="2800" i="1">
                <a:solidFill>
                  <a:schemeClr val="bg1"/>
                </a:solidFill>
                <a:latin typeface="Times New Roman" panose="02020603050405020304" pitchFamily="18" charset="0"/>
                <a:cs typeface="Times New Roman" panose="02020603050405020304" pitchFamily="18" charset="0"/>
              </a:defRPr>
            </a:lvl1pPr>
          </a:lstStyle>
          <a:p>
            <a:pPr lvl="0"/>
            <a:r>
              <a:rPr lang="en-US" dirty="0"/>
              <a:t>Use this for creative text such as pull quotes, messaging/marketing statements, </a:t>
            </a:r>
            <a:r>
              <a:rPr lang="en-US" dirty="0" err="1"/>
              <a:t>etc</a:t>
            </a:r>
            <a:endParaRPr lang="en-US" dirty="0"/>
          </a:p>
        </p:txBody>
      </p:sp>
      <p:sp>
        <p:nvSpPr>
          <p:cNvPr id="12" name="Text Placeholder 8">
            <a:extLst>
              <a:ext uri="{FF2B5EF4-FFF2-40B4-BE49-F238E27FC236}">
                <a16:creationId xmlns:a16="http://schemas.microsoft.com/office/drawing/2014/main" id="{48C26668-0BD5-4D2A-8308-5B76886D31AC}"/>
              </a:ext>
            </a:extLst>
          </p:cNvPr>
          <p:cNvSpPr>
            <a:spLocks noGrp="1"/>
          </p:cNvSpPr>
          <p:nvPr>
            <p:ph type="body" sz="quarter" idx="13" hasCustomPrompt="1"/>
          </p:nvPr>
        </p:nvSpPr>
        <p:spPr>
          <a:xfrm>
            <a:off x="626836" y="908049"/>
            <a:ext cx="5218112" cy="325211"/>
          </a:xfrm>
        </p:spPr>
        <p:txBody>
          <a:bodyPr>
            <a:noAutofit/>
          </a:bodyPr>
          <a:lstStyle>
            <a:lvl1pPr marL="0" indent="0">
              <a:buNone/>
              <a:defRPr sz="1200" b="1">
                <a:solidFill>
                  <a:schemeClr val="bg1"/>
                </a:solidFill>
              </a:defRPr>
            </a:lvl1pPr>
          </a:lstStyle>
          <a:p>
            <a:pPr lvl="0"/>
            <a:r>
              <a:rPr lang="en-US" sz="1200" b="1" dirty="0"/>
              <a:t>If you need a subhead, put it here</a:t>
            </a:r>
            <a:endParaRPr lang="en-US" dirty="0"/>
          </a:p>
        </p:txBody>
      </p:sp>
    </p:spTree>
    <p:extLst>
      <p:ext uri="{BB962C8B-B14F-4D97-AF65-F5344CB8AC3E}">
        <p14:creationId xmlns:p14="http://schemas.microsoft.com/office/powerpoint/2010/main" val="1101004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Call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CFE2C5-7B6D-42C5-A673-FDC578A5F99C}"/>
              </a:ext>
            </a:extLst>
          </p:cNvPr>
          <p:cNvSpPr/>
          <p:nvPr userDrawn="1"/>
        </p:nvSpPr>
        <p:spPr>
          <a:xfrm>
            <a:off x="0" y="0"/>
            <a:ext cx="59817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ED76CF-DAD3-44D2-A3D8-E69B50444BAA}"/>
              </a:ext>
            </a:extLst>
          </p:cNvPr>
          <p:cNvSpPr>
            <a:spLocks noGrp="1"/>
          </p:cNvSpPr>
          <p:nvPr>
            <p:ph type="title"/>
          </p:nvPr>
        </p:nvSpPr>
        <p:spPr>
          <a:xfrm>
            <a:off x="6210302" y="344261"/>
            <a:ext cx="5372098" cy="544739"/>
          </a:xfrm>
        </p:spPr>
        <p:txBody>
          <a:bodyPr/>
          <a:lstStyle>
            <a:lvl1pPr>
              <a:defRPr>
                <a:solidFill>
                  <a:schemeClr val="accent1"/>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970D45FA-1751-4060-B66E-10B537577519}"/>
              </a:ext>
            </a:extLst>
          </p:cNvPr>
          <p:cNvSpPr>
            <a:spLocks noGrp="1"/>
          </p:cNvSpPr>
          <p:nvPr>
            <p:ph type="sldNum" sz="quarter" idx="10"/>
          </p:nvPr>
        </p:nvSpPr>
        <p:spPr/>
        <p:txBody>
          <a:bodyPr/>
          <a:lstStyle>
            <a:lvl1pPr>
              <a:defRPr>
                <a:solidFill>
                  <a:schemeClr val="tx1">
                    <a:lumMod val="75000"/>
                    <a:lumOff val="25000"/>
                  </a:schemeClr>
                </a:solidFill>
              </a:defRPr>
            </a:lvl1pPr>
          </a:lstStyle>
          <a:p>
            <a:fld id="{ABF72756-0213-4A1F-BBDA-2E3072667FD8}" type="slidenum">
              <a:rPr lang="en-US" smtClean="0"/>
              <a:pPr/>
              <a:t>‹#›</a:t>
            </a:fld>
            <a:endParaRPr lang="en-US" dirty="0"/>
          </a:p>
        </p:txBody>
      </p:sp>
      <p:pic>
        <p:nvPicPr>
          <p:cNvPr id="7" name="Picture 6">
            <a:extLst>
              <a:ext uri="{FF2B5EF4-FFF2-40B4-BE49-F238E27FC236}">
                <a16:creationId xmlns:a16="http://schemas.microsoft.com/office/drawing/2014/main" id="{483D8CDE-756B-4954-BEB8-0E8667BB3D1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7397" y="6622018"/>
            <a:ext cx="632759" cy="210321"/>
          </a:xfrm>
          <a:prstGeom prst="rect">
            <a:avLst/>
          </a:prstGeom>
        </p:spPr>
      </p:pic>
      <p:sp>
        <p:nvSpPr>
          <p:cNvPr id="11" name="Text Placeholder 10">
            <a:extLst>
              <a:ext uri="{FF2B5EF4-FFF2-40B4-BE49-F238E27FC236}">
                <a16:creationId xmlns:a16="http://schemas.microsoft.com/office/drawing/2014/main" id="{828DEDEE-0ADD-4F0B-9FDD-257705CF34B4}"/>
              </a:ext>
            </a:extLst>
          </p:cNvPr>
          <p:cNvSpPr>
            <a:spLocks noGrp="1"/>
          </p:cNvSpPr>
          <p:nvPr>
            <p:ph type="body" sz="quarter" idx="12" hasCustomPrompt="1"/>
          </p:nvPr>
        </p:nvSpPr>
        <p:spPr>
          <a:xfrm>
            <a:off x="620713" y="333375"/>
            <a:ext cx="5218112" cy="5838825"/>
          </a:xfrm>
        </p:spPr>
        <p:txBody>
          <a:bodyPr anchor="ctr">
            <a:normAutofit/>
          </a:bodyPr>
          <a:lstStyle>
            <a:lvl1pPr marL="0" indent="0">
              <a:buNone/>
              <a:defRPr sz="2800" i="1">
                <a:solidFill>
                  <a:schemeClr val="bg1"/>
                </a:solidFill>
                <a:latin typeface="Times New Roman" panose="02020603050405020304" pitchFamily="18" charset="0"/>
                <a:cs typeface="Times New Roman" panose="02020603050405020304" pitchFamily="18" charset="0"/>
              </a:defRPr>
            </a:lvl1pPr>
          </a:lstStyle>
          <a:p>
            <a:pPr lvl="0"/>
            <a:r>
              <a:rPr lang="en-US" dirty="0"/>
              <a:t>Use this for creative text such as pull quotes, messaging/marketing statements, </a:t>
            </a:r>
            <a:r>
              <a:rPr lang="en-US" dirty="0" err="1"/>
              <a:t>etc</a:t>
            </a:r>
            <a:endParaRPr lang="en-US" dirty="0"/>
          </a:p>
        </p:txBody>
      </p:sp>
      <p:sp>
        <p:nvSpPr>
          <p:cNvPr id="6" name="Text Placeholder 5">
            <a:extLst>
              <a:ext uri="{FF2B5EF4-FFF2-40B4-BE49-F238E27FC236}">
                <a16:creationId xmlns:a16="http://schemas.microsoft.com/office/drawing/2014/main" id="{14C0DF66-E52C-474F-B2AE-4DE71CB02959}"/>
              </a:ext>
            </a:extLst>
          </p:cNvPr>
          <p:cNvSpPr>
            <a:spLocks noGrp="1"/>
          </p:cNvSpPr>
          <p:nvPr>
            <p:ph type="body" sz="quarter" idx="13"/>
          </p:nvPr>
        </p:nvSpPr>
        <p:spPr>
          <a:xfrm>
            <a:off x="6210300" y="1600200"/>
            <a:ext cx="5360988" cy="4572000"/>
          </a:xfrm>
        </p:spPr>
        <p:txBody>
          <a:bodyPr/>
          <a:lstStyle/>
          <a:p>
            <a:pPr lvl="0"/>
            <a:r>
              <a:rPr lang="en-US"/>
              <a:t>Click to edit Master text styles</a:t>
            </a:r>
          </a:p>
          <a:p>
            <a:pPr lvl="1"/>
            <a:r>
              <a:rPr lang="en-US"/>
              <a:t>Second level</a:t>
            </a:r>
          </a:p>
          <a:p>
            <a:pPr lvl="2"/>
            <a:r>
              <a:rPr lang="en-US"/>
              <a:t>Third level</a:t>
            </a:r>
          </a:p>
        </p:txBody>
      </p:sp>
      <p:sp>
        <p:nvSpPr>
          <p:cNvPr id="10" name="Text Placeholder 8">
            <a:extLst>
              <a:ext uri="{FF2B5EF4-FFF2-40B4-BE49-F238E27FC236}">
                <a16:creationId xmlns:a16="http://schemas.microsoft.com/office/drawing/2014/main" id="{5FA1E7F2-39E1-4DEB-9110-980EB78C6D84}"/>
              </a:ext>
            </a:extLst>
          </p:cNvPr>
          <p:cNvSpPr>
            <a:spLocks noGrp="1"/>
          </p:cNvSpPr>
          <p:nvPr>
            <p:ph type="body" sz="quarter" idx="14" hasCustomPrompt="1"/>
          </p:nvPr>
        </p:nvSpPr>
        <p:spPr>
          <a:xfrm>
            <a:off x="6210300" y="908049"/>
            <a:ext cx="5372100" cy="322489"/>
          </a:xfrm>
        </p:spPr>
        <p:txBody>
          <a:bodyPr>
            <a:noAutofit/>
          </a:bodyPr>
          <a:lstStyle>
            <a:lvl1pPr marL="0" indent="0">
              <a:buNone/>
              <a:defRPr sz="1200" b="1">
                <a:solidFill>
                  <a:schemeClr val="accent1"/>
                </a:solidFill>
              </a:defRPr>
            </a:lvl1pPr>
          </a:lstStyle>
          <a:p>
            <a:pPr lvl="0"/>
            <a:r>
              <a:rPr lang="en-US" sz="1200" b="1" dirty="0"/>
              <a:t>If you need a subhead, put it here</a:t>
            </a:r>
            <a:endParaRPr lang="en-US" dirty="0"/>
          </a:p>
        </p:txBody>
      </p:sp>
    </p:spTree>
    <p:extLst>
      <p:ext uri="{BB962C8B-B14F-4D97-AF65-F5344CB8AC3E}">
        <p14:creationId xmlns:p14="http://schemas.microsoft.com/office/powerpoint/2010/main" val="1706830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1136-584F-425F-AB4E-41DA17B47844}"/>
              </a:ext>
            </a:extLst>
          </p:cNvPr>
          <p:cNvSpPr>
            <a:spLocks noGrp="1"/>
          </p:cNvSpPr>
          <p:nvPr>
            <p:ph type="title" hasCustomPrompt="1"/>
          </p:nvPr>
        </p:nvSpPr>
        <p:spPr/>
        <p:txBody>
          <a:bodyPr/>
          <a:lstStyle>
            <a:lvl1pPr>
              <a:defRPr/>
            </a:lvl1pPr>
          </a:lstStyle>
          <a:p>
            <a:r>
              <a:rPr lang="en-US" dirty="0"/>
              <a:t>Concise Title</a:t>
            </a:r>
          </a:p>
        </p:txBody>
      </p:sp>
      <p:sp>
        <p:nvSpPr>
          <p:cNvPr id="6" name="Rectangle 5">
            <a:extLst>
              <a:ext uri="{FF2B5EF4-FFF2-40B4-BE49-F238E27FC236}">
                <a16:creationId xmlns:a16="http://schemas.microsoft.com/office/drawing/2014/main" id="{8383A365-823D-47E0-9C5B-FCE8F1F278DD}"/>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7" name="Picture 6">
            <a:extLst>
              <a:ext uri="{FF2B5EF4-FFF2-40B4-BE49-F238E27FC236}">
                <a16:creationId xmlns:a16="http://schemas.microsoft.com/office/drawing/2014/main" id="{0349073A-84BE-44E5-BA4D-E4B362207D4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7397" y="6622018"/>
            <a:ext cx="632759" cy="210321"/>
          </a:xfrm>
          <a:prstGeom prst="rect">
            <a:avLst/>
          </a:prstGeom>
        </p:spPr>
      </p:pic>
      <p:sp>
        <p:nvSpPr>
          <p:cNvPr id="3" name="Slide Number Placeholder 2">
            <a:extLst>
              <a:ext uri="{FF2B5EF4-FFF2-40B4-BE49-F238E27FC236}">
                <a16:creationId xmlns:a16="http://schemas.microsoft.com/office/drawing/2014/main" id="{6833AF52-6812-4268-B4C4-FF4D1254BAB3}"/>
              </a:ext>
            </a:extLst>
          </p:cNvPr>
          <p:cNvSpPr>
            <a:spLocks noGrp="1"/>
          </p:cNvSpPr>
          <p:nvPr>
            <p:ph type="sldNum" sz="quarter" idx="10"/>
          </p:nvPr>
        </p:nvSpPr>
        <p:spPr>
          <a:xfrm>
            <a:off x="8991600" y="6572250"/>
            <a:ext cx="2590800" cy="262890"/>
          </a:xfrm>
        </p:spPr>
        <p:txBody>
          <a:bodyPr/>
          <a:lstStyle>
            <a:lvl1pPr>
              <a:defRPr>
                <a:solidFill>
                  <a:schemeClr val="bg1"/>
                </a:solidFill>
              </a:defRPr>
            </a:lvl1pPr>
          </a:lstStyle>
          <a:p>
            <a:fld id="{ABF72756-0213-4A1F-BBDA-2E3072667FD8}" type="slidenum">
              <a:rPr lang="en-US" smtClean="0"/>
              <a:pPr/>
              <a:t>‹#›</a:t>
            </a:fld>
            <a:endParaRPr lang="en-US" dirty="0"/>
          </a:p>
        </p:txBody>
      </p:sp>
      <p:sp>
        <p:nvSpPr>
          <p:cNvPr id="9" name="Text Placeholder 8">
            <a:extLst>
              <a:ext uri="{FF2B5EF4-FFF2-40B4-BE49-F238E27FC236}">
                <a16:creationId xmlns:a16="http://schemas.microsoft.com/office/drawing/2014/main" id="{1BEE2E65-3BCC-42CA-9B91-604001B97194}"/>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dirty="0"/>
              <a:t>If you need a subhead, put it here</a:t>
            </a:r>
            <a:endParaRPr lang="en-US" dirty="0"/>
          </a:p>
        </p:txBody>
      </p:sp>
      <p:sp>
        <p:nvSpPr>
          <p:cNvPr id="11" name="Text Placeholder 10">
            <a:extLst>
              <a:ext uri="{FF2B5EF4-FFF2-40B4-BE49-F238E27FC236}">
                <a16:creationId xmlns:a16="http://schemas.microsoft.com/office/drawing/2014/main" id="{DBEC17D1-3F22-46D2-867A-36F9DA5C2346}"/>
              </a:ext>
            </a:extLst>
          </p:cNvPr>
          <p:cNvSpPr>
            <a:spLocks noGrp="1"/>
          </p:cNvSpPr>
          <p:nvPr>
            <p:ph type="body" sz="quarter" idx="13"/>
          </p:nvPr>
        </p:nvSpPr>
        <p:spPr>
          <a:xfrm>
            <a:off x="620486" y="2095501"/>
            <a:ext cx="5372100" cy="4076699"/>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0" name="Text Placeholder 10">
            <a:extLst>
              <a:ext uri="{FF2B5EF4-FFF2-40B4-BE49-F238E27FC236}">
                <a16:creationId xmlns:a16="http://schemas.microsoft.com/office/drawing/2014/main" id="{3BE1BBD6-F7C3-4DD1-B0B5-33C690F31D2F}"/>
              </a:ext>
            </a:extLst>
          </p:cNvPr>
          <p:cNvSpPr>
            <a:spLocks noGrp="1"/>
          </p:cNvSpPr>
          <p:nvPr>
            <p:ph type="body" sz="quarter" idx="14"/>
          </p:nvPr>
        </p:nvSpPr>
        <p:spPr>
          <a:xfrm>
            <a:off x="6221186" y="2095500"/>
            <a:ext cx="5372100" cy="4076699"/>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20">
            <a:extLst>
              <a:ext uri="{FF2B5EF4-FFF2-40B4-BE49-F238E27FC236}">
                <a16:creationId xmlns:a16="http://schemas.microsoft.com/office/drawing/2014/main" id="{7D98EB41-0CA6-441F-B00C-5BD334DEE4F7}"/>
              </a:ext>
            </a:extLst>
          </p:cNvPr>
          <p:cNvSpPr>
            <a:spLocks noGrp="1"/>
          </p:cNvSpPr>
          <p:nvPr>
            <p:ph type="body" sz="quarter" idx="19" hasCustomPrompt="1"/>
          </p:nvPr>
        </p:nvSpPr>
        <p:spPr>
          <a:xfrm>
            <a:off x="615950" y="1606373"/>
            <a:ext cx="5372100" cy="348066"/>
          </a:xfrm>
          <a:prstGeom prst="rect">
            <a:avLst/>
          </a:prstGeom>
          <a:solidFill>
            <a:schemeClr val="accent2"/>
          </a:solidFill>
        </p:spPr>
        <p:txBody>
          <a:bodyPr anchor="ctr"/>
          <a:lstStyle>
            <a:lvl1pPr marL="0" indent="0" algn="ctr">
              <a:buNone/>
              <a:defRPr b="1">
                <a:solidFill>
                  <a:schemeClr val="bg1"/>
                </a:solidFill>
              </a:defRPr>
            </a:lvl1pPr>
          </a:lstStyle>
          <a:p>
            <a:pPr lvl="0"/>
            <a:r>
              <a:rPr lang="en-US" dirty="0"/>
              <a:t>Title</a:t>
            </a:r>
          </a:p>
        </p:txBody>
      </p:sp>
      <p:sp>
        <p:nvSpPr>
          <p:cNvPr id="13" name="Text Placeholder 20">
            <a:extLst>
              <a:ext uri="{FF2B5EF4-FFF2-40B4-BE49-F238E27FC236}">
                <a16:creationId xmlns:a16="http://schemas.microsoft.com/office/drawing/2014/main" id="{680363C8-CD7B-4912-BE48-34497328C883}"/>
              </a:ext>
            </a:extLst>
          </p:cNvPr>
          <p:cNvSpPr>
            <a:spLocks noGrp="1"/>
          </p:cNvSpPr>
          <p:nvPr>
            <p:ph type="body" sz="quarter" idx="20" hasCustomPrompt="1"/>
          </p:nvPr>
        </p:nvSpPr>
        <p:spPr>
          <a:xfrm>
            <a:off x="6210300" y="1601610"/>
            <a:ext cx="5372100" cy="348066"/>
          </a:xfrm>
          <a:prstGeom prst="rect">
            <a:avLst/>
          </a:prstGeom>
          <a:solidFill>
            <a:schemeClr val="accent2"/>
          </a:solidFill>
        </p:spPr>
        <p:txBody>
          <a:bodyPr anchor="ctr"/>
          <a:lstStyle>
            <a:lvl1pPr marL="0" indent="0" algn="ctr">
              <a:buNone/>
              <a:defRPr b="1">
                <a:solidFill>
                  <a:schemeClr val="bg1"/>
                </a:solidFill>
              </a:defRPr>
            </a:lvl1pPr>
          </a:lstStyle>
          <a:p>
            <a:pPr lvl="0"/>
            <a:r>
              <a:rPr lang="en-US" dirty="0"/>
              <a:t>Can Modify Box Colors or Remove Fill</a:t>
            </a:r>
          </a:p>
        </p:txBody>
      </p:sp>
    </p:spTree>
    <p:extLst>
      <p:ext uri="{BB962C8B-B14F-4D97-AF65-F5344CB8AC3E}">
        <p14:creationId xmlns:p14="http://schemas.microsoft.com/office/powerpoint/2010/main" val="4122953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1136-584F-425F-AB4E-41DA17B47844}"/>
              </a:ext>
            </a:extLst>
          </p:cNvPr>
          <p:cNvSpPr>
            <a:spLocks noGrp="1"/>
          </p:cNvSpPr>
          <p:nvPr>
            <p:ph type="title" hasCustomPrompt="1"/>
          </p:nvPr>
        </p:nvSpPr>
        <p:spPr/>
        <p:txBody>
          <a:bodyPr/>
          <a:lstStyle>
            <a:lvl1pPr>
              <a:defRPr/>
            </a:lvl1pPr>
          </a:lstStyle>
          <a:p>
            <a:r>
              <a:rPr lang="en-US" dirty="0"/>
              <a:t>Concise Title</a:t>
            </a:r>
          </a:p>
        </p:txBody>
      </p:sp>
      <p:sp>
        <p:nvSpPr>
          <p:cNvPr id="6" name="Rectangle 5">
            <a:extLst>
              <a:ext uri="{FF2B5EF4-FFF2-40B4-BE49-F238E27FC236}">
                <a16:creationId xmlns:a16="http://schemas.microsoft.com/office/drawing/2014/main" id="{8383A365-823D-47E0-9C5B-FCE8F1F278DD}"/>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7" name="Picture 6">
            <a:extLst>
              <a:ext uri="{FF2B5EF4-FFF2-40B4-BE49-F238E27FC236}">
                <a16:creationId xmlns:a16="http://schemas.microsoft.com/office/drawing/2014/main" id="{0349073A-84BE-44E5-BA4D-E4B362207D4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7397" y="6622018"/>
            <a:ext cx="632759" cy="210321"/>
          </a:xfrm>
          <a:prstGeom prst="rect">
            <a:avLst/>
          </a:prstGeom>
        </p:spPr>
      </p:pic>
      <p:sp>
        <p:nvSpPr>
          <p:cNvPr id="3" name="Slide Number Placeholder 2">
            <a:extLst>
              <a:ext uri="{FF2B5EF4-FFF2-40B4-BE49-F238E27FC236}">
                <a16:creationId xmlns:a16="http://schemas.microsoft.com/office/drawing/2014/main" id="{6833AF52-6812-4268-B4C4-FF4D1254BAB3}"/>
              </a:ext>
            </a:extLst>
          </p:cNvPr>
          <p:cNvSpPr>
            <a:spLocks noGrp="1"/>
          </p:cNvSpPr>
          <p:nvPr>
            <p:ph type="sldNum" sz="quarter" idx="10"/>
          </p:nvPr>
        </p:nvSpPr>
        <p:spPr>
          <a:xfrm>
            <a:off x="8991600" y="6572250"/>
            <a:ext cx="2590800" cy="262890"/>
          </a:xfrm>
        </p:spPr>
        <p:txBody>
          <a:bodyPr/>
          <a:lstStyle>
            <a:lvl1pPr>
              <a:defRPr>
                <a:solidFill>
                  <a:schemeClr val="bg1"/>
                </a:solidFill>
              </a:defRPr>
            </a:lvl1pPr>
          </a:lstStyle>
          <a:p>
            <a:fld id="{ABF72756-0213-4A1F-BBDA-2E3072667FD8}" type="slidenum">
              <a:rPr lang="en-US" smtClean="0"/>
              <a:pPr/>
              <a:t>‹#›</a:t>
            </a:fld>
            <a:endParaRPr lang="en-US" dirty="0"/>
          </a:p>
        </p:txBody>
      </p:sp>
      <p:sp>
        <p:nvSpPr>
          <p:cNvPr id="9" name="Text Placeholder 8">
            <a:extLst>
              <a:ext uri="{FF2B5EF4-FFF2-40B4-BE49-F238E27FC236}">
                <a16:creationId xmlns:a16="http://schemas.microsoft.com/office/drawing/2014/main" id="{1BEE2E65-3BCC-42CA-9B91-604001B97194}"/>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dirty="0"/>
              <a:t>If you need a subhead, put it here</a:t>
            </a:r>
            <a:endParaRPr lang="en-US" dirty="0"/>
          </a:p>
        </p:txBody>
      </p:sp>
      <p:sp>
        <p:nvSpPr>
          <p:cNvPr id="11" name="Text Placeholder 10">
            <a:extLst>
              <a:ext uri="{FF2B5EF4-FFF2-40B4-BE49-F238E27FC236}">
                <a16:creationId xmlns:a16="http://schemas.microsoft.com/office/drawing/2014/main" id="{DBEC17D1-3F22-46D2-867A-36F9DA5C2346}"/>
              </a:ext>
            </a:extLst>
          </p:cNvPr>
          <p:cNvSpPr>
            <a:spLocks noGrp="1"/>
          </p:cNvSpPr>
          <p:nvPr>
            <p:ph type="body" sz="quarter" idx="13"/>
          </p:nvPr>
        </p:nvSpPr>
        <p:spPr>
          <a:xfrm>
            <a:off x="620486" y="2095501"/>
            <a:ext cx="3474720" cy="4076699"/>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20">
            <a:extLst>
              <a:ext uri="{FF2B5EF4-FFF2-40B4-BE49-F238E27FC236}">
                <a16:creationId xmlns:a16="http://schemas.microsoft.com/office/drawing/2014/main" id="{7D98EB41-0CA6-441F-B00C-5BD334DEE4F7}"/>
              </a:ext>
            </a:extLst>
          </p:cNvPr>
          <p:cNvSpPr>
            <a:spLocks noGrp="1"/>
          </p:cNvSpPr>
          <p:nvPr>
            <p:ph type="body" sz="quarter" idx="19" hasCustomPrompt="1"/>
          </p:nvPr>
        </p:nvSpPr>
        <p:spPr>
          <a:xfrm>
            <a:off x="615950" y="1606373"/>
            <a:ext cx="3474720" cy="348066"/>
          </a:xfrm>
          <a:prstGeom prst="rect">
            <a:avLst/>
          </a:prstGeom>
          <a:solidFill>
            <a:schemeClr val="accent2"/>
          </a:solidFill>
        </p:spPr>
        <p:txBody>
          <a:bodyPr anchor="ctr"/>
          <a:lstStyle>
            <a:lvl1pPr marL="0" indent="0" algn="ctr">
              <a:buNone/>
              <a:defRPr b="1">
                <a:solidFill>
                  <a:schemeClr val="bg1"/>
                </a:solidFill>
              </a:defRPr>
            </a:lvl1pPr>
          </a:lstStyle>
          <a:p>
            <a:pPr lvl="0"/>
            <a:r>
              <a:rPr lang="en-US" dirty="0"/>
              <a:t>Title</a:t>
            </a:r>
          </a:p>
        </p:txBody>
      </p:sp>
      <p:sp>
        <p:nvSpPr>
          <p:cNvPr id="16" name="Text Placeholder 10">
            <a:extLst>
              <a:ext uri="{FF2B5EF4-FFF2-40B4-BE49-F238E27FC236}">
                <a16:creationId xmlns:a16="http://schemas.microsoft.com/office/drawing/2014/main" id="{135F959B-AC2A-4536-9B54-5BA32797E651}"/>
              </a:ext>
            </a:extLst>
          </p:cNvPr>
          <p:cNvSpPr>
            <a:spLocks noGrp="1"/>
          </p:cNvSpPr>
          <p:nvPr>
            <p:ph type="body" sz="quarter" idx="20"/>
          </p:nvPr>
        </p:nvSpPr>
        <p:spPr>
          <a:xfrm>
            <a:off x="4363811" y="2095501"/>
            <a:ext cx="3474720" cy="4076699"/>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7" name="Text Placeholder 20">
            <a:extLst>
              <a:ext uri="{FF2B5EF4-FFF2-40B4-BE49-F238E27FC236}">
                <a16:creationId xmlns:a16="http://schemas.microsoft.com/office/drawing/2014/main" id="{2B2A9384-C823-45A2-A386-9D0D29D68A45}"/>
              </a:ext>
            </a:extLst>
          </p:cNvPr>
          <p:cNvSpPr>
            <a:spLocks noGrp="1"/>
          </p:cNvSpPr>
          <p:nvPr>
            <p:ph type="body" sz="quarter" idx="21" hasCustomPrompt="1"/>
          </p:nvPr>
        </p:nvSpPr>
        <p:spPr>
          <a:xfrm>
            <a:off x="4359275" y="1606373"/>
            <a:ext cx="3474720" cy="348066"/>
          </a:xfrm>
          <a:prstGeom prst="rect">
            <a:avLst/>
          </a:prstGeom>
          <a:solidFill>
            <a:schemeClr val="accent2"/>
          </a:solidFill>
        </p:spPr>
        <p:txBody>
          <a:bodyPr anchor="ctr"/>
          <a:lstStyle>
            <a:lvl1pPr marL="0" indent="0" algn="ctr">
              <a:buNone/>
              <a:defRPr b="1">
                <a:solidFill>
                  <a:schemeClr val="bg1"/>
                </a:solidFill>
              </a:defRPr>
            </a:lvl1pPr>
          </a:lstStyle>
          <a:p>
            <a:pPr lvl="0"/>
            <a:r>
              <a:rPr lang="en-US" dirty="0"/>
              <a:t>Title</a:t>
            </a:r>
          </a:p>
        </p:txBody>
      </p:sp>
      <p:sp>
        <p:nvSpPr>
          <p:cNvPr id="18" name="Text Placeholder 10">
            <a:extLst>
              <a:ext uri="{FF2B5EF4-FFF2-40B4-BE49-F238E27FC236}">
                <a16:creationId xmlns:a16="http://schemas.microsoft.com/office/drawing/2014/main" id="{D4F0019C-AC22-47C7-91E8-7A10AEB02568}"/>
              </a:ext>
            </a:extLst>
          </p:cNvPr>
          <p:cNvSpPr>
            <a:spLocks noGrp="1"/>
          </p:cNvSpPr>
          <p:nvPr>
            <p:ph type="body" sz="quarter" idx="22"/>
          </p:nvPr>
        </p:nvSpPr>
        <p:spPr>
          <a:xfrm>
            <a:off x="8123011" y="2095501"/>
            <a:ext cx="3474720" cy="4076699"/>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9" name="Text Placeholder 20">
            <a:extLst>
              <a:ext uri="{FF2B5EF4-FFF2-40B4-BE49-F238E27FC236}">
                <a16:creationId xmlns:a16="http://schemas.microsoft.com/office/drawing/2014/main" id="{448C9A94-F8A6-44A6-BE1C-B65F59A4E1B2}"/>
              </a:ext>
            </a:extLst>
          </p:cNvPr>
          <p:cNvSpPr>
            <a:spLocks noGrp="1"/>
          </p:cNvSpPr>
          <p:nvPr>
            <p:ph type="body" sz="quarter" idx="23" hasCustomPrompt="1"/>
          </p:nvPr>
        </p:nvSpPr>
        <p:spPr>
          <a:xfrm>
            <a:off x="8118475" y="1606373"/>
            <a:ext cx="3474720" cy="348066"/>
          </a:xfrm>
          <a:prstGeom prst="rect">
            <a:avLst/>
          </a:prstGeom>
          <a:solidFill>
            <a:schemeClr val="accent2"/>
          </a:solidFill>
        </p:spPr>
        <p:txBody>
          <a:bodyPr anchor="ctr"/>
          <a:lstStyle>
            <a:lvl1pPr marL="0" indent="0" algn="ctr">
              <a:buNone/>
              <a:defRPr b="1">
                <a:solidFill>
                  <a:schemeClr val="bg1"/>
                </a:solidFill>
              </a:defRPr>
            </a:lvl1pPr>
          </a:lstStyle>
          <a:p>
            <a:pPr lvl="0"/>
            <a:r>
              <a:rPr lang="en-US" dirty="0"/>
              <a:t>Title</a:t>
            </a:r>
          </a:p>
        </p:txBody>
      </p:sp>
    </p:spTree>
    <p:extLst>
      <p:ext uri="{BB962C8B-B14F-4D97-AF65-F5344CB8AC3E}">
        <p14:creationId xmlns:p14="http://schemas.microsoft.com/office/powerpoint/2010/main" val="1073078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Graphic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1136-584F-425F-AB4E-41DA17B47844}"/>
              </a:ext>
            </a:extLst>
          </p:cNvPr>
          <p:cNvSpPr>
            <a:spLocks noGrp="1"/>
          </p:cNvSpPr>
          <p:nvPr>
            <p:ph type="title" hasCustomPrompt="1"/>
          </p:nvPr>
        </p:nvSpPr>
        <p:spPr>
          <a:xfrm>
            <a:off x="620486" y="344261"/>
            <a:ext cx="2541814" cy="544739"/>
          </a:xfrm>
        </p:spPr>
        <p:txBody>
          <a:bodyPr/>
          <a:lstStyle>
            <a:lvl1pPr>
              <a:defRPr/>
            </a:lvl1pPr>
          </a:lstStyle>
          <a:p>
            <a:r>
              <a:rPr lang="en-US" dirty="0"/>
              <a:t>Concise Title</a:t>
            </a:r>
          </a:p>
        </p:txBody>
      </p:sp>
      <p:sp>
        <p:nvSpPr>
          <p:cNvPr id="6" name="Rectangle 5">
            <a:extLst>
              <a:ext uri="{FF2B5EF4-FFF2-40B4-BE49-F238E27FC236}">
                <a16:creationId xmlns:a16="http://schemas.microsoft.com/office/drawing/2014/main" id="{8383A365-823D-47E0-9C5B-FCE8F1F278DD}"/>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7" name="Picture 6">
            <a:extLst>
              <a:ext uri="{FF2B5EF4-FFF2-40B4-BE49-F238E27FC236}">
                <a16:creationId xmlns:a16="http://schemas.microsoft.com/office/drawing/2014/main" id="{0349073A-84BE-44E5-BA4D-E4B362207D4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7397" y="6622018"/>
            <a:ext cx="632759" cy="210321"/>
          </a:xfrm>
          <a:prstGeom prst="rect">
            <a:avLst/>
          </a:prstGeom>
        </p:spPr>
      </p:pic>
      <p:sp>
        <p:nvSpPr>
          <p:cNvPr id="3" name="Slide Number Placeholder 2">
            <a:extLst>
              <a:ext uri="{FF2B5EF4-FFF2-40B4-BE49-F238E27FC236}">
                <a16:creationId xmlns:a16="http://schemas.microsoft.com/office/drawing/2014/main" id="{6833AF52-6812-4268-B4C4-FF4D1254BAB3}"/>
              </a:ext>
            </a:extLst>
          </p:cNvPr>
          <p:cNvSpPr>
            <a:spLocks noGrp="1"/>
          </p:cNvSpPr>
          <p:nvPr>
            <p:ph type="sldNum" sz="quarter" idx="10"/>
          </p:nvPr>
        </p:nvSpPr>
        <p:spPr>
          <a:xfrm>
            <a:off x="8991600" y="6572250"/>
            <a:ext cx="2590800" cy="262890"/>
          </a:xfrm>
        </p:spPr>
        <p:txBody>
          <a:bodyPr/>
          <a:lstStyle>
            <a:lvl1pPr>
              <a:defRPr>
                <a:solidFill>
                  <a:schemeClr val="bg1"/>
                </a:solidFill>
              </a:defRPr>
            </a:lvl1pPr>
          </a:lstStyle>
          <a:p>
            <a:fld id="{ABF72756-0213-4A1F-BBDA-2E3072667FD8}" type="slidenum">
              <a:rPr lang="en-US" smtClean="0"/>
              <a:pPr/>
              <a:t>‹#›</a:t>
            </a:fld>
            <a:endParaRPr lang="en-US" dirty="0"/>
          </a:p>
        </p:txBody>
      </p:sp>
      <p:sp>
        <p:nvSpPr>
          <p:cNvPr id="9" name="Text Placeholder 8">
            <a:extLst>
              <a:ext uri="{FF2B5EF4-FFF2-40B4-BE49-F238E27FC236}">
                <a16:creationId xmlns:a16="http://schemas.microsoft.com/office/drawing/2014/main" id="{1BEE2E65-3BCC-42CA-9B91-604001B97194}"/>
              </a:ext>
            </a:extLst>
          </p:cNvPr>
          <p:cNvSpPr>
            <a:spLocks noGrp="1"/>
          </p:cNvSpPr>
          <p:nvPr>
            <p:ph type="body" sz="quarter" idx="12" hasCustomPrompt="1"/>
          </p:nvPr>
        </p:nvSpPr>
        <p:spPr>
          <a:xfrm>
            <a:off x="626836" y="889000"/>
            <a:ext cx="2552700" cy="358775"/>
          </a:xfrm>
        </p:spPr>
        <p:txBody>
          <a:bodyPr>
            <a:noAutofit/>
          </a:bodyPr>
          <a:lstStyle>
            <a:lvl1pPr marL="0" indent="0">
              <a:buNone/>
              <a:defRPr sz="1200" b="1">
                <a:solidFill>
                  <a:schemeClr val="accent1"/>
                </a:solidFill>
              </a:defRPr>
            </a:lvl1pPr>
          </a:lstStyle>
          <a:p>
            <a:pPr lvl="0"/>
            <a:r>
              <a:rPr lang="en-US" sz="1200" b="1" dirty="0"/>
              <a:t>If you need a subhead, put it here</a:t>
            </a:r>
            <a:endParaRPr lang="en-US" dirty="0"/>
          </a:p>
        </p:txBody>
      </p:sp>
      <p:sp>
        <p:nvSpPr>
          <p:cNvPr id="11" name="Text Placeholder 10">
            <a:extLst>
              <a:ext uri="{FF2B5EF4-FFF2-40B4-BE49-F238E27FC236}">
                <a16:creationId xmlns:a16="http://schemas.microsoft.com/office/drawing/2014/main" id="{DBEC17D1-3F22-46D2-867A-36F9DA5C2346}"/>
              </a:ext>
            </a:extLst>
          </p:cNvPr>
          <p:cNvSpPr>
            <a:spLocks noGrp="1"/>
          </p:cNvSpPr>
          <p:nvPr>
            <p:ph type="body" sz="quarter" idx="13" hasCustomPrompt="1"/>
          </p:nvPr>
        </p:nvSpPr>
        <p:spPr>
          <a:xfrm>
            <a:off x="620486" y="1600201"/>
            <a:ext cx="2552700" cy="4572000"/>
          </a:xfrm>
        </p:spPr>
        <p:txBody>
          <a:bodyPr anchor="t">
            <a:normAutofit/>
          </a:bodyPr>
          <a:lstStyle>
            <a:lvl1pPr marL="0" indent="0">
              <a:buNone/>
              <a:defRPr sz="1200"/>
            </a:lvl1pPr>
            <a:lvl3pPr>
              <a:defRPr/>
            </a:lvl3pPr>
          </a:lstStyle>
          <a:p>
            <a:pPr lvl="0"/>
            <a:r>
              <a:rPr lang="en-US" dirty="0"/>
              <a:t>Caption for the image or graphic. Should not need bullets because the image/graphic speaks for itself</a:t>
            </a:r>
          </a:p>
        </p:txBody>
      </p:sp>
      <p:sp>
        <p:nvSpPr>
          <p:cNvPr id="10" name="Content Placeholder 9">
            <a:extLst>
              <a:ext uri="{FF2B5EF4-FFF2-40B4-BE49-F238E27FC236}">
                <a16:creationId xmlns:a16="http://schemas.microsoft.com/office/drawing/2014/main" id="{8FA4345B-AA57-4C35-AA7A-A55C20D8A433}"/>
              </a:ext>
            </a:extLst>
          </p:cNvPr>
          <p:cNvSpPr>
            <a:spLocks noGrp="1" noChangeAspect="1"/>
          </p:cNvSpPr>
          <p:nvPr>
            <p:ph sz="quarter" idx="15" hasCustomPrompt="1"/>
          </p:nvPr>
        </p:nvSpPr>
        <p:spPr>
          <a:xfrm>
            <a:off x="3390900" y="333375"/>
            <a:ext cx="8191500" cy="5838825"/>
          </a:xfrm>
        </p:spPr>
        <p:txBody>
          <a:bodyPr/>
          <a:lstStyle>
            <a:lvl1pPr>
              <a:defRPr/>
            </a:lvl1pPr>
          </a:lstStyle>
          <a:p>
            <a:pPr lvl="0"/>
            <a:r>
              <a:rPr lang="en-US" dirty="0"/>
              <a:t>Large graphic or image</a:t>
            </a:r>
          </a:p>
        </p:txBody>
      </p:sp>
    </p:spTree>
    <p:extLst>
      <p:ext uri="{BB962C8B-B14F-4D97-AF65-F5344CB8AC3E}">
        <p14:creationId xmlns:p14="http://schemas.microsoft.com/office/powerpoint/2010/main" val="2379314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orizontal Graphic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1136-584F-425F-AB4E-41DA17B47844}"/>
              </a:ext>
            </a:extLst>
          </p:cNvPr>
          <p:cNvSpPr>
            <a:spLocks noGrp="1"/>
          </p:cNvSpPr>
          <p:nvPr>
            <p:ph type="title" hasCustomPrompt="1"/>
          </p:nvPr>
        </p:nvSpPr>
        <p:spPr/>
        <p:txBody>
          <a:bodyPr/>
          <a:lstStyle>
            <a:lvl1pPr>
              <a:defRPr/>
            </a:lvl1pPr>
          </a:lstStyle>
          <a:p>
            <a:r>
              <a:rPr lang="en-US" dirty="0"/>
              <a:t>Concise Title</a:t>
            </a:r>
          </a:p>
        </p:txBody>
      </p:sp>
      <p:sp>
        <p:nvSpPr>
          <p:cNvPr id="6" name="Rectangle 5">
            <a:extLst>
              <a:ext uri="{FF2B5EF4-FFF2-40B4-BE49-F238E27FC236}">
                <a16:creationId xmlns:a16="http://schemas.microsoft.com/office/drawing/2014/main" id="{8383A365-823D-47E0-9C5B-FCE8F1F278DD}"/>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7" name="Picture 6">
            <a:extLst>
              <a:ext uri="{FF2B5EF4-FFF2-40B4-BE49-F238E27FC236}">
                <a16:creationId xmlns:a16="http://schemas.microsoft.com/office/drawing/2014/main" id="{0349073A-84BE-44E5-BA4D-E4B362207D4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7397" y="6622018"/>
            <a:ext cx="632759" cy="210321"/>
          </a:xfrm>
          <a:prstGeom prst="rect">
            <a:avLst/>
          </a:prstGeom>
        </p:spPr>
      </p:pic>
      <p:sp>
        <p:nvSpPr>
          <p:cNvPr id="3" name="Slide Number Placeholder 2">
            <a:extLst>
              <a:ext uri="{FF2B5EF4-FFF2-40B4-BE49-F238E27FC236}">
                <a16:creationId xmlns:a16="http://schemas.microsoft.com/office/drawing/2014/main" id="{6833AF52-6812-4268-B4C4-FF4D1254BAB3}"/>
              </a:ext>
            </a:extLst>
          </p:cNvPr>
          <p:cNvSpPr>
            <a:spLocks noGrp="1"/>
          </p:cNvSpPr>
          <p:nvPr>
            <p:ph type="sldNum" sz="quarter" idx="10"/>
          </p:nvPr>
        </p:nvSpPr>
        <p:spPr>
          <a:xfrm>
            <a:off x="8991600" y="6572250"/>
            <a:ext cx="2590800" cy="262890"/>
          </a:xfrm>
        </p:spPr>
        <p:txBody>
          <a:bodyPr/>
          <a:lstStyle>
            <a:lvl1pPr>
              <a:defRPr>
                <a:solidFill>
                  <a:schemeClr val="bg1"/>
                </a:solidFill>
              </a:defRPr>
            </a:lvl1pPr>
          </a:lstStyle>
          <a:p>
            <a:fld id="{ABF72756-0213-4A1F-BBDA-2E3072667FD8}" type="slidenum">
              <a:rPr lang="en-US" smtClean="0"/>
              <a:pPr/>
              <a:t>‹#›</a:t>
            </a:fld>
            <a:endParaRPr lang="en-US" dirty="0"/>
          </a:p>
        </p:txBody>
      </p:sp>
      <p:sp>
        <p:nvSpPr>
          <p:cNvPr id="9" name="Text Placeholder 8">
            <a:extLst>
              <a:ext uri="{FF2B5EF4-FFF2-40B4-BE49-F238E27FC236}">
                <a16:creationId xmlns:a16="http://schemas.microsoft.com/office/drawing/2014/main" id="{1BEE2E65-3BCC-42CA-9B91-604001B97194}"/>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dirty="0"/>
              <a:t>If you need a subhead, put it here</a:t>
            </a:r>
            <a:endParaRPr lang="en-US" dirty="0"/>
          </a:p>
        </p:txBody>
      </p:sp>
      <p:sp>
        <p:nvSpPr>
          <p:cNvPr id="11" name="Text Placeholder 10">
            <a:extLst>
              <a:ext uri="{FF2B5EF4-FFF2-40B4-BE49-F238E27FC236}">
                <a16:creationId xmlns:a16="http://schemas.microsoft.com/office/drawing/2014/main" id="{DBEC17D1-3F22-46D2-867A-36F9DA5C2346}"/>
              </a:ext>
            </a:extLst>
          </p:cNvPr>
          <p:cNvSpPr>
            <a:spLocks noGrp="1"/>
          </p:cNvSpPr>
          <p:nvPr>
            <p:ph type="body" sz="quarter" idx="13"/>
          </p:nvPr>
        </p:nvSpPr>
        <p:spPr>
          <a:xfrm>
            <a:off x="620486" y="1600200"/>
            <a:ext cx="10972800" cy="2219326"/>
          </a:xfrm>
        </p:spPr>
        <p:txBody>
          <a:bodyPr numCol="2" spcCol="457200"/>
          <a:lstStyle>
            <a:lvl1pPr>
              <a:defRPr/>
            </a:lvl1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a:extLst>
              <a:ext uri="{FF2B5EF4-FFF2-40B4-BE49-F238E27FC236}">
                <a16:creationId xmlns:a16="http://schemas.microsoft.com/office/drawing/2014/main" id="{11A80A87-1212-45CA-BFBA-C583CCC6BC3E}"/>
              </a:ext>
            </a:extLst>
          </p:cNvPr>
          <p:cNvSpPr>
            <a:spLocks noGrp="1" noChangeAspect="1"/>
          </p:cNvSpPr>
          <p:nvPr>
            <p:ph sz="quarter" idx="15" hasCustomPrompt="1"/>
          </p:nvPr>
        </p:nvSpPr>
        <p:spPr>
          <a:xfrm>
            <a:off x="620486" y="3943350"/>
            <a:ext cx="10972800" cy="2228850"/>
          </a:xfrm>
        </p:spPr>
        <p:txBody>
          <a:bodyPr/>
          <a:lstStyle>
            <a:lvl1pPr>
              <a:defRPr/>
            </a:lvl1pPr>
          </a:lstStyle>
          <a:p>
            <a:pPr lvl="0"/>
            <a:r>
              <a:rPr lang="en-US" dirty="0"/>
              <a:t>Graphic or image</a:t>
            </a:r>
          </a:p>
        </p:txBody>
      </p:sp>
    </p:spTree>
    <p:extLst>
      <p:ext uri="{BB962C8B-B14F-4D97-AF65-F5344CB8AC3E}">
        <p14:creationId xmlns:p14="http://schemas.microsoft.com/office/powerpoint/2010/main" val="2958482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sometric Grid">
    <p:spTree>
      <p:nvGrpSpPr>
        <p:cNvPr id="1" name=""/>
        <p:cNvGrpSpPr/>
        <p:nvPr/>
      </p:nvGrpSpPr>
      <p:grpSpPr>
        <a:xfrm>
          <a:off x="0" y="0"/>
          <a:ext cx="0" cy="0"/>
          <a:chOff x="0" y="0"/>
          <a:chExt cx="0" cy="0"/>
        </a:xfrm>
      </p:grpSpPr>
      <p:pic>
        <p:nvPicPr>
          <p:cNvPr id="8" name="Isometric Grid">
            <a:extLst>
              <a:ext uri="{FF2B5EF4-FFF2-40B4-BE49-F238E27FC236}">
                <a16:creationId xmlns:a16="http://schemas.microsoft.com/office/drawing/2014/main" id="{E7C8EF4E-FD04-49B1-8B0D-57FA3E2E39C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1"/>
            <a:ext cx="12191999" cy="6537959"/>
          </a:xfrm>
          <a:prstGeom prst="rect">
            <a:avLst/>
          </a:prstGeom>
        </p:spPr>
      </p:pic>
      <p:sp>
        <p:nvSpPr>
          <p:cNvPr id="2" name="Title 1">
            <a:extLst>
              <a:ext uri="{FF2B5EF4-FFF2-40B4-BE49-F238E27FC236}">
                <a16:creationId xmlns:a16="http://schemas.microsoft.com/office/drawing/2014/main" id="{11831136-584F-425F-AB4E-41DA17B47844}"/>
              </a:ext>
            </a:extLst>
          </p:cNvPr>
          <p:cNvSpPr>
            <a:spLocks noGrp="1"/>
          </p:cNvSpPr>
          <p:nvPr>
            <p:ph type="title" hasCustomPrompt="1"/>
          </p:nvPr>
        </p:nvSpPr>
        <p:spPr/>
        <p:txBody>
          <a:bodyPr/>
          <a:lstStyle>
            <a:lvl1pPr>
              <a:defRPr/>
            </a:lvl1pPr>
          </a:lstStyle>
          <a:p>
            <a:r>
              <a:rPr lang="en-US" dirty="0"/>
              <a:t>Isometric Grid Template</a:t>
            </a:r>
          </a:p>
        </p:txBody>
      </p:sp>
      <p:sp>
        <p:nvSpPr>
          <p:cNvPr id="6" name="Rectangle 5">
            <a:extLst>
              <a:ext uri="{FF2B5EF4-FFF2-40B4-BE49-F238E27FC236}">
                <a16:creationId xmlns:a16="http://schemas.microsoft.com/office/drawing/2014/main" id="{8383A365-823D-47E0-9C5B-FCE8F1F278DD}"/>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7" name="Picture 6">
            <a:extLst>
              <a:ext uri="{FF2B5EF4-FFF2-40B4-BE49-F238E27FC236}">
                <a16:creationId xmlns:a16="http://schemas.microsoft.com/office/drawing/2014/main" id="{0349073A-84BE-44E5-BA4D-E4B362207D4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97397" y="6622018"/>
            <a:ext cx="632759" cy="210321"/>
          </a:xfrm>
          <a:prstGeom prst="rect">
            <a:avLst/>
          </a:prstGeom>
        </p:spPr>
      </p:pic>
      <p:sp>
        <p:nvSpPr>
          <p:cNvPr id="3" name="Slide Number Placeholder 2">
            <a:extLst>
              <a:ext uri="{FF2B5EF4-FFF2-40B4-BE49-F238E27FC236}">
                <a16:creationId xmlns:a16="http://schemas.microsoft.com/office/drawing/2014/main" id="{6833AF52-6812-4268-B4C4-FF4D1254BAB3}"/>
              </a:ext>
            </a:extLst>
          </p:cNvPr>
          <p:cNvSpPr>
            <a:spLocks noGrp="1"/>
          </p:cNvSpPr>
          <p:nvPr>
            <p:ph type="sldNum" sz="quarter" idx="10"/>
          </p:nvPr>
        </p:nvSpPr>
        <p:spPr>
          <a:xfrm>
            <a:off x="8991600" y="6572250"/>
            <a:ext cx="2590800" cy="262890"/>
          </a:xfrm>
        </p:spPr>
        <p:txBody>
          <a:bodyPr/>
          <a:lstStyle>
            <a:lvl1pPr>
              <a:defRPr>
                <a:solidFill>
                  <a:schemeClr val="bg1"/>
                </a:solidFill>
              </a:defRPr>
            </a:lvl1pPr>
          </a:lstStyle>
          <a:p>
            <a:fld id="{ABF72756-0213-4A1F-BBDA-2E3072667FD8}" type="slidenum">
              <a:rPr lang="en-US" smtClean="0"/>
              <a:pPr/>
              <a:t>‹#›</a:t>
            </a:fld>
            <a:endParaRPr lang="en-US" dirty="0"/>
          </a:p>
        </p:txBody>
      </p:sp>
      <p:sp>
        <p:nvSpPr>
          <p:cNvPr id="9" name="Text Placeholder 8">
            <a:extLst>
              <a:ext uri="{FF2B5EF4-FFF2-40B4-BE49-F238E27FC236}">
                <a16:creationId xmlns:a16="http://schemas.microsoft.com/office/drawing/2014/main" id="{1BEE2E65-3BCC-42CA-9B91-604001B97194}"/>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dirty="0"/>
              <a:t>If you need a subhead, put it here</a:t>
            </a:r>
            <a:endParaRPr lang="en-US" dirty="0"/>
          </a:p>
        </p:txBody>
      </p:sp>
      <p:sp>
        <p:nvSpPr>
          <p:cNvPr id="11" name="Text Placeholder 10">
            <a:extLst>
              <a:ext uri="{FF2B5EF4-FFF2-40B4-BE49-F238E27FC236}">
                <a16:creationId xmlns:a16="http://schemas.microsoft.com/office/drawing/2014/main" id="{DBEC17D1-3F22-46D2-867A-36F9DA5C2346}"/>
              </a:ext>
            </a:extLst>
          </p:cNvPr>
          <p:cNvSpPr>
            <a:spLocks noGrp="1"/>
          </p:cNvSpPr>
          <p:nvPr>
            <p:ph type="body" sz="quarter" idx="13" hasCustomPrompt="1"/>
          </p:nvPr>
        </p:nvSpPr>
        <p:spPr>
          <a:xfrm>
            <a:off x="620486" y="1590675"/>
            <a:ext cx="10972800" cy="4581525"/>
          </a:xfrm>
        </p:spPr>
        <p:txBody>
          <a:bodyPr/>
          <a:lstStyle>
            <a:lvl1pPr marL="0" indent="0">
              <a:buNone/>
              <a:defRPr/>
            </a:lvl1pPr>
            <a:lvl3pPr>
              <a:defRPr/>
            </a:lvl3pPr>
          </a:lstStyle>
          <a:p>
            <a:pPr lvl="0"/>
            <a:r>
              <a:rPr lang="en-US" dirty="0"/>
              <a:t>Once objects are aligned on all iso slides, the grid can be turned off once in the master slide, and all the slides using this master would be updated.</a:t>
            </a:r>
          </a:p>
          <a:p>
            <a:pPr lvl="0"/>
            <a:r>
              <a:rPr lang="en-US" dirty="0"/>
              <a:t>To turn off the Grid on the master slide:</a:t>
            </a:r>
          </a:p>
          <a:p>
            <a:pPr lvl="1"/>
            <a:r>
              <a:rPr lang="en-US" dirty="0"/>
              <a:t>Go to “View” &gt; “Slide Master”</a:t>
            </a:r>
          </a:p>
          <a:p>
            <a:pPr lvl="1"/>
            <a:r>
              <a:rPr lang="en-US" dirty="0"/>
              <a:t>Select “Isometric grid” master layout if not already selected</a:t>
            </a:r>
          </a:p>
          <a:p>
            <a:pPr lvl="1"/>
            <a:r>
              <a:rPr lang="en-US" dirty="0"/>
              <a:t>Select “Home” &gt; “Arrange” &gt; “Selection Pane”</a:t>
            </a:r>
          </a:p>
          <a:p>
            <a:pPr lvl="1"/>
            <a:r>
              <a:rPr lang="en-US" dirty="0"/>
              <a:t>Click on the eye icon to hide the “Isometric Grid” layer </a:t>
            </a:r>
          </a:p>
        </p:txBody>
      </p:sp>
    </p:spTree>
    <p:extLst>
      <p:ext uri="{BB962C8B-B14F-4D97-AF65-F5344CB8AC3E}">
        <p14:creationId xmlns:p14="http://schemas.microsoft.com/office/powerpoint/2010/main" val="1405323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E409D-9402-469A-94D0-E0CFDA79C1DC}"/>
              </a:ext>
            </a:extLst>
          </p:cNvPr>
          <p:cNvSpPr>
            <a:spLocks noGrp="1"/>
          </p:cNvSpPr>
          <p:nvPr>
            <p:ph type="title"/>
          </p:nvPr>
        </p:nvSpPr>
        <p:spPr>
          <a:xfrm>
            <a:off x="609600" y="4860472"/>
            <a:ext cx="8191500" cy="921203"/>
          </a:xfrm>
        </p:spPr>
        <p:txBody>
          <a:bodyPr anchor="t">
            <a:noAutofit/>
          </a:bodyPr>
          <a:lstStyle>
            <a:lvl1pPr>
              <a:defRPr sz="3000">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E4DF1422-CDED-4E1A-941F-F703A2D92B46}"/>
              </a:ext>
            </a:extLst>
          </p:cNvPr>
          <p:cNvSpPr>
            <a:spLocks noGrp="1"/>
          </p:cNvSpPr>
          <p:nvPr>
            <p:ph type="pic" sz="quarter" idx="10"/>
          </p:nvPr>
        </p:nvSpPr>
        <p:spPr>
          <a:xfrm>
            <a:off x="609600" y="889000"/>
            <a:ext cx="10972800" cy="3663950"/>
          </a:xfrm>
        </p:spPr>
        <p:txBody>
          <a:bodyPr/>
          <a:lstStyle/>
          <a:p>
            <a:r>
              <a:rPr lang="en-US" dirty="0"/>
              <a:t>Click icon to add picture</a:t>
            </a:r>
          </a:p>
        </p:txBody>
      </p:sp>
      <p:pic>
        <p:nvPicPr>
          <p:cNvPr id="6" name="Picture 5">
            <a:extLst>
              <a:ext uri="{FF2B5EF4-FFF2-40B4-BE49-F238E27FC236}">
                <a16:creationId xmlns:a16="http://schemas.microsoft.com/office/drawing/2014/main" id="{80305070-432E-4096-A8B3-C1A5856D977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09600" y="333756"/>
            <a:ext cx="1109164" cy="346753"/>
          </a:xfrm>
          <a:prstGeom prst="rect">
            <a:avLst/>
          </a:prstGeom>
        </p:spPr>
      </p:pic>
      <p:sp>
        <p:nvSpPr>
          <p:cNvPr id="10" name="Text Placeholder 9">
            <a:extLst>
              <a:ext uri="{FF2B5EF4-FFF2-40B4-BE49-F238E27FC236}">
                <a16:creationId xmlns:a16="http://schemas.microsoft.com/office/drawing/2014/main" id="{E90F613F-4D92-4842-AAB1-AE04BD4824CB}"/>
              </a:ext>
            </a:extLst>
          </p:cNvPr>
          <p:cNvSpPr>
            <a:spLocks noGrp="1"/>
          </p:cNvSpPr>
          <p:nvPr>
            <p:ph type="body" sz="quarter" idx="12" hasCustomPrompt="1"/>
          </p:nvPr>
        </p:nvSpPr>
        <p:spPr>
          <a:xfrm>
            <a:off x="609600" y="5959021"/>
            <a:ext cx="8191500" cy="409575"/>
          </a:xfrm>
        </p:spPr>
        <p:txBody>
          <a:bodyPr/>
          <a:lstStyle>
            <a:lvl1pPr marL="0" indent="0">
              <a:buNone/>
              <a:defRPr sz="1100" b="1">
                <a:solidFill>
                  <a:schemeClr val="accent6"/>
                </a:solidFill>
              </a:defRPr>
            </a:lvl1pPr>
          </a:lstStyle>
          <a:p>
            <a:pPr lvl="0"/>
            <a:r>
              <a:rPr lang="en-US" dirty="0"/>
              <a:t>Subtitle</a:t>
            </a:r>
          </a:p>
        </p:txBody>
      </p:sp>
    </p:spTree>
    <p:extLst>
      <p:ext uri="{BB962C8B-B14F-4D97-AF65-F5344CB8AC3E}">
        <p14:creationId xmlns:p14="http://schemas.microsoft.com/office/powerpoint/2010/main" val="88399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Graphic +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BA753A-591B-4B67-919C-0565E8BCB3CF}"/>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9" name="Picture 8">
            <a:extLst>
              <a:ext uri="{FF2B5EF4-FFF2-40B4-BE49-F238E27FC236}">
                <a16:creationId xmlns:a16="http://schemas.microsoft.com/office/drawing/2014/main" id="{31AC3A1A-29B8-424B-8440-DE14AFB2F32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7397" y="6622018"/>
            <a:ext cx="632759" cy="210321"/>
          </a:xfrm>
          <a:prstGeom prst="rect">
            <a:avLst/>
          </a:prstGeom>
        </p:spPr>
      </p:pic>
      <p:sp>
        <p:nvSpPr>
          <p:cNvPr id="3" name="Slide Number Placeholder 2">
            <a:extLst>
              <a:ext uri="{FF2B5EF4-FFF2-40B4-BE49-F238E27FC236}">
                <a16:creationId xmlns:a16="http://schemas.microsoft.com/office/drawing/2014/main" id="{D871A0EE-B697-4B3E-885A-86A4E50B9FD6}"/>
              </a:ext>
            </a:extLst>
          </p:cNvPr>
          <p:cNvSpPr>
            <a:spLocks noGrp="1"/>
          </p:cNvSpPr>
          <p:nvPr>
            <p:ph type="sldNum" sz="quarter" idx="10"/>
          </p:nvPr>
        </p:nvSpPr>
        <p:spPr/>
        <p:txBody>
          <a:bodyPr/>
          <a:lstStyle>
            <a:lvl1pPr>
              <a:defRPr>
                <a:solidFill>
                  <a:schemeClr val="bg1"/>
                </a:solidFill>
              </a:defRPr>
            </a:lvl1pPr>
          </a:lstStyle>
          <a:p>
            <a:fld id="{ABF72756-0213-4A1F-BBDA-2E3072667FD8}" type="slidenum">
              <a:rPr lang="en-US" smtClean="0"/>
              <a:pPr/>
              <a:t>‹#›</a:t>
            </a:fld>
            <a:endParaRPr lang="en-US" dirty="0"/>
          </a:p>
        </p:txBody>
      </p:sp>
      <p:sp>
        <p:nvSpPr>
          <p:cNvPr id="11" name="Content Placeholder 10">
            <a:extLst>
              <a:ext uri="{FF2B5EF4-FFF2-40B4-BE49-F238E27FC236}">
                <a16:creationId xmlns:a16="http://schemas.microsoft.com/office/drawing/2014/main" id="{8E2AA193-5FE0-48CA-87F6-2FFB07BF8C1F}"/>
              </a:ext>
            </a:extLst>
          </p:cNvPr>
          <p:cNvSpPr>
            <a:spLocks noGrp="1"/>
          </p:cNvSpPr>
          <p:nvPr>
            <p:ph sz="quarter" idx="13" hasCustomPrompt="1"/>
          </p:nvPr>
        </p:nvSpPr>
        <p:spPr>
          <a:xfrm>
            <a:off x="620486" y="333375"/>
            <a:ext cx="10972800" cy="5400675"/>
          </a:xfrm>
        </p:spPr>
        <p:txBody>
          <a:bodyPr/>
          <a:lstStyle>
            <a:lvl1pPr>
              <a:defRPr/>
            </a:lvl1pPr>
          </a:lstStyle>
          <a:p>
            <a:pPr lvl="0"/>
            <a:r>
              <a:rPr lang="en-US" dirty="0"/>
              <a:t>Full page graphic/photo</a:t>
            </a:r>
          </a:p>
        </p:txBody>
      </p:sp>
      <p:sp>
        <p:nvSpPr>
          <p:cNvPr id="19" name="Text Placeholder 18">
            <a:extLst>
              <a:ext uri="{FF2B5EF4-FFF2-40B4-BE49-F238E27FC236}">
                <a16:creationId xmlns:a16="http://schemas.microsoft.com/office/drawing/2014/main" id="{B3D2CCC7-1097-4822-AF9F-D6B0E81BD4B0}"/>
              </a:ext>
            </a:extLst>
          </p:cNvPr>
          <p:cNvSpPr>
            <a:spLocks noGrp="1"/>
          </p:cNvSpPr>
          <p:nvPr>
            <p:ph type="body" sz="quarter" idx="14" hasCustomPrompt="1"/>
          </p:nvPr>
        </p:nvSpPr>
        <p:spPr>
          <a:xfrm>
            <a:off x="609600" y="5908675"/>
            <a:ext cx="10972800" cy="263525"/>
          </a:xfrm>
        </p:spPr>
        <p:txBody>
          <a:bodyPr/>
          <a:lstStyle>
            <a:lvl1pPr marL="0" indent="0" algn="r">
              <a:buNone/>
              <a:defRPr sz="1200" b="1">
                <a:solidFill>
                  <a:schemeClr val="accent6"/>
                </a:solidFill>
              </a:defRPr>
            </a:lvl1pPr>
          </a:lstStyle>
          <a:p>
            <a:pPr lvl="0"/>
            <a:r>
              <a:rPr lang="en-US" dirty="0"/>
              <a:t>Concise caption for above image/graphic</a:t>
            </a:r>
          </a:p>
        </p:txBody>
      </p:sp>
    </p:spTree>
    <p:extLst>
      <p:ext uri="{BB962C8B-B14F-4D97-AF65-F5344CB8AC3E}">
        <p14:creationId xmlns:p14="http://schemas.microsoft.com/office/powerpoint/2010/main" val="784748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Images +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47ABD5-C2A6-4C4A-90F0-E6E742F2DE1F}"/>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4">
            <a:extLst>
              <a:ext uri="{FF2B5EF4-FFF2-40B4-BE49-F238E27FC236}">
                <a16:creationId xmlns:a16="http://schemas.microsoft.com/office/drawing/2014/main" id="{CA543370-69A8-46D0-96E3-97F269DEA88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7397" y="6622018"/>
            <a:ext cx="632759" cy="210321"/>
          </a:xfrm>
          <a:prstGeom prst="rect">
            <a:avLst/>
          </a:prstGeom>
        </p:spPr>
      </p:pic>
      <p:sp>
        <p:nvSpPr>
          <p:cNvPr id="2" name="Title 1">
            <a:extLst>
              <a:ext uri="{FF2B5EF4-FFF2-40B4-BE49-F238E27FC236}">
                <a16:creationId xmlns:a16="http://schemas.microsoft.com/office/drawing/2014/main" id="{77D25E9B-F7CB-4714-8FE4-D2651BC224F8}"/>
              </a:ext>
            </a:extLst>
          </p:cNvPr>
          <p:cNvSpPr>
            <a:spLocks noGrp="1"/>
          </p:cNvSpPr>
          <p:nvPr>
            <p:ph type="title"/>
          </p:nvPr>
        </p:nvSpPr>
        <p:spPr/>
        <p:txBody>
          <a:bodyPr>
            <a:noAutofit/>
          </a:bodyPr>
          <a:lstStyle/>
          <a:p>
            <a:r>
              <a:rPr lang="en-US"/>
              <a:t>Click to edit Master title style</a:t>
            </a:r>
          </a:p>
        </p:txBody>
      </p:sp>
      <p:sp>
        <p:nvSpPr>
          <p:cNvPr id="3" name="Slide Number Placeholder 2">
            <a:extLst>
              <a:ext uri="{FF2B5EF4-FFF2-40B4-BE49-F238E27FC236}">
                <a16:creationId xmlns:a16="http://schemas.microsoft.com/office/drawing/2014/main" id="{4135B96C-FF4C-48AB-8664-365582988F52}"/>
              </a:ext>
            </a:extLst>
          </p:cNvPr>
          <p:cNvSpPr>
            <a:spLocks noGrp="1"/>
          </p:cNvSpPr>
          <p:nvPr>
            <p:ph type="sldNum" sz="quarter" idx="10"/>
          </p:nvPr>
        </p:nvSpPr>
        <p:spPr/>
        <p:txBody>
          <a:bodyPr/>
          <a:lstStyle/>
          <a:p>
            <a:fld id="{ABF72756-0213-4A1F-BBDA-2E3072667FD8}" type="slidenum">
              <a:rPr lang="en-US" smtClean="0"/>
              <a:pPr/>
              <a:t>‹#›</a:t>
            </a:fld>
            <a:endParaRPr lang="en-US" dirty="0"/>
          </a:p>
        </p:txBody>
      </p:sp>
      <p:sp>
        <p:nvSpPr>
          <p:cNvPr id="6" name="Text Placeholder 8">
            <a:extLst>
              <a:ext uri="{FF2B5EF4-FFF2-40B4-BE49-F238E27FC236}">
                <a16:creationId xmlns:a16="http://schemas.microsoft.com/office/drawing/2014/main" id="{E2F1C377-73AF-4A57-B381-81D5E51ACB01}"/>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dirty="0"/>
              <a:t>If you need a subhead, put it here</a:t>
            </a:r>
            <a:endParaRPr lang="en-US" dirty="0"/>
          </a:p>
        </p:txBody>
      </p:sp>
      <p:sp>
        <p:nvSpPr>
          <p:cNvPr id="8" name="Picture Placeholder 7">
            <a:extLst>
              <a:ext uri="{FF2B5EF4-FFF2-40B4-BE49-F238E27FC236}">
                <a16:creationId xmlns:a16="http://schemas.microsoft.com/office/drawing/2014/main" id="{61D64971-0AA0-4B94-B0D0-57B52327409F}"/>
              </a:ext>
            </a:extLst>
          </p:cNvPr>
          <p:cNvSpPr>
            <a:spLocks noGrp="1"/>
          </p:cNvSpPr>
          <p:nvPr>
            <p:ph type="pic" sz="quarter" idx="13"/>
          </p:nvPr>
        </p:nvSpPr>
        <p:spPr>
          <a:xfrm>
            <a:off x="615950" y="1611085"/>
            <a:ext cx="5365750" cy="3788229"/>
          </a:xfrm>
        </p:spPr>
        <p:txBody>
          <a:bodyPr/>
          <a:lstStyle/>
          <a:p>
            <a:r>
              <a:rPr lang="en-US" dirty="0"/>
              <a:t>Click icon to add picture</a:t>
            </a:r>
          </a:p>
        </p:txBody>
      </p:sp>
      <p:sp>
        <p:nvSpPr>
          <p:cNvPr id="9" name="Picture Placeholder 7">
            <a:extLst>
              <a:ext uri="{FF2B5EF4-FFF2-40B4-BE49-F238E27FC236}">
                <a16:creationId xmlns:a16="http://schemas.microsoft.com/office/drawing/2014/main" id="{0789C6B2-8A60-4467-988A-65AA5C823D49}"/>
              </a:ext>
            </a:extLst>
          </p:cNvPr>
          <p:cNvSpPr>
            <a:spLocks noGrp="1"/>
          </p:cNvSpPr>
          <p:nvPr>
            <p:ph type="pic" sz="quarter" idx="14"/>
          </p:nvPr>
        </p:nvSpPr>
        <p:spPr>
          <a:xfrm>
            <a:off x="6227536" y="1611085"/>
            <a:ext cx="5365750" cy="3788229"/>
          </a:xfrm>
        </p:spPr>
        <p:txBody>
          <a:bodyPr/>
          <a:lstStyle/>
          <a:p>
            <a:r>
              <a:rPr lang="en-US" dirty="0"/>
              <a:t>Click icon to add picture</a:t>
            </a:r>
          </a:p>
        </p:txBody>
      </p:sp>
      <p:sp>
        <p:nvSpPr>
          <p:cNvPr id="13" name="Text Placeholder 18">
            <a:extLst>
              <a:ext uri="{FF2B5EF4-FFF2-40B4-BE49-F238E27FC236}">
                <a16:creationId xmlns:a16="http://schemas.microsoft.com/office/drawing/2014/main" id="{F7A8F0E9-CD0F-457A-BE2F-25518B1E12D4}"/>
              </a:ext>
            </a:extLst>
          </p:cNvPr>
          <p:cNvSpPr>
            <a:spLocks noGrp="1"/>
          </p:cNvSpPr>
          <p:nvPr>
            <p:ph type="body" sz="quarter" idx="17" hasCustomPrompt="1"/>
          </p:nvPr>
        </p:nvSpPr>
        <p:spPr>
          <a:xfrm>
            <a:off x="609600" y="5573487"/>
            <a:ext cx="5363028" cy="598714"/>
          </a:xfrm>
        </p:spPr>
        <p:txBody>
          <a:bodyPr/>
          <a:lstStyle>
            <a:lvl1pPr marL="0" indent="0" algn="ctr">
              <a:buNone/>
              <a:defRPr sz="1200" b="1">
                <a:solidFill>
                  <a:schemeClr val="accent6"/>
                </a:solidFill>
              </a:defRPr>
            </a:lvl1pPr>
          </a:lstStyle>
          <a:p>
            <a:pPr lvl="0"/>
            <a:r>
              <a:rPr lang="en-US" dirty="0"/>
              <a:t>Concise caption for above image/graphic</a:t>
            </a:r>
          </a:p>
        </p:txBody>
      </p:sp>
      <p:sp>
        <p:nvSpPr>
          <p:cNvPr id="14" name="Text Placeholder 18">
            <a:extLst>
              <a:ext uri="{FF2B5EF4-FFF2-40B4-BE49-F238E27FC236}">
                <a16:creationId xmlns:a16="http://schemas.microsoft.com/office/drawing/2014/main" id="{9A08F83C-CD98-43A7-A284-04504024D363}"/>
              </a:ext>
            </a:extLst>
          </p:cNvPr>
          <p:cNvSpPr>
            <a:spLocks noGrp="1"/>
          </p:cNvSpPr>
          <p:nvPr>
            <p:ph type="body" sz="quarter" idx="18" hasCustomPrompt="1"/>
          </p:nvPr>
        </p:nvSpPr>
        <p:spPr>
          <a:xfrm>
            <a:off x="6228897" y="5583012"/>
            <a:ext cx="5363028" cy="598714"/>
          </a:xfrm>
        </p:spPr>
        <p:txBody>
          <a:bodyPr/>
          <a:lstStyle>
            <a:lvl1pPr marL="0" indent="0" algn="ctr">
              <a:buNone/>
              <a:defRPr sz="1200" b="1">
                <a:solidFill>
                  <a:schemeClr val="accent6"/>
                </a:solidFill>
              </a:defRPr>
            </a:lvl1pPr>
          </a:lstStyle>
          <a:p>
            <a:pPr lvl="0"/>
            <a:r>
              <a:rPr lang="en-US" dirty="0"/>
              <a:t>Concise caption for above image/graphic</a:t>
            </a:r>
          </a:p>
        </p:txBody>
      </p:sp>
    </p:spTree>
    <p:extLst>
      <p:ext uri="{BB962C8B-B14F-4D97-AF65-F5344CB8AC3E}">
        <p14:creationId xmlns:p14="http://schemas.microsoft.com/office/powerpoint/2010/main" val="2454765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Images +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47ABD5-C2A6-4C4A-90F0-E6E742F2DE1F}"/>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4">
            <a:extLst>
              <a:ext uri="{FF2B5EF4-FFF2-40B4-BE49-F238E27FC236}">
                <a16:creationId xmlns:a16="http://schemas.microsoft.com/office/drawing/2014/main" id="{CA543370-69A8-46D0-96E3-97F269DEA88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7397" y="6622018"/>
            <a:ext cx="632759" cy="210321"/>
          </a:xfrm>
          <a:prstGeom prst="rect">
            <a:avLst/>
          </a:prstGeom>
        </p:spPr>
      </p:pic>
      <p:sp>
        <p:nvSpPr>
          <p:cNvPr id="2" name="Title 1">
            <a:extLst>
              <a:ext uri="{FF2B5EF4-FFF2-40B4-BE49-F238E27FC236}">
                <a16:creationId xmlns:a16="http://schemas.microsoft.com/office/drawing/2014/main" id="{77D25E9B-F7CB-4714-8FE4-D2651BC224F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135B96C-FF4C-48AB-8664-365582988F52}"/>
              </a:ext>
            </a:extLst>
          </p:cNvPr>
          <p:cNvSpPr>
            <a:spLocks noGrp="1"/>
          </p:cNvSpPr>
          <p:nvPr>
            <p:ph type="sldNum" sz="quarter" idx="10"/>
          </p:nvPr>
        </p:nvSpPr>
        <p:spPr/>
        <p:txBody>
          <a:bodyPr/>
          <a:lstStyle/>
          <a:p>
            <a:fld id="{ABF72756-0213-4A1F-BBDA-2E3072667FD8}" type="slidenum">
              <a:rPr lang="en-US" smtClean="0"/>
              <a:pPr/>
              <a:t>‹#›</a:t>
            </a:fld>
            <a:endParaRPr lang="en-US" dirty="0"/>
          </a:p>
        </p:txBody>
      </p:sp>
      <p:sp>
        <p:nvSpPr>
          <p:cNvPr id="6" name="Text Placeholder 8">
            <a:extLst>
              <a:ext uri="{FF2B5EF4-FFF2-40B4-BE49-F238E27FC236}">
                <a16:creationId xmlns:a16="http://schemas.microsoft.com/office/drawing/2014/main" id="{E2F1C377-73AF-4A57-B381-81D5E51ACB01}"/>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dirty="0"/>
              <a:t>If you need a subhead, put it here</a:t>
            </a:r>
            <a:endParaRPr lang="en-US" dirty="0"/>
          </a:p>
        </p:txBody>
      </p:sp>
      <p:sp>
        <p:nvSpPr>
          <p:cNvPr id="8" name="Picture Placeholder 7">
            <a:extLst>
              <a:ext uri="{FF2B5EF4-FFF2-40B4-BE49-F238E27FC236}">
                <a16:creationId xmlns:a16="http://schemas.microsoft.com/office/drawing/2014/main" id="{61D64971-0AA0-4B94-B0D0-57B52327409F}"/>
              </a:ext>
            </a:extLst>
          </p:cNvPr>
          <p:cNvSpPr>
            <a:spLocks noGrp="1"/>
          </p:cNvSpPr>
          <p:nvPr>
            <p:ph type="pic" sz="quarter" idx="13"/>
          </p:nvPr>
        </p:nvSpPr>
        <p:spPr>
          <a:xfrm>
            <a:off x="615950" y="1611085"/>
            <a:ext cx="3564164" cy="3788229"/>
          </a:xfrm>
        </p:spPr>
        <p:txBody>
          <a:bodyPr/>
          <a:lstStyle/>
          <a:p>
            <a:r>
              <a:rPr lang="en-US" dirty="0"/>
              <a:t>Click icon to add picture</a:t>
            </a:r>
          </a:p>
        </p:txBody>
      </p:sp>
      <p:sp>
        <p:nvSpPr>
          <p:cNvPr id="15" name="Picture Placeholder 7">
            <a:extLst>
              <a:ext uri="{FF2B5EF4-FFF2-40B4-BE49-F238E27FC236}">
                <a16:creationId xmlns:a16="http://schemas.microsoft.com/office/drawing/2014/main" id="{2C4B8834-A0BC-413C-B728-2F51B1FB471E}"/>
              </a:ext>
            </a:extLst>
          </p:cNvPr>
          <p:cNvSpPr>
            <a:spLocks noGrp="1"/>
          </p:cNvSpPr>
          <p:nvPr>
            <p:ph type="pic" sz="quarter" idx="16"/>
          </p:nvPr>
        </p:nvSpPr>
        <p:spPr>
          <a:xfrm>
            <a:off x="4313918" y="1611085"/>
            <a:ext cx="3564164" cy="3788229"/>
          </a:xfrm>
        </p:spPr>
        <p:txBody>
          <a:bodyPr/>
          <a:lstStyle/>
          <a:p>
            <a:r>
              <a:rPr lang="en-US" dirty="0"/>
              <a:t>Click icon to add picture</a:t>
            </a:r>
          </a:p>
        </p:txBody>
      </p:sp>
      <p:sp>
        <p:nvSpPr>
          <p:cNvPr id="17" name="Picture Placeholder 7">
            <a:extLst>
              <a:ext uri="{FF2B5EF4-FFF2-40B4-BE49-F238E27FC236}">
                <a16:creationId xmlns:a16="http://schemas.microsoft.com/office/drawing/2014/main" id="{E2C59597-83F7-4655-831A-57C50B4657B7}"/>
              </a:ext>
            </a:extLst>
          </p:cNvPr>
          <p:cNvSpPr>
            <a:spLocks noGrp="1"/>
          </p:cNvSpPr>
          <p:nvPr>
            <p:ph type="pic" sz="quarter" idx="18"/>
          </p:nvPr>
        </p:nvSpPr>
        <p:spPr>
          <a:xfrm>
            <a:off x="8019134" y="1611085"/>
            <a:ext cx="3564164" cy="3788229"/>
          </a:xfrm>
        </p:spPr>
        <p:txBody>
          <a:bodyPr/>
          <a:lstStyle/>
          <a:p>
            <a:r>
              <a:rPr lang="en-US" dirty="0"/>
              <a:t>Click icon to add picture</a:t>
            </a:r>
          </a:p>
        </p:txBody>
      </p:sp>
      <p:sp>
        <p:nvSpPr>
          <p:cNvPr id="19" name="Text Placeholder 18">
            <a:extLst>
              <a:ext uri="{FF2B5EF4-FFF2-40B4-BE49-F238E27FC236}">
                <a16:creationId xmlns:a16="http://schemas.microsoft.com/office/drawing/2014/main" id="{82383308-8487-4227-9FB0-7A3B6921FD5E}"/>
              </a:ext>
            </a:extLst>
          </p:cNvPr>
          <p:cNvSpPr>
            <a:spLocks noGrp="1"/>
          </p:cNvSpPr>
          <p:nvPr>
            <p:ph type="body" sz="quarter" idx="20" hasCustomPrompt="1"/>
          </p:nvPr>
        </p:nvSpPr>
        <p:spPr>
          <a:xfrm>
            <a:off x="615950" y="5573487"/>
            <a:ext cx="3564164" cy="598714"/>
          </a:xfrm>
        </p:spPr>
        <p:txBody>
          <a:bodyPr/>
          <a:lstStyle>
            <a:lvl1pPr marL="0" indent="0" algn="ctr">
              <a:buNone/>
              <a:defRPr sz="1200" b="1">
                <a:solidFill>
                  <a:schemeClr val="accent6"/>
                </a:solidFill>
              </a:defRPr>
            </a:lvl1pPr>
          </a:lstStyle>
          <a:p>
            <a:pPr lvl="0"/>
            <a:r>
              <a:rPr lang="en-US" dirty="0"/>
              <a:t>Concise caption for above image/graphic</a:t>
            </a:r>
          </a:p>
        </p:txBody>
      </p:sp>
      <p:sp>
        <p:nvSpPr>
          <p:cNvPr id="20" name="Text Placeholder 18">
            <a:extLst>
              <a:ext uri="{FF2B5EF4-FFF2-40B4-BE49-F238E27FC236}">
                <a16:creationId xmlns:a16="http://schemas.microsoft.com/office/drawing/2014/main" id="{61FF427B-6AB2-4D7C-BDAC-EFDC9F22D0FA}"/>
              </a:ext>
            </a:extLst>
          </p:cNvPr>
          <p:cNvSpPr>
            <a:spLocks noGrp="1"/>
          </p:cNvSpPr>
          <p:nvPr>
            <p:ph type="body" sz="quarter" idx="21" hasCustomPrompt="1"/>
          </p:nvPr>
        </p:nvSpPr>
        <p:spPr>
          <a:xfrm>
            <a:off x="4313918" y="5573487"/>
            <a:ext cx="3564164" cy="598714"/>
          </a:xfrm>
        </p:spPr>
        <p:txBody>
          <a:bodyPr/>
          <a:lstStyle>
            <a:lvl1pPr marL="0" indent="0" algn="ctr">
              <a:buNone/>
              <a:defRPr sz="1200" b="1">
                <a:solidFill>
                  <a:schemeClr val="accent6"/>
                </a:solidFill>
              </a:defRPr>
            </a:lvl1pPr>
          </a:lstStyle>
          <a:p>
            <a:pPr lvl="0"/>
            <a:r>
              <a:rPr lang="en-US" dirty="0"/>
              <a:t>Concise caption for above image/graphic</a:t>
            </a:r>
          </a:p>
        </p:txBody>
      </p:sp>
      <p:sp>
        <p:nvSpPr>
          <p:cNvPr id="21" name="Text Placeholder 18">
            <a:extLst>
              <a:ext uri="{FF2B5EF4-FFF2-40B4-BE49-F238E27FC236}">
                <a16:creationId xmlns:a16="http://schemas.microsoft.com/office/drawing/2014/main" id="{DCDB1782-E274-4651-98CE-56990C2222F1}"/>
              </a:ext>
            </a:extLst>
          </p:cNvPr>
          <p:cNvSpPr>
            <a:spLocks noGrp="1"/>
          </p:cNvSpPr>
          <p:nvPr>
            <p:ph type="body" sz="quarter" idx="22" hasCustomPrompt="1"/>
          </p:nvPr>
        </p:nvSpPr>
        <p:spPr>
          <a:xfrm>
            <a:off x="8019134" y="5573487"/>
            <a:ext cx="3564164" cy="598714"/>
          </a:xfrm>
        </p:spPr>
        <p:txBody>
          <a:bodyPr/>
          <a:lstStyle>
            <a:lvl1pPr marL="0" indent="0" algn="ctr">
              <a:buNone/>
              <a:defRPr sz="1200" b="1">
                <a:solidFill>
                  <a:schemeClr val="accent6"/>
                </a:solidFill>
              </a:defRPr>
            </a:lvl1pPr>
          </a:lstStyle>
          <a:p>
            <a:pPr lvl="0"/>
            <a:r>
              <a:rPr lang="en-US" dirty="0"/>
              <a:t>Concise caption for above image/graphic</a:t>
            </a:r>
          </a:p>
        </p:txBody>
      </p:sp>
    </p:spTree>
    <p:extLst>
      <p:ext uri="{BB962C8B-B14F-4D97-AF65-F5344CB8AC3E}">
        <p14:creationId xmlns:p14="http://schemas.microsoft.com/office/powerpoint/2010/main" val="2885424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Photos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1136-584F-425F-AB4E-41DA17B47844}"/>
              </a:ext>
            </a:extLst>
          </p:cNvPr>
          <p:cNvSpPr>
            <a:spLocks noGrp="1"/>
          </p:cNvSpPr>
          <p:nvPr>
            <p:ph type="title" hasCustomPrompt="1"/>
          </p:nvPr>
        </p:nvSpPr>
        <p:spPr/>
        <p:txBody>
          <a:bodyPr/>
          <a:lstStyle>
            <a:lvl1pPr>
              <a:defRPr/>
            </a:lvl1pPr>
          </a:lstStyle>
          <a:p>
            <a:r>
              <a:rPr lang="en-US" dirty="0"/>
              <a:t>Concise Title</a:t>
            </a:r>
          </a:p>
        </p:txBody>
      </p:sp>
      <p:sp>
        <p:nvSpPr>
          <p:cNvPr id="6" name="Rectangle 5">
            <a:extLst>
              <a:ext uri="{FF2B5EF4-FFF2-40B4-BE49-F238E27FC236}">
                <a16:creationId xmlns:a16="http://schemas.microsoft.com/office/drawing/2014/main" id="{8383A365-823D-47E0-9C5B-FCE8F1F278DD}"/>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7" name="Picture 6">
            <a:extLst>
              <a:ext uri="{FF2B5EF4-FFF2-40B4-BE49-F238E27FC236}">
                <a16:creationId xmlns:a16="http://schemas.microsoft.com/office/drawing/2014/main" id="{0349073A-84BE-44E5-BA4D-E4B362207D4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7397" y="6622018"/>
            <a:ext cx="632759" cy="210321"/>
          </a:xfrm>
          <a:prstGeom prst="rect">
            <a:avLst/>
          </a:prstGeom>
        </p:spPr>
      </p:pic>
      <p:sp>
        <p:nvSpPr>
          <p:cNvPr id="3" name="Slide Number Placeholder 2">
            <a:extLst>
              <a:ext uri="{FF2B5EF4-FFF2-40B4-BE49-F238E27FC236}">
                <a16:creationId xmlns:a16="http://schemas.microsoft.com/office/drawing/2014/main" id="{6833AF52-6812-4268-B4C4-FF4D1254BAB3}"/>
              </a:ext>
            </a:extLst>
          </p:cNvPr>
          <p:cNvSpPr>
            <a:spLocks noGrp="1"/>
          </p:cNvSpPr>
          <p:nvPr>
            <p:ph type="sldNum" sz="quarter" idx="10"/>
          </p:nvPr>
        </p:nvSpPr>
        <p:spPr>
          <a:xfrm>
            <a:off x="8991600" y="6572250"/>
            <a:ext cx="2590800" cy="262890"/>
          </a:xfrm>
        </p:spPr>
        <p:txBody>
          <a:bodyPr/>
          <a:lstStyle>
            <a:lvl1pPr>
              <a:defRPr>
                <a:solidFill>
                  <a:schemeClr val="bg1"/>
                </a:solidFill>
              </a:defRPr>
            </a:lvl1pPr>
          </a:lstStyle>
          <a:p>
            <a:fld id="{ABF72756-0213-4A1F-BBDA-2E3072667FD8}" type="slidenum">
              <a:rPr lang="en-US" smtClean="0"/>
              <a:pPr/>
              <a:t>‹#›</a:t>
            </a:fld>
            <a:endParaRPr lang="en-US" dirty="0"/>
          </a:p>
        </p:txBody>
      </p:sp>
      <p:sp>
        <p:nvSpPr>
          <p:cNvPr id="9" name="Text Placeholder 8">
            <a:extLst>
              <a:ext uri="{FF2B5EF4-FFF2-40B4-BE49-F238E27FC236}">
                <a16:creationId xmlns:a16="http://schemas.microsoft.com/office/drawing/2014/main" id="{1BEE2E65-3BCC-42CA-9B91-604001B97194}"/>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dirty="0"/>
              <a:t>If you need a subhead, put it here</a:t>
            </a:r>
            <a:endParaRPr lang="en-US" dirty="0"/>
          </a:p>
        </p:txBody>
      </p:sp>
      <p:sp>
        <p:nvSpPr>
          <p:cNvPr id="11" name="Text Placeholder 10">
            <a:extLst>
              <a:ext uri="{FF2B5EF4-FFF2-40B4-BE49-F238E27FC236}">
                <a16:creationId xmlns:a16="http://schemas.microsoft.com/office/drawing/2014/main" id="{DBEC17D1-3F22-46D2-867A-36F9DA5C2346}"/>
              </a:ext>
            </a:extLst>
          </p:cNvPr>
          <p:cNvSpPr>
            <a:spLocks noGrp="1"/>
          </p:cNvSpPr>
          <p:nvPr>
            <p:ph type="body" sz="quarter" idx="13"/>
          </p:nvPr>
        </p:nvSpPr>
        <p:spPr>
          <a:xfrm>
            <a:off x="6221186" y="1611086"/>
            <a:ext cx="5372100" cy="4559753"/>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869F72AD-AB28-4DAC-8305-AFBC62459AA2}"/>
              </a:ext>
            </a:extLst>
          </p:cNvPr>
          <p:cNvSpPr>
            <a:spLocks noGrp="1"/>
          </p:cNvSpPr>
          <p:nvPr>
            <p:ph type="pic" sz="quarter" idx="14" hasCustomPrompt="1"/>
          </p:nvPr>
        </p:nvSpPr>
        <p:spPr>
          <a:xfrm>
            <a:off x="615950" y="1611086"/>
            <a:ext cx="2546350" cy="2121354"/>
          </a:xfrm>
        </p:spPr>
        <p:txBody>
          <a:bodyPr/>
          <a:lstStyle>
            <a:lvl1pPr>
              <a:defRPr/>
            </a:lvl1pPr>
          </a:lstStyle>
          <a:p>
            <a:r>
              <a:rPr lang="en-US" dirty="0"/>
              <a:t>Insert photo or graphic</a:t>
            </a:r>
          </a:p>
        </p:txBody>
      </p:sp>
      <p:sp>
        <p:nvSpPr>
          <p:cNvPr id="10" name="Picture Placeholder 4">
            <a:extLst>
              <a:ext uri="{FF2B5EF4-FFF2-40B4-BE49-F238E27FC236}">
                <a16:creationId xmlns:a16="http://schemas.microsoft.com/office/drawing/2014/main" id="{64936A7D-1847-4095-9C91-ECE70317983B}"/>
              </a:ext>
            </a:extLst>
          </p:cNvPr>
          <p:cNvSpPr>
            <a:spLocks noGrp="1"/>
          </p:cNvSpPr>
          <p:nvPr>
            <p:ph type="pic" sz="quarter" idx="15" hasCustomPrompt="1"/>
          </p:nvPr>
        </p:nvSpPr>
        <p:spPr>
          <a:xfrm>
            <a:off x="3434444" y="1611086"/>
            <a:ext cx="2546350" cy="2121354"/>
          </a:xfrm>
        </p:spPr>
        <p:txBody>
          <a:bodyPr/>
          <a:lstStyle>
            <a:lvl1pPr>
              <a:defRPr/>
            </a:lvl1pPr>
          </a:lstStyle>
          <a:p>
            <a:r>
              <a:rPr lang="en-US" dirty="0"/>
              <a:t>Insert photo or graphic</a:t>
            </a:r>
          </a:p>
        </p:txBody>
      </p:sp>
      <p:sp>
        <p:nvSpPr>
          <p:cNvPr id="12" name="Picture Placeholder 4">
            <a:extLst>
              <a:ext uri="{FF2B5EF4-FFF2-40B4-BE49-F238E27FC236}">
                <a16:creationId xmlns:a16="http://schemas.microsoft.com/office/drawing/2014/main" id="{E4E0D8AA-9AD3-4A0D-AC3D-72E167EEDF42}"/>
              </a:ext>
            </a:extLst>
          </p:cNvPr>
          <p:cNvSpPr>
            <a:spLocks noGrp="1"/>
          </p:cNvSpPr>
          <p:nvPr>
            <p:ph type="pic" sz="quarter" idx="16" hasCustomPrompt="1"/>
          </p:nvPr>
        </p:nvSpPr>
        <p:spPr>
          <a:xfrm>
            <a:off x="615950" y="4055608"/>
            <a:ext cx="2546350" cy="2121354"/>
          </a:xfrm>
        </p:spPr>
        <p:txBody>
          <a:bodyPr/>
          <a:lstStyle>
            <a:lvl1pPr>
              <a:defRPr/>
            </a:lvl1pPr>
          </a:lstStyle>
          <a:p>
            <a:r>
              <a:rPr lang="en-US" dirty="0"/>
              <a:t>Insert photo or graphic</a:t>
            </a:r>
          </a:p>
        </p:txBody>
      </p:sp>
      <p:sp>
        <p:nvSpPr>
          <p:cNvPr id="13" name="Picture Placeholder 4">
            <a:extLst>
              <a:ext uri="{FF2B5EF4-FFF2-40B4-BE49-F238E27FC236}">
                <a16:creationId xmlns:a16="http://schemas.microsoft.com/office/drawing/2014/main" id="{2B5280DE-B634-4FF4-9579-D967A3CA84DD}"/>
              </a:ext>
            </a:extLst>
          </p:cNvPr>
          <p:cNvSpPr>
            <a:spLocks noGrp="1"/>
          </p:cNvSpPr>
          <p:nvPr>
            <p:ph type="pic" sz="quarter" idx="17" hasCustomPrompt="1"/>
          </p:nvPr>
        </p:nvSpPr>
        <p:spPr>
          <a:xfrm>
            <a:off x="3434444" y="4055608"/>
            <a:ext cx="2546350" cy="2121354"/>
          </a:xfrm>
        </p:spPr>
        <p:txBody>
          <a:bodyPr/>
          <a:lstStyle>
            <a:lvl1pPr>
              <a:defRPr/>
            </a:lvl1pPr>
          </a:lstStyle>
          <a:p>
            <a:r>
              <a:rPr lang="en-US" dirty="0"/>
              <a:t>Insert photo or graphic</a:t>
            </a:r>
          </a:p>
        </p:txBody>
      </p:sp>
    </p:spTree>
    <p:extLst>
      <p:ext uri="{BB962C8B-B14F-4D97-AF65-F5344CB8AC3E}">
        <p14:creationId xmlns:p14="http://schemas.microsoft.com/office/powerpoint/2010/main" val="25156033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1136-584F-425F-AB4E-41DA17B47844}"/>
              </a:ext>
            </a:extLst>
          </p:cNvPr>
          <p:cNvSpPr>
            <a:spLocks noGrp="1"/>
          </p:cNvSpPr>
          <p:nvPr>
            <p:ph type="title" hasCustomPrompt="1"/>
          </p:nvPr>
        </p:nvSpPr>
        <p:spPr>
          <a:xfrm>
            <a:off x="620486" y="344261"/>
            <a:ext cx="8155108" cy="544739"/>
          </a:xfrm>
        </p:spPr>
        <p:txBody>
          <a:bodyPr/>
          <a:lstStyle>
            <a:lvl1pPr>
              <a:defRPr/>
            </a:lvl1pPr>
          </a:lstStyle>
          <a:p>
            <a:r>
              <a:rPr lang="en-US" dirty="0"/>
              <a:t>Concise Title</a:t>
            </a:r>
          </a:p>
        </p:txBody>
      </p:sp>
      <p:sp>
        <p:nvSpPr>
          <p:cNvPr id="6" name="Rectangle 5">
            <a:extLst>
              <a:ext uri="{FF2B5EF4-FFF2-40B4-BE49-F238E27FC236}">
                <a16:creationId xmlns:a16="http://schemas.microsoft.com/office/drawing/2014/main" id="{8383A365-823D-47E0-9C5B-FCE8F1F278DD}"/>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7" name="Picture 6">
            <a:extLst>
              <a:ext uri="{FF2B5EF4-FFF2-40B4-BE49-F238E27FC236}">
                <a16:creationId xmlns:a16="http://schemas.microsoft.com/office/drawing/2014/main" id="{0349073A-84BE-44E5-BA4D-E4B362207D4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7397" y="6622018"/>
            <a:ext cx="632759" cy="210321"/>
          </a:xfrm>
          <a:prstGeom prst="rect">
            <a:avLst/>
          </a:prstGeom>
        </p:spPr>
      </p:pic>
      <p:sp>
        <p:nvSpPr>
          <p:cNvPr id="3" name="Slide Number Placeholder 2">
            <a:extLst>
              <a:ext uri="{FF2B5EF4-FFF2-40B4-BE49-F238E27FC236}">
                <a16:creationId xmlns:a16="http://schemas.microsoft.com/office/drawing/2014/main" id="{6833AF52-6812-4268-B4C4-FF4D1254BAB3}"/>
              </a:ext>
            </a:extLst>
          </p:cNvPr>
          <p:cNvSpPr>
            <a:spLocks noGrp="1"/>
          </p:cNvSpPr>
          <p:nvPr>
            <p:ph type="sldNum" sz="quarter" idx="10"/>
          </p:nvPr>
        </p:nvSpPr>
        <p:spPr>
          <a:xfrm>
            <a:off x="8991600" y="6572250"/>
            <a:ext cx="2590800" cy="262890"/>
          </a:xfrm>
        </p:spPr>
        <p:txBody>
          <a:bodyPr/>
          <a:lstStyle>
            <a:lvl1pPr>
              <a:defRPr>
                <a:solidFill>
                  <a:schemeClr val="bg1"/>
                </a:solidFill>
              </a:defRPr>
            </a:lvl1pPr>
          </a:lstStyle>
          <a:p>
            <a:fld id="{ABF72756-0213-4A1F-BBDA-2E3072667FD8}" type="slidenum">
              <a:rPr lang="en-US" smtClean="0"/>
              <a:pPr/>
              <a:t>‹#›</a:t>
            </a:fld>
            <a:endParaRPr lang="en-US" dirty="0"/>
          </a:p>
        </p:txBody>
      </p:sp>
      <p:sp>
        <p:nvSpPr>
          <p:cNvPr id="9" name="Text Placeholder 8">
            <a:extLst>
              <a:ext uri="{FF2B5EF4-FFF2-40B4-BE49-F238E27FC236}">
                <a16:creationId xmlns:a16="http://schemas.microsoft.com/office/drawing/2014/main" id="{1BEE2E65-3BCC-42CA-9B91-604001B97194}"/>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dirty="0"/>
              <a:t>If you need a subhead, put it here</a:t>
            </a:r>
            <a:endParaRPr lang="en-US" dirty="0"/>
          </a:p>
        </p:txBody>
      </p:sp>
      <p:sp>
        <p:nvSpPr>
          <p:cNvPr id="14" name="Picture Placeholder 3">
            <a:extLst>
              <a:ext uri="{FF2B5EF4-FFF2-40B4-BE49-F238E27FC236}">
                <a16:creationId xmlns:a16="http://schemas.microsoft.com/office/drawing/2014/main" id="{3CD25CBC-5C7B-4F6A-BCD5-F02792D61B8E}"/>
              </a:ext>
            </a:extLst>
          </p:cNvPr>
          <p:cNvSpPr>
            <a:spLocks noGrp="1"/>
          </p:cNvSpPr>
          <p:nvPr>
            <p:ph type="pic" sz="quarter" idx="19"/>
          </p:nvPr>
        </p:nvSpPr>
        <p:spPr>
          <a:xfrm>
            <a:off x="609603" y="1613127"/>
            <a:ext cx="2571181" cy="2672078"/>
          </a:xfrm>
          <a:prstGeom prst="rect">
            <a:avLst/>
          </a:prstGeom>
        </p:spPr>
        <p:txBody>
          <a:bodyPr/>
          <a:lstStyle/>
          <a:p>
            <a:r>
              <a:rPr lang="en-US" dirty="0"/>
              <a:t>Click icon to add picture</a:t>
            </a:r>
          </a:p>
        </p:txBody>
      </p:sp>
      <p:sp>
        <p:nvSpPr>
          <p:cNvPr id="15" name="Picture Placeholder 3">
            <a:extLst>
              <a:ext uri="{FF2B5EF4-FFF2-40B4-BE49-F238E27FC236}">
                <a16:creationId xmlns:a16="http://schemas.microsoft.com/office/drawing/2014/main" id="{8D188CFA-9100-42E2-8361-0C2D2A3FC504}"/>
              </a:ext>
            </a:extLst>
          </p:cNvPr>
          <p:cNvSpPr>
            <a:spLocks noGrp="1"/>
          </p:cNvSpPr>
          <p:nvPr>
            <p:ph type="pic" sz="quarter" idx="20"/>
          </p:nvPr>
        </p:nvSpPr>
        <p:spPr>
          <a:xfrm>
            <a:off x="3410138" y="1613127"/>
            <a:ext cx="2571562" cy="1728216"/>
          </a:xfrm>
          <a:prstGeom prst="rect">
            <a:avLst/>
          </a:prstGeom>
        </p:spPr>
        <p:txBody>
          <a:bodyPr/>
          <a:lstStyle/>
          <a:p>
            <a:r>
              <a:rPr lang="en-US" dirty="0"/>
              <a:t>Click icon to add picture</a:t>
            </a:r>
          </a:p>
        </p:txBody>
      </p:sp>
      <p:sp>
        <p:nvSpPr>
          <p:cNvPr id="16" name="Picture Placeholder 3">
            <a:extLst>
              <a:ext uri="{FF2B5EF4-FFF2-40B4-BE49-F238E27FC236}">
                <a16:creationId xmlns:a16="http://schemas.microsoft.com/office/drawing/2014/main" id="{6F2BB14E-2BAE-4BBC-9026-076E3ACDC0FE}"/>
              </a:ext>
            </a:extLst>
          </p:cNvPr>
          <p:cNvSpPr>
            <a:spLocks noGrp="1"/>
          </p:cNvSpPr>
          <p:nvPr>
            <p:ph type="pic" sz="quarter" idx="21"/>
          </p:nvPr>
        </p:nvSpPr>
        <p:spPr>
          <a:xfrm>
            <a:off x="6206130" y="1613127"/>
            <a:ext cx="2569464" cy="2672078"/>
          </a:xfrm>
          <a:prstGeom prst="rect">
            <a:avLst/>
          </a:prstGeom>
        </p:spPr>
        <p:txBody>
          <a:bodyPr/>
          <a:lstStyle/>
          <a:p>
            <a:r>
              <a:rPr lang="en-US" dirty="0"/>
              <a:t>Click icon to add picture</a:t>
            </a:r>
          </a:p>
        </p:txBody>
      </p:sp>
      <p:sp>
        <p:nvSpPr>
          <p:cNvPr id="17" name="Picture Placeholder 3">
            <a:extLst>
              <a:ext uri="{FF2B5EF4-FFF2-40B4-BE49-F238E27FC236}">
                <a16:creationId xmlns:a16="http://schemas.microsoft.com/office/drawing/2014/main" id="{B13BB0CA-1F68-4688-80DD-A9FACC8E2BB4}"/>
              </a:ext>
            </a:extLst>
          </p:cNvPr>
          <p:cNvSpPr>
            <a:spLocks noGrp="1"/>
          </p:cNvSpPr>
          <p:nvPr>
            <p:ph type="pic" sz="quarter" idx="22"/>
          </p:nvPr>
        </p:nvSpPr>
        <p:spPr>
          <a:xfrm>
            <a:off x="9002486" y="1613127"/>
            <a:ext cx="2571180" cy="1728216"/>
          </a:xfrm>
          <a:prstGeom prst="rect">
            <a:avLst/>
          </a:prstGeom>
        </p:spPr>
        <p:txBody>
          <a:bodyPr/>
          <a:lstStyle/>
          <a:p>
            <a:r>
              <a:rPr lang="en-US" dirty="0"/>
              <a:t>Click icon to add picture</a:t>
            </a:r>
          </a:p>
        </p:txBody>
      </p:sp>
      <p:sp>
        <p:nvSpPr>
          <p:cNvPr id="18" name="Picture Placeholder 3">
            <a:extLst>
              <a:ext uri="{FF2B5EF4-FFF2-40B4-BE49-F238E27FC236}">
                <a16:creationId xmlns:a16="http://schemas.microsoft.com/office/drawing/2014/main" id="{7387D6F6-3836-4D5C-845A-1DAEBF45C7BF}"/>
              </a:ext>
            </a:extLst>
          </p:cNvPr>
          <p:cNvSpPr>
            <a:spLocks noGrp="1"/>
          </p:cNvSpPr>
          <p:nvPr>
            <p:ph type="pic" sz="quarter" idx="23"/>
          </p:nvPr>
        </p:nvSpPr>
        <p:spPr>
          <a:xfrm>
            <a:off x="609603" y="4430486"/>
            <a:ext cx="2571181" cy="1728787"/>
          </a:xfrm>
          <a:prstGeom prst="rect">
            <a:avLst/>
          </a:prstGeom>
        </p:spPr>
        <p:txBody>
          <a:bodyPr/>
          <a:lstStyle/>
          <a:p>
            <a:r>
              <a:rPr lang="en-US" dirty="0"/>
              <a:t>Click icon to add picture</a:t>
            </a:r>
          </a:p>
        </p:txBody>
      </p:sp>
      <p:sp>
        <p:nvSpPr>
          <p:cNvPr id="19" name="Picture Placeholder 3">
            <a:extLst>
              <a:ext uri="{FF2B5EF4-FFF2-40B4-BE49-F238E27FC236}">
                <a16:creationId xmlns:a16="http://schemas.microsoft.com/office/drawing/2014/main" id="{F258928E-ACF5-47C7-8952-F7ACDF588B0B}"/>
              </a:ext>
            </a:extLst>
          </p:cNvPr>
          <p:cNvSpPr>
            <a:spLocks noGrp="1"/>
          </p:cNvSpPr>
          <p:nvPr>
            <p:ph type="pic" sz="quarter" idx="24"/>
          </p:nvPr>
        </p:nvSpPr>
        <p:spPr>
          <a:xfrm>
            <a:off x="3410138" y="3487196"/>
            <a:ext cx="2571562" cy="2672078"/>
          </a:xfrm>
          <a:prstGeom prst="rect">
            <a:avLst/>
          </a:prstGeom>
        </p:spPr>
        <p:txBody>
          <a:bodyPr/>
          <a:lstStyle/>
          <a:p>
            <a:r>
              <a:rPr lang="en-US" dirty="0"/>
              <a:t>Click icon to add picture</a:t>
            </a:r>
          </a:p>
        </p:txBody>
      </p:sp>
      <p:sp>
        <p:nvSpPr>
          <p:cNvPr id="20" name="Picture Placeholder 3">
            <a:extLst>
              <a:ext uri="{FF2B5EF4-FFF2-40B4-BE49-F238E27FC236}">
                <a16:creationId xmlns:a16="http://schemas.microsoft.com/office/drawing/2014/main" id="{E2C993CE-6471-45BD-B425-A83B120928E1}"/>
              </a:ext>
            </a:extLst>
          </p:cNvPr>
          <p:cNvSpPr>
            <a:spLocks noGrp="1"/>
          </p:cNvSpPr>
          <p:nvPr>
            <p:ph type="pic" sz="quarter" idx="25"/>
          </p:nvPr>
        </p:nvSpPr>
        <p:spPr>
          <a:xfrm>
            <a:off x="6206130" y="4430486"/>
            <a:ext cx="2569464" cy="1728787"/>
          </a:xfrm>
          <a:prstGeom prst="rect">
            <a:avLst/>
          </a:prstGeom>
        </p:spPr>
        <p:txBody>
          <a:bodyPr/>
          <a:lstStyle/>
          <a:p>
            <a:r>
              <a:rPr lang="en-US" dirty="0"/>
              <a:t>Click icon to add picture</a:t>
            </a:r>
          </a:p>
        </p:txBody>
      </p:sp>
      <p:sp>
        <p:nvSpPr>
          <p:cNvPr id="21" name="Picture Placeholder 3">
            <a:extLst>
              <a:ext uri="{FF2B5EF4-FFF2-40B4-BE49-F238E27FC236}">
                <a16:creationId xmlns:a16="http://schemas.microsoft.com/office/drawing/2014/main" id="{D327159B-2F83-4572-BCE2-37850DC514CC}"/>
              </a:ext>
            </a:extLst>
          </p:cNvPr>
          <p:cNvSpPr>
            <a:spLocks noGrp="1"/>
          </p:cNvSpPr>
          <p:nvPr>
            <p:ph type="pic" sz="quarter" idx="26"/>
          </p:nvPr>
        </p:nvSpPr>
        <p:spPr>
          <a:xfrm>
            <a:off x="9011220" y="3487196"/>
            <a:ext cx="2571180" cy="2672078"/>
          </a:xfrm>
          <a:prstGeom prst="rect">
            <a:avLst/>
          </a:prstGeom>
        </p:spPr>
        <p:txBody>
          <a:bodyPr/>
          <a:lstStyle/>
          <a:p>
            <a:r>
              <a:rPr lang="en-US" dirty="0"/>
              <a:t>Click icon to add picture</a:t>
            </a:r>
          </a:p>
        </p:txBody>
      </p:sp>
      <p:sp>
        <p:nvSpPr>
          <p:cNvPr id="22" name="Text Placeholder 6">
            <a:extLst>
              <a:ext uri="{FF2B5EF4-FFF2-40B4-BE49-F238E27FC236}">
                <a16:creationId xmlns:a16="http://schemas.microsoft.com/office/drawing/2014/main" id="{C32DE534-6F03-4D31-A9AA-973679D45897}"/>
              </a:ext>
            </a:extLst>
          </p:cNvPr>
          <p:cNvSpPr>
            <a:spLocks noGrp="1"/>
          </p:cNvSpPr>
          <p:nvPr>
            <p:ph type="body" sz="quarter" idx="11" hasCustomPrompt="1"/>
          </p:nvPr>
        </p:nvSpPr>
        <p:spPr>
          <a:xfrm>
            <a:off x="9011221" y="351064"/>
            <a:ext cx="2571180" cy="849086"/>
          </a:xfrm>
          <a:prstGeom prst="rect">
            <a:avLst/>
          </a:prstGeom>
        </p:spPr>
        <p:txBody>
          <a:bodyPr lIns="0" rIns="0" anchor="ctr">
            <a:noAutofit/>
          </a:bodyPr>
          <a:lstStyle>
            <a:lvl1pPr marL="0" indent="0">
              <a:lnSpc>
                <a:spcPts val="1950"/>
              </a:lnSpc>
              <a:spcBef>
                <a:spcPts val="900"/>
              </a:spcBef>
              <a:buNone/>
              <a:defRPr sz="1500" i="1" baseline="0">
                <a:solidFill>
                  <a:schemeClr val="accent6"/>
                </a:solidFill>
                <a:latin typeface="Times New Roman" panose="02020603050405020304" pitchFamily="18" charset="0"/>
                <a:cs typeface="Times New Roman" panose="02020603050405020304" pitchFamily="18" charset="0"/>
              </a:defRPr>
            </a:lvl1pPr>
            <a:lvl2pPr marL="342896" indent="0">
              <a:buNone/>
              <a:defRPr/>
            </a:lvl2pPr>
            <a:lvl3pPr marL="685793" indent="0">
              <a:buNone/>
              <a:defRPr/>
            </a:lvl3pPr>
            <a:lvl4pPr marL="1028690" indent="0">
              <a:buNone/>
              <a:defRPr/>
            </a:lvl4pPr>
            <a:lvl5pPr marL="1371587" indent="0">
              <a:buNone/>
              <a:defRPr/>
            </a:lvl5pPr>
          </a:lstStyle>
          <a:p>
            <a:pPr lvl="0"/>
            <a:r>
              <a:rPr lang="en-US" dirty="0"/>
              <a:t>Brief description text for the photo collage below</a:t>
            </a:r>
          </a:p>
        </p:txBody>
      </p:sp>
    </p:spTree>
    <p:extLst>
      <p:ext uri="{BB962C8B-B14F-4D97-AF65-F5344CB8AC3E}">
        <p14:creationId xmlns:p14="http://schemas.microsoft.com/office/powerpoint/2010/main" val="1385221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Person Blurb">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CF0832-9B0A-4EF5-8432-7800EF1DA9A7}"/>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4">
            <a:extLst>
              <a:ext uri="{FF2B5EF4-FFF2-40B4-BE49-F238E27FC236}">
                <a16:creationId xmlns:a16="http://schemas.microsoft.com/office/drawing/2014/main" id="{1F653DF7-602B-4B1B-984D-C2E09944101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7397" y="6622018"/>
            <a:ext cx="632759" cy="210321"/>
          </a:xfrm>
          <a:prstGeom prst="rect">
            <a:avLst/>
          </a:prstGeom>
        </p:spPr>
      </p:pic>
      <p:sp>
        <p:nvSpPr>
          <p:cNvPr id="2" name="Title 1">
            <a:extLst>
              <a:ext uri="{FF2B5EF4-FFF2-40B4-BE49-F238E27FC236}">
                <a16:creationId xmlns:a16="http://schemas.microsoft.com/office/drawing/2014/main" id="{405C89ED-E477-4867-AA2E-4284718699EC}"/>
              </a:ext>
            </a:extLst>
          </p:cNvPr>
          <p:cNvSpPr>
            <a:spLocks noGrp="1"/>
          </p:cNvSpPr>
          <p:nvPr>
            <p:ph type="title" hasCustomPrompt="1"/>
          </p:nvPr>
        </p:nvSpPr>
        <p:spPr/>
        <p:txBody>
          <a:bodyPr/>
          <a:lstStyle>
            <a:lvl1pPr>
              <a:defRPr/>
            </a:lvl1pPr>
          </a:lstStyle>
          <a:p>
            <a:r>
              <a:rPr lang="en-US" dirty="0"/>
              <a:t>One Person Blurb</a:t>
            </a:r>
          </a:p>
        </p:txBody>
      </p:sp>
      <p:sp>
        <p:nvSpPr>
          <p:cNvPr id="3" name="Slide Number Placeholder 2">
            <a:extLst>
              <a:ext uri="{FF2B5EF4-FFF2-40B4-BE49-F238E27FC236}">
                <a16:creationId xmlns:a16="http://schemas.microsoft.com/office/drawing/2014/main" id="{3B61DDCE-097E-45A4-8811-85D1479A3D52}"/>
              </a:ext>
            </a:extLst>
          </p:cNvPr>
          <p:cNvSpPr>
            <a:spLocks noGrp="1"/>
          </p:cNvSpPr>
          <p:nvPr>
            <p:ph type="sldNum" sz="quarter" idx="10"/>
          </p:nvPr>
        </p:nvSpPr>
        <p:spPr/>
        <p:txBody>
          <a:bodyPr/>
          <a:lstStyle/>
          <a:p>
            <a:fld id="{ABF72756-0213-4A1F-BBDA-2E3072667FD8}" type="slidenum">
              <a:rPr lang="en-US" smtClean="0"/>
              <a:pPr/>
              <a:t>‹#›</a:t>
            </a:fld>
            <a:endParaRPr lang="en-US" dirty="0"/>
          </a:p>
        </p:txBody>
      </p:sp>
      <p:sp>
        <p:nvSpPr>
          <p:cNvPr id="7" name="Text Placeholder 6">
            <a:extLst>
              <a:ext uri="{FF2B5EF4-FFF2-40B4-BE49-F238E27FC236}">
                <a16:creationId xmlns:a16="http://schemas.microsoft.com/office/drawing/2014/main" id="{CFDD8D43-1B9B-453F-A855-B4C32244D6BB}"/>
              </a:ext>
            </a:extLst>
          </p:cNvPr>
          <p:cNvSpPr>
            <a:spLocks noGrp="1"/>
          </p:cNvSpPr>
          <p:nvPr>
            <p:ph type="body" sz="quarter" idx="11"/>
          </p:nvPr>
        </p:nvSpPr>
        <p:spPr>
          <a:xfrm>
            <a:off x="3390900" y="1589088"/>
            <a:ext cx="5372100" cy="4583112"/>
          </a:xfrm>
        </p:spPr>
        <p:txBody>
          <a:bodyPr/>
          <a:lstStyle/>
          <a:p>
            <a:pPr lvl="0"/>
            <a:r>
              <a:rPr lang="en-US"/>
              <a:t>Click to edit Master text styles</a:t>
            </a:r>
          </a:p>
          <a:p>
            <a:pPr lvl="1"/>
            <a:r>
              <a:rPr lang="en-US"/>
              <a:t>Second level</a:t>
            </a:r>
          </a:p>
          <a:p>
            <a:pPr lvl="2"/>
            <a:r>
              <a:rPr lang="en-US"/>
              <a:t>Third level</a:t>
            </a:r>
          </a:p>
        </p:txBody>
      </p:sp>
      <p:sp>
        <p:nvSpPr>
          <p:cNvPr id="8" name="Rectangle 7">
            <a:extLst>
              <a:ext uri="{FF2B5EF4-FFF2-40B4-BE49-F238E27FC236}">
                <a16:creationId xmlns:a16="http://schemas.microsoft.com/office/drawing/2014/main" id="{A53E694E-B0E5-4850-AABE-6173FADCFCDF}"/>
              </a:ext>
            </a:extLst>
          </p:cNvPr>
          <p:cNvSpPr/>
          <p:nvPr userDrawn="1"/>
        </p:nvSpPr>
        <p:spPr>
          <a:xfrm>
            <a:off x="1" y="1589088"/>
            <a:ext cx="2603500" cy="4583112"/>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078FC1FA-19F4-462F-8DB6-BB0F19DBDF06}"/>
              </a:ext>
            </a:extLst>
          </p:cNvPr>
          <p:cNvSpPr>
            <a:spLocks noGrp="1"/>
          </p:cNvSpPr>
          <p:nvPr>
            <p:ph type="body" sz="quarter" idx="12" hasCustomPrompt="1"/>
          </p:nvPr>
        </p:nvSpPr>
        <p:spPr>
          <a:xfrm>
            <a:off x="9263063" y="1589088"/>
            <a:ext cx="2319337" cy="4583112"/>
          </a:xfrm>
        </p:spPr>
        <p:txBody>
          <a:bodyPr anchor="ctr"/>
          <a:lstStyle>
            <a:lvl1pPr marL="0" indent="0">
              <a:buNone/>
              <a:defRPr b="1" i="1">
                <a:solidFill>
                  <a:schemeClr val="tx2"/>
                </a:solidFill>
                <a:latin typeface="Times New Roman" panose="02020603050405020304" pitchFamily="18" charset="0"/>
                <a:cs typeface="Times New Roman" panose="02020603050405020304" pitchFamily="18" charset="0"/>
              </a:defRPr>
            </a:lvl1pPr>
          </a:lstStyle>
          <a:p>
            <a:pPr lvl="0"/>
            <a:r>
              <a:rPr lang="en-US" dirty="0"/>
              <a:t>Something you really want to stand out about the person.</a:t>
            </a:r>
          </a:p>
        </p:txBody>
      </p:sp>
      <p:cxnSp>
        <p:nvCxnSpPr>
          <p:cNvPr id="12" name="Straight Connector 11">
            <a:extLst>
              <a:ext uri="{FF2B5EF4-FFF2-40B4-BE49-F238E27FC236}">
                <a16:creationId xmlns:a16="http://schemas.microsoft.com/office/drawing/2014/main" id="{AF8608B4-B2F2-4B40-A3AC-C1094B576BDA}"/>
              </a:ext>
            </a:extLst>
          </p:cNvPr>
          <p:cNvCxnSpPr/>
          <p:nvPr userDrawn="1"/>
        </p:nvCxnSpPr>
        <p:spPr>
          <a:xfrm>
            <a:off x="8991600" y="1589088"/>
            <a:ext cx="0" cy="45831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4" name="Picture Placeholder 13">
            <a:extLst>
              <a:ext uri="{FF2B5EF4-FFF2-40B4-BE49-F238E27FC236}">
                <a16:creationId xmlns:a16="http://schemas.microsoft.com/office/drawing/2014/main" id="{F2292C81-58BA-4644-B015-9C017CCBA60D}"/>
              </a:ext>
            </a:extLst>
          </p:cNvPr>
          <p:cNvSpPr>
            <a:spLocks noGrp="1"/>
          </p:cNvSpPr>
          <p:nvPr>
            <p:ph type="pic" sz="quarter" idx="13"/>
          </p:nvPr>
        </p:nvSpPr>
        <p:spPr>
          <a:xfrm>
            <a:off x="614083" y="1741488"/>
            <a:ext cx="1845226" cy="1639076"/>
          </a:xfrm>
        </p:spPr>
        <p:txBody>
          <a:bodyPr/>
          <a:lstStyle/>
          <a:p>
            <a:r>
              <a:rPr lang="en-US" dirty="0"/>
              <a:t>Click icon to add picture</a:t>
            </a:r>
          </a:p>
        </p:txBody>
      </p:sp>
      <p:sp>
        <p:nvSpPr>
          <p:cNvPr id="20" name="Text Placeholder 18">
            <a:extLst>
              <a:ext uri="{FF2B5EF4-FFF2-40B4-BE49-F238E27FC236}">
                <a16:creationId xmlns:a16="http://schemas.microsoft.com/office/drawing/2014/main" id="{D88DDC0D-0CA8-41BD-8FAA-C1496F3AA56C}"/>
              </a:ext>
            </a:extLst>
          </p:cNvPr>
          <p:cNvSpPr>
            <a:spLocks noGrp="1"/>
          </p:cNvSpPr>
          <p:nvPr>
            <p:ph type="body" sz="quarter" idx="20" hasCustomPrompt="1"/>
          </p:nvPr>
        </p:nvSpPr>
        <p:spPr>
          <a:xfrm>
            <a:off x="615950" y="3553638"/>
            <a:ext cx="1843355" cy="447675"/>
          </a:xfrm>
        </p:spPr>
        <p:txBody>
          <a:bodyPr/>
          <a:lstStyle>
            <a:lvl1pPr marL="0" indent="0" algn="l">
              <a:buNone/>
              <a:defRPr sz="1200" b="1">
                <a:solidFill>
                  <a:schemeClr val="accent1"/>
                </a:solidFill>
              </a:defRPr>
            </a:lvl1pPr>
          </a:lstStyle>
          <a:p>
            <a:pPr lvl="0"/>
            <a:r>
              <a:rPr lang="en-US" dirty="0"/>
              <a:t>First and Last Name, credentials</a:t>
            </a:r>
          </a:p>
        </p:txBody>
      </p:sp>
      <p:sp>
        <p:nvSpPr>
          <p:cNvPr id="21" name="Text Placeholder 18">
            <a:extLst>
              <a:ext uri="{FF2B5EF4-FFF2-40B4-BE49-F238E27FC236}">
                <a16:creationId xmlns:a16="http://schemas.microsoft.com/office/drawing/2014/main" id="{0A3BBE61-4B63-44FE-A1EF-9E32EBB64BD3}"/>
              </a:ext>
            </a:extLst>
          </p:cNvPr>
          <p:cNvSpPr>
            <a:spLocks noGrp="1"/>
          </p:cNvSpPr>
          <p:nvPr>
            <p:ph type="body" sz="quarter" idx="21" hasCustomPrompt="1"/>
          </p:nvPr>
        </p:nvSpPr>
        <p:spPr>
          <a:xfrm>
            <a:off x="606425" y="4217656"/>
            <a:ext cx="1843355" cy="447675"/>
          </a:xfrm>
        </p:spPr>
        <p:txBody>
          <a:bodyPr/>
          <a:lstStyle>
            <a:lvl1pPr marL="0" indent="0" algn="l">
              <a:buNone/>
              <a:defRPr sz="1200" b="0" i="1">
                <a:solidFill>
                  <a:schemeClr val="accent1"/>
                </a:solidFill>
              </a:defRPr>
            </a:lvl1pPr>
          </a:lstStyle>
          <a:p>
            <a:pPr lvl="0"/>
            <a:r>
              <a:rPr lang="en-US" dirty="0"/>
              <a:t>Project Role</a:t>
            </a:r>
          </a:p>
        </p:txBody>
      </p:sp>
      <p:sp>
        <p:nvSpPr>
          <p:cNvPr id="22" name="Text Placeholder 8">
            <a:extLst>
              <a:ext uri="{FF2B5EF4-FFF2-40B4-BE49-F238E27FC236}">
                <a16:creationId xmlns:a16="http://schemas.microsoft.com/office/drawing/2014/main" id="{DFA9FD9E-D683-4B26-8B8F-16D93F4C4A2A}"/>
              </a:ext>
            </a:extLst>
          </p:cNvPr>
          <p:cNvSpPr>
            <a:spLocks noGrp="1"/>
          </p:cNvSpPr>
          <p:nvPr>
            <p:ph type="body" sz="quarter" idx="2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dirty="0"/>
              <a:t>If you need a subhead, put it here</a:t>
            </a:r>
            <a:endParaRPr lang="en-US" dirty="0"/>
          </a:p>
        </p:txBody>
      </p:sp>
    </p:spTree>
    <p:extLst>
      <p:ext uri="{BB962C8B-B14F-4D97-AF65-F5344CB8AC3E}">
        <p14:creationId xmlns:p14="http://schemas.microsoft.com/office/powerpoint/2010/main" val="1685074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erson Blurb">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CF0832-9B0A-4EF5-8432-7800EF1DA9A7}"/>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4">
            <a:extLst>
              <a:ext uri="{FF2B5EF4-FFF2-40B4-BE49-F238E27FC236}">
                <a16:creationId xmlns:a16="http://schemas.microsoft.com/office/drawing/2014/main" id="{1F653DF7-602B-4B1B-984D-C2E09944101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7397" y="6622018"/>
            <a:ext cx="632759" cy="210321"/>
          </a:xfrm>
          <a:prstGeom prst="rect">
            <a:avLst/>
          </a:prstGeom>
        </p:spPr>
      </p:pic>
      <p:sp>
        <p:nvSpPr>
          <p:cNvPr id="2" name="Title 1">
            <a:extLst>
              <a:ext uri="{FF2B5EF4-FFF2-40B4-BE49-F238E27FC236}">
                <a16:creationId xmlns:a16="http://schemas.microsoft.com/office/drawing/2014/main" id="{405C89ED-E477-4867-AA2E-4284718699EC}"/>
              </a:ext>
            </a:extLst>
          </p:cNvPr>
          <p:cNvSpPr>
            <a:spLocks noGrp="1"/>
          </p:cNvSpPr>
          <p:nvPr>
            <p:ph type="title" hasCustomPrompt="1"/>
          </p:nvPr>
        </p:nvSpPr>
        <p:spPr/>
        <p:txBody>
          <a:bodyPr/>
          <a:lstStyle>
            <a:lvl1pPr>
              <a:defRPr/>
            </a:lvl1pPr>
          </a:lstStyle>
          <a:p>
            <a:r>
              <a:rPr lang="en-US" dirty="0"/>
              <a:t>Two-Person Blurb</a:t>
            </a:r>
          </a:p>
        </p:txBody>
      </p:sp>
      <p:sp>
        <p:nvSpPr>
          <p:cNvPr id="3" name="Slide Number Placeholder 2">
            <a:extLst>
              <a:ext uri="{FF2B5EF4-FFF2-40B4-BE49-F238E27FC236}">
                <a16:creationId xmlns:a16="http://schemas.microsoft.com/office/drawing/2014/main" id="{3B61DDCE-097E-45A4-8811-85D1479A3D52}"/>
              </a:ext>
            </a:extLst>
          </p:cNvPr>
          <p:cNvSpPr>
            <a:spLocks noGrp="1"/>
          </p:cNvSpPr>
          <p:nvPr>
            <p:ph type="sldNum" sz="quarter" idx="10"/>
          </p:nvPr>
        </p:nvSpPr>
        <p:spPr/>
        <p:txBody>
          <a:bodyPr/>
          <a:lstStyle/>
          <a:p>
            <a:fld id="{ABF72756-0213-4A1F-BBDA-2E3072667FD8}" type="slidenum">
              <a:rPr lang="en-US" smtClean="0"/>
              <a:pPr/>
              <a:t>‹#›</a:t>
            </a:fld>
            <a:endParaRPr lang="en-US" dirty="0"/>
          </a:p>
        </p:txBody>
      </p:sp>
      <p:sp>
        <p:nvSpPr>
          <p:cNvPr id="7" name="Text Placeholder 6">
            <a:extLst>
              <a:ext uri="{FF2B5EF4-FFF2-40B4-BE49-F238E27FC236}">
                <a16:creationId xmlns:a16="http://schemas.microsoft.com/office/drawing/2014/main" id="{CFDD8D43-1B9B-453F-A855-B4C32244D6BB}"/>
              </a:ext>
            </a:extLst>
          </p:cNvPr>
          <p:cNvSpPr>
            <a:spLocks noGrp="1"/>
          </p:cNvSpPr>
          <p:nvPr>
            <p:ph type="body" sz="quarter" idx="11"/>
          </p:nvPr>
        </p:nvSpPr>
        <p:spPr>
          <a:xfrm>
            <a:off x="620485" y="3429000"/>
            <a:ext cx="5349011" cy="2743200"/>
          </a:xfrm>
        </p:spPr>
        <p:txBody>
          <a:bodyPr/>
          <a:lstStyle/>
          <a:p>
            <a:pPr lvl="0"/>
            <a:r>
              <a:rPr lang="en-US"/>
              <a:t>Click to edit Master text styles</a:t>
            </a:r>
          </a:p>
          <a:p>
            <a:pPr lvl="1"/>
            <a:r>
              <a:rPr lang="en-US"/>
              <a:t>Second level</a:t>
            </a:r>
          </a:p>
          <a:p>
            <a:pPr lvl="2"/>
            <a:r>
              <a:rPr lang="en-US"/>
              <a:t>Third level</a:t>
            </a:r>
          </a:p>
        </p:txBody>
      </p:sp>
      <p:cxnSp>
        <p:nvCxnSpPr>
          <p:cNvPr id="12" name="Straight Connector 11">
            <a:extLst>
              <a:ext uri="{FF2B5EF4-FFF2-40B4-BE49-F238E27FC236}">
                <a16:creationId xmlns:a16="http://schemas.microsoft.com/office/drawing/2014/main" id="{AF8608B4-B2F2-4B40-A3AC-C1094B576BDA}"/>
              </a:ext>
            </a:extLst>
          </p:cNvPr>
          <p:cNvCxnSpPr/>
          <p:nvPr userDrawn="1"/>
        </p:nvCxnSpPr>
        <p:spPr>
          <a:xfrm>
            <a:off x="6096000" y="1589088"/>
            <a:ext cx="0" cy="45831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4" name="Picture Placeholder 13">
            <a:extLst>
              <a:ext uri="{FF2B5EF4-FFF2-40B4-BE49-F238E27FC236}">
                <a16:creationId xmlns:a16="http://schemas.microsoft.com/office/drawing/2014/main" id="{F2292C81-58BA-4644-B015-9C017CCBA60D}"/>
              </a:ext>
            </a:extLst>
          </p:cNvPr>
          <p:cNvSpPr>
            <a:spLocks noGrp="1"/>
          </p:cNvSpPr>
          <p:nvPr>
            <p:ph type="pic" sz="quarter" idx="13"/>
          </p:nvPr>
        </p:nvSpPr>
        <p:spPr>
          <a:xfrm>
            <a:off x="614083" y="1617663"/>
            <a:ext cx="1845226" cy="1639076"/>
          </a:xfrm>
        </p:spPr>
        <p:txBody>
          <a:bodyPr/>
          <a:lstStyle/>
          <a:p>
            <a:r>
              <a:rPr lang="en-US" dirty="0"/>
              <a:t>Click icon to add picture</a:t>
            </a:r>
          </a:p>
        </p:txBody>
      </p:sp>
      <p:sp>
        <p:nvSpPr>
          <p:cNvPr id="13" name="Text Placeholder 6">
            <a:extLst>
              <a:ext uri="{FF2B5EF4-FFF2-40B4-BE49-F238E27FC236}">
                <a16:creationId xmlns:a16="http://schemas.microsoft.com/office/drawing/2014/main" id="{EA77A3B9-1878-45A6-AD07-F178BE75722C}"/>
              </a:ext>
            </a:extLst>
          </p:cNvPr>
          <p:cNvSpPr>
            <a:spLocks noGrp="1"/>
          </p:cNvSpPr>
          <p:nvPr>
            <p:ph type="body" sz="quarter" idx="16"/>
          </p:nvPr>
        </p:nvSpPr>
        <p:spPr>
          <a:xfrm>
            <a:off x="6233389" y="3429000"/>
            <a:ext cx="5349011" cy="2743200"/>
          </a:xfrm>
        </p:spPr>
        <p:txBody>
          <a:bodyPr/>
          <a:lstStyle/>
          <a:p>
            <a:pPr lvl="0"/>
            <a:r>
              <a:rPr lang="en-US"/>
              <a:t>Click to edit Master text styles</a:t>
            </a:r>
          </a:p>
          <a:p>
            <a:pPr lvl="1"/>
            <a:r>
              <a:rPr lang="en-US"/>
              <a:t>Second level</a:t>
            </a:r>
          </a:p>
          <a:p>
            <a:pPr lvl="2"/>
            <a:r>
              <a:rPr lang="en-US"/>
              <a:t>Third level</a:t>
            </a:r>
          </a:p>
        </p:txBody>
      </p:sp>
      <p:sp>
        <p:nvSpPr>
          <p:cNvPr id="15" name="Picture Placeholder 13">
            <a:extLst>
              <a:ext uri="{FF2B5EF4-FFF2-40B4-BE49-F238E27FC236}">
                <a16:creationId xmlns:a16="http://schemas.microsoft.com/office/drawing/2014/main" id="{8AA19F23-E1F6-4F7A-B4EE-911911A58CCF}"/>
              </a:ext>
            </a:extLst>
          </p:cNvPr>
          <p:cNvSpPr>
            <a:spLocks noGrp="1"/>
          </p:cNvSpPr>
          <p:nvPr>
            <p:ph type="pic" sz="quarter" idx="17"/>
          </p:nvPr>
        </p:nvSpPr>
        <p:spPr>
          <a:xfrm>
            <a:off x="6226987" y="1617663"/>
            <a:ext cx="1845226" cy="1639076"/>
          </a:xfrm>
        </p:spPr>
        <p:txBody>
          <a:bodyPr/>
          <a:lstStyle/>
          <a:p>
            <a:r>
              <a:rPr lang="en-US" dirty="0"/>
              <a:t>Click icon to add picture</a:t>
            </a:r>
          </a:p>
        </p:txBody>
      </p:sp>
      <p:sp>
        <p:nvSpPr>
          <p:cNvPr id="20" name="Text Placeholder 18">
            <a:extLst>
              <a:ext uri="{FF2B5EF4-FFF2-40B4-BE49-F238E27FC236}">
                <a16:creationId xmlns:a16="http://schemas.microsoft.com/office/drawing/2014/main" id="{6B9A8A75-F048-432E-8BBF-08BCF6BF8808}"/>
              </a:ext>
            </a:extLst>
          </p:cNvPr>
          <p:cNvSpPr>
            <a:spLocks noGrp="1"/>
          </p:cNvSpPr>
          <p:nvPr>
            <p:ph type="body" sz="quarter" idx="20" hasCustomPrompt="1"/>
          </p:nvPr>
        </p:nvSpPr>
        <p:spPr>
          <a:xfrm>
            <a:off x="2641601" y="1603153"/>
            <a:ext cx="3349624" cy="447675"/>
          </a:xfrm>
        </p:spPr>
        <p:txBody>
          <a:bodyPr/>
          <a:lstStyle>
            <a:lvl1pPr marL="0" indent="0" algn="l">
              <a:buNone/>
              <a:defRPr sz="1200" b="1">
                <a:solidFill>
                  <a:schemeClr val="accent1"/>
                </a:solidFill>
              </a:defRPr>
            </a:lvl1pPr>
          </a:lstStyle>
          <a:p>
            <a:pPr lvl="0"/>
            <a:r>
              <a:rPr lang="en-US" dirty="0"/>
              <a:t>First and Last Name, credentials</a:t>
            </a:r>
          </a:p>
        </p:txBody>
      </p:sp>
      <p:sp>
        <p:nvSpPr>
          <p:cNvPr id="21" name="Text Placeholder 18">
            <a:extLst>
              <a:ext uri="{FF2B5EF4-FFF2-40B4-BE49-F238E27FC236}">
                <a16:creationId xmlns:a16="http://schemas.microsoft.com/office/drawing/2014/main" id="{2286CE5A-0B5D-4B36-B237-033BA5434B50}"/>
              </a:ext>
            </a:extLst>
          </p:cNvPr>
          <p:cNvSpPr>
            <a:spLocks noGrp="1"/>
          </p:cNvSpPr>
          <p:nvPr>
            <p:ph type="body" sz="quarter" idx="21" hasCustomPrompt="1"/>
          </p:nvPr>
        </p:nvSpPr>
        <p:spPr>
          <a:xfrm>
            <a:off x="2632076" y="2160810"/>
            <a:ext cx="3349624" cy="447675"/>
          </a:xfrm>
        </p:spPr>
        <p:txBody>
          <a:bodyPr/>
          <a:lstStyle>
            <a:lvl1pPr marL="0" indent="0" algn="l">
              <a:buNone/>
              <a:defRPr sz="1200" b="0" i="1">
                <a:solidFill>
                  <a:schemeClr val="accent1"/>
                </a:solidFill>
              </a:defRPr>
            </a:lvl1pPr>
          </a:lstStyle>
          <a:p>
            <a:pPr lvl="0"/>
            <a:r>
              <a:rPr lang="en-US" dirty="0"/>
              <a:t>Project Role</a:t>
            </a:r>
          </a:p>
        </p:txBody>
      </p:sp>
      <p:sp>
        <p:nvSpPr>
          <p:cNvPr id="22" name="Text Placeholder 18">
            <a:extLst>
              <a:ext uri="{FF2B5EF4-FFF2-40B4-BE49-F238E27FC236}">
                <a16:creationId xmlns:a16="http://schemas.microsoft.com/office/drawing/2014/main" id="{614315A1-0F47-405C-9035-FCF43CDB024F}"/>
              </a:ext>
            </a:extLst>
          </p:cNvPr>
          <p:cNvSpPr>
            <a:spLocks noGrp="1"/>
          </p:cNvSpPr>
          <p:nvPr>
            <p:ph type="body" sz="quarter" idx="22" hasCustomPrompt="1"/>
          </p:nvPr>
        </p:nvSpPr>
        <p:spPr>
          <a:xfrm>
            <a:off x="8241299" y="1606344"/>
            <a:ext cx="3349624" cy="447675"/>
          </a:xfrm>
        </p:spPr>
        <p:txBody>
          <a:bodyPr/>
          <a:lstStyle>
            <a:lvl1pPr marL="0" indent="0" algn="l">
              <a:buNone/>
              <a:defRPr sz="1200" b="1">
                <a:solidFill>
                  <a:schemeClr val="accent1"/>
                </a:solidFill>
              </a:defRPr>
            </a:lvl1pPr>
          </a:lstStyle>
          <a:p>
            <a:pPr lvl="0"/>
            <a:r>
              <a:rPr lang="en-US" dirty="0"/>
              <a:t>First and Last Name, credentials</a:t>
            </a:r>
          </a:p>
        </p:txBody>
      </p:sp>
      <p:sp>
        <p:nvSpPr>
          <p:cNvPr id="23" name="Text Placeholder 18">
            <a:extLst>
              <a:ext uri="{FF2B5EF4-FFF2-40B4-BE49-F238E27FC236}">
                <a16:creationId xmlns:a16="http://schemas.microsoft.com/office/drawing/2014/main" id="{E72489BF-9CEE-4215-8388-AF1E70371DF3}"/>
              </a:ext>
            </a:extLst>
          </p:cNvPr>
          <p:cNvSpPr>
            <a:spLocks noGrp="1"/>
          </p:cNvSpPr>
          <p:nvPr>
            <p:ph type="body" sz="quarter" idx="23" hasCustomPrompt="1"/>
          </p:nvPr>
        </p:nvSpPr>
        <p:spPr>
          <a:xfrm>
            <a:off x="8231774" y="2164001"/>
            <a:ext cx="3349624" cy="447675"/>
          </a:xfrm>
        </p:spPr>
        <p:txBody>
          <a:bodyPr/>
          <a:lstStyle>
            <a:lvl1pPr marL="0" indent="0" algn="l">
              <a:buNone/>
              <a:defRPr sz="1200" b="0" i="1">
                <a:solidFill>
                  <a:schemeClr val="accent1"/>
                </a:solidFill>
              </a:defRPr>
            </a:lvl1pPr>
          </a:lstStyle>
          <a:p>
            <a:pPr lvl="0"/>
            <a:r>
              <a:rPr lang="en-US" dirty="0"/>
              <a:t>Project Role</a:t>
            </a:r>
          </a:p>
        </p:txBody>
      </p:sp>
      <p:sp>
        <p:nvSpPr>
          <p:cNvPr id="24" name="Text Placeholder 8">
            <a:extLst>
              <a:ext uri="{FF2B5EF4-FFF2-40B4-BE49-F238E27FC236}">
                <a16:creationId xmlns:a16="http://schemas.microsoft.com/office/drawing/2014/main" id="{E83D97FE-D619-4330-AA46-5A2F0285A80A}"/>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dirty="0"/>
              <a:t>If you need a subhead, put it here</a:t>
            </a:r>
            <a:endParaRPr lang="en-US" dirty="0"/>
          </a:p>
        </p:txBody>
      </p:sp>
    </p:spTree>
    <p:extLst>
      <p:ext uri="{BB962C8B-B14F-4D97-AF65-F5344CB8AC3E}">
        <p14:creationId xmlns:p14="http://schemas.microsoft.com/office/powerpoint/2010/main" val="3791653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Person Blurb">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CF0832-9B0A-4EF5-8432-7800EF1DA9A7}"/>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4">
            <a:extLst>
              <a:ext uri="{FF2B5EF4-FFF2-40B4-BE49-F238E27FC236}">
                <a16:creationId xmlns:a16="http://schemas.microsoft.com/office/drawing/2014/main" id="{1F653DF7-602B-4B1B-984D-C2E09944101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7397" y="6622018"/>
            <a:ext cx="632759" cy="210321"/>
          </a:xfrm>
          <a:prstGeom prst="rect">
            <a:avLst/>
          </a:prstGeom>
        </p:spPr>
      </p:pic>
      <p:sp>
        <p:nvSpPr>
          <p:cNvPr id="2" name="Title 1">
            <a:extLst>
              <a:ext uri="{FF2B5EF4-FFF2-40B4-BE49-F238E27FC236}">
                <a16:creationId xmlns:a16="http://schemas.microsoft.com/office/drawing/2014/main" id="{405C89ED-E477-4867-AA2E-4284718699EC}"/>
              </a:ext>
            </a:extLst>
          </p:cNvPr>
          <p:cNvSpPr>
            <a:spLocks noGrp="1"/>
          </p:cNvSpPr>
          <p:nvPr>
            <p:ph type="title" hasCustomPrompt="1"/>
          </p:nvPr>
        </p:nvSpPr>
        <p:spPr/>
        <p:txBody>
          <a:bodyPr/>
          <a:lstStyle>
            <a:lvl1pPr>
              <a:defRPr/>
            </a:lvl1pPr>
          </a:lstStyle>
          <a:p>
            <a:r>
              <a:rPr lang="en-US" dirty="0"/>
              <a:t>Three-Person Blurb</a:t>
            </a:r>
          </a:p>
        </p:txBody>
      </p:sp>
      <p:sp>
        <p:nvSpPr>
          <p:cNvPr id="3" name="Slide Number Placeholder 2">
            <a:extLst>
              <a:ext uri="{FF2B5EF4-FFF2-40B4-BE49-F238E27FC236}">
                <a16:creationId xmlns:a16="http://schemas.microsoft.com/office/drawing/2014/main" id="{3B61DDCE-097E-45A4-8811-85D1479A3D52}"/>
              </a:ext>
            </a:extLst>
          </p:cNvPr>
          <p:cNvSpPr>
            <a:spLocks noGrp="1"/>
          </p:cNvSpPr>
          <p:nvPr>
            <p:ph type="sldNum" sz="quarter" idx="10"/>
          </p:nvPr>
        </p:nvSpPr>
        <p:spPr/>
        <p:txBody>
          <a:bodyPr/>
          <a:lstStyle/>
          <a:p>
            <a:fld id="{ABF72756-0213-4A1F-BBDA-2E3072667FD8}" type="slidenum">
              <a:rPr lang="en-US" smtClean="0"/>
              <a:pPr/>
              <a:t>‹#›</a:t>
            </a:fld>
            <a:endParaRPr lang="en-US" dirty="0"/>
          </a:p>
        </p:txBody>
      </p:sp>
      <p:cxnSp>
        <p:nvCxnSpPr>
          <p:cNvPr id="12" name="Straight Connector 11">
            <a:extLst>
              <a:ext uri="{FF2B5EF4-FFF2-40B4-BE49-F238E27FC236}">
                <a16:creationId xmlns:a16="http://schemas.microsoft.com/office/drawing/2014/main" id="{AF8608B4-B2F2-4B40-A3AC-C1094B576BDA}"/>
              </a:ext>
            </a:extLst>
          </p:cNvPr>
          <p:cNvCxnSpPr/>
          <p:nvPr userDrawn="1"/>
        </p:nvCxnSpPr>
        <p:spPr>
          <a:xfrm>
            <a:off x="4238625" y="1589088"/>
            <a:ext cx="0" cy="45831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4" name="Picture Placeholder 13">
            <a:extLst>
              <a:ext uri="{FF2B5EF4-FFF2-40B4-BE49-F238E27FC236}">
                <a16:creationId xmlns:a16="http://schemas.microsoft.com/office/drawing/2014/main" id="{F2292C81-58BA-4644-B015-9C017CCBA60D}"/>
              </a:ext>
            </a:extLst>
          </p:cNvPr>
          <p:cNvSpPr>
            <a:spLocks noGrp="1"/>
          </p:cNvSpPr>
          <p:nvPr>
            <p:ph type="pic" sz="quarter" idx="13"/>
          </p:nvPr>
        </p:nvSpPr>
        <p:spPr>
          <a:xfrm>
            <a:off x="614083" y="1617663"/>
            <a:ext cx="1309964" cy="1163614"/>
          </a:xfrm>
        </p:spPr>
        <p:txBody>
          <a:bodyPr/>
          <a:lstStyle/>
          <a:p>
            <a:r>
              <a:rPr lang="en-US" dirty="0"/>
              <a:t>Click icon to add picture</a:t>
            </a:r>
          </a:p>
        </p:txBody>
      </p:sp>
      <p:sp>
        <p:nvSpPr>
          <p:cNvPr id="20" name="Text Placeholder 18">
            <a:extLst>
              <a:ext uri="{FF2B5EF4-FFF2-40B4-BE49-F238E27FC236}">
                <a16:creationId xmlns:a16="http://schemas.microsoft.com/office/drawing/2014/main" id="{2B6542A5-8790-4EE3-A4B8-13CEC20F8806}"/>
              </a:ext>
            </a:extLst>
          </p:cNvPr>
          <p:cNvSpPr>
            <a:spLocks noGrp="1"/>
          </p:cNvSpPr>
          <p:nvPr>
            <p:ph type="body" sz="quarter" idx="20" hasCustomPrompt="1"/>
          </p:nvPr>
        </p:nvSpPr>
        <p:spPr>
          <a:xfrm>
            <a:off x="2070101" y="1622203"/>
            <a:ext cx="2054218" cy="447675"/>
          </a:xfrm>
        </p:spPr>
        <p:txBody>
          <a:bodyPr/>
          <a:lstStyle>
            <a:lvl1pPr marL="0" indent="0" algn="l">
              <a:buNone/>
              <a:defRPr sz="1200" b="1">
                <a:solidFill>
                  <a:schemeClr val="accent1"/>
                </a:solidFill>
              </a:defRPr>
            </a:lvl1pPr>
          </a:lstStyle>
          <a:p>
            <a:pPr lvl="0"/>
            <a:r>
              <a:rPr lang="en-US" dirty="0"/>
              <a:t>First and Last Name, credentials</a:t>
            </a:r>
          </a:p>
        </p:txBody>
      </p:sp>
      <p:sp>
        <p:nvSpPr>
          <p:cNvPr id="21" name="Text Placeholder 18">
            <a:extLst>
              <a:ext uri="{FF2B5EF4-FFF2-40B4-BE49-F238E27FC236}">
                <a16:creationId xmlns:a16="http://schemas.microsoft.com/office/drawing/2014/main" id="{C5867112-D0B4-4C6C-8702-7E6A33C84F5E}"/>
              </a:ext>
            </a:extLst>
          </p:cNvPr>
          <p:cNvSpPr>
            <a:spLocks noGrp="1"/>
          </p:cNvSpPr>
          <p:nvPr>
            <p:ph type="body" sz="quarter" idx="21" hasCustomPrompt="1"/>
          </p:nvPr>
        </p:nvSpPr>
        <p:spPr>
          <a:xfrm>
            <a:off x="2060576" y="2179860"/>
            <a:ext cx="2054218" cy="447675"/>
          </a:xfrm>
        </p:spPr>
        <p:txBody>
          <a:bodyPr/>
          <a:lstStyle>
            <a:lvl1pPr marL="0" indent="0" algn="l">
              <a:buNone/>
              <a:defRPr sz="1200" b="0" i="1">
                <a:solidFill>
                  <a:schemeClr val="accent1"/>
                </a:solidFill>
              </a:defRPr>
            </a:lvl1pPr>
          </a:lstStyle>
          <a:p>
            <a:pPr lvl="0"/>
            <a:r>
              <a:rPr lang="en-US" dirty="0"/>
              <a:t>Project Role</a:t>
            </a:r>
          </a:p>
        </p:txBody>
      </p:sp>
      <p:sp>
        <p:nvSpPr>
          <p:cNvPr id="10" name="Text Placeholder 9">
            <a:extLst>
              <a:ext uri="{FF2B5EF4-FFF2-40B4-BE49-F238E27FC236}">
                <a16:creationId xmlns:a16="http://schemas.microsoft.com/office/drawing/2014/main" id="{1AD9D868-0F7F-4F88-AF09-E04AB926C5B9}"/>
              </a:ext>
            </a:extLst>
          </p:cNvPr>
          <p:cNvSpPr>
            <a:spLocks noGrp="1"/>
          </p:cNvSpPr>
          <p:nvPr>
            <p:ph type="body" sz="quarter" idx="22" hasCustomPrompt="1"/>
          </p:nvPr>
        </p:nvSpPr>
        <p:spPr>
          <a:xfrm>
            <a:off x="609600" y="3181327"/>
            <a:ext cx="3505200" cy="2990873"/>
          </a:xfrm>
        </p:spPr>
        <p:txBody>
          <a:bodyPr/>
          <a:lstStyle>
            <a:lvl1pPr marL="0" indent="0">
              <a:buNone/>
              <a:defRPr sz="1200">
                <a:solidFill>
                  <a:schemeClr val="tx1">
                    <a:lumMod val="75000"/>
                    <a:lumOff val="25000"/>
                  </a:schemeClr>
                </a:solidFill>
              </a:defRPr>
            </a:lvl1pPr>
          </a:lstStyle>
          <a:p>
            <a:pPr lvl="0"/>
            <a:r>
              <a:rPr lang="en-US" dirty="0"/>
              <a:t>Short description of the person goes here. Fill in with something interesting. </a:t>
            </a:r>
          </a:p>
        </p:txBody>
      </p:sp>
      <p:cxnSp>
        <p:nvCxnSpPr>
          <p:cNvPr id="27" name="Straight Connector 26">
            <a:extLst>
              <a:ext uri="{FF2B5EF4-FFF2-40B4-BE49-F238E27FC236}">
                <a16:creationId xmlns:a16="http://schemas.microsoft.com/office/drawing/2014/main" id="{D1981561-6CEF-466D-8CCC-710DB2951FAF}"/>
              </a:ext>
            </a:extLst>
          </p:cNvPr>
          <p:cNvCxnSpPr/>
          <p:nvPr userDrawn="1"/>
        </p:nvCxnSpPr>
        <p:spPr>
          <a:xfrm>
            <a:off x="7962900" y="1584548"/>
            <a:ext cx="0" cy="45831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8" name="Picture Placeholder 13">
            <a:extLst>
              <a:ext uri="{FF2B5EF4-FFF2-40B4-BE49-F238E27FC236}">
                <a16:creationId xmlns:a16="http://schemas.microsoft.com/office/drawing/2014/main" id="{3C6C61B2-9197-4714-81F5-FE86C343B61E}"/>
              </a:ext>
            </a:extLst>
          </p:cNvPr>
          <p:cNvSpPr>
            <a:spLocks noGrp="1"/>
          </p:cNvSpPr>
          <p:nvPr>
            <p:ph type="pic" sz="quarter" idx="23"/>
          </p:nvPr>
        </p:nvSpPr>
        <p:spPr>
          <a:xfrm>
            <a:off x="4347883" y="1613123"/>
            <a:ext cx="1309964" cy="1163614"/>
          </a:xfrm>
        </p:spPr>
        <p:txBody>
          <a:bodyPr/>
          <a:lstStyle/>
          <a:p>
            <a:r>
              <a:rPr lang="en-US" dirty="0"/>
              <a:t>Click icon to add picture</a:t>
            </a:r>
          </a:p>
        </p:txBody>
      </p:sp>
      <p:sp>
        <p:nvSpPr>
          <p:cNvPr id="29" name="Text Placeholder 18">
            <a:extLst>
              <a:ext uri="{FF2B5EF4-FFF2-40B4-BE49-F238E27FC236}">
                <a16:creationId xmlns:a16="http://schemas.microsoft.com/office/drawing/2014/main" id="{3AC439B3-0E4C-4236-9A53-88FA41D79163}"/>
              </a:ext>
            </a:extLst>
          </p:cNvPr>
          <p:cNvSpPr>
            <a:spLocks noGrp="1"/>
          </p:cNvSpPr>
          <p:nvPr>
            <p:ph type="body" sz="quarter" idx="24" hasCustomPrompt="1"/>
          </p:nvPr>
        </p:nvSpPr>
        <p:spPr>
          <a:xfrm>
            <a:off x="5803901" y="1617663"/>
            <a:ext cx="2054218" cy="447675"/>
          </a:xfrm>
        </p:spPr>
        <p:txBody>
          <a:bodyPr/>
          <a:lstStyle>
            <a:lvl1pPr marL="0" indent="0" algn="l">
              <a:buNone/>
              <a:defRPr sz="1200" b="1">
                <a:solidFill>
                  <a:schemeClr val="accent1"/>
                </a:solidFill>
              </a:defRPr>
            </a:lvl1pPr>
          </a:lstStyle>
          <a:p>
            <a:pPr lvl="0"/>
            <a:r>
              <a:rPr lang="en-US" dirty="0"/>
              <a:t>First and Last Name, credentials</a:t>
            </a:r>
          </a:p>
        </p:txBody>
      </p:sp>
      <p:sp>
        <p:nvSpPr>
          <p:cNvPr id="30" name="Text Placeholder 18">
            <a:extLst>
              <a:ext uri="{FF2B5EF4-FFF2-40B4-BE49-F238E27FC236}">
                <a16:creationId xmlns:a16="http://schemas.microsoft.com/office/drawing/2014/main" id="{9B01F764-96A8-41F9-891A-BFCB440C3686}"/>
              </a:ext>
            </a:extLst>
          </p:cNvPr>
          <p:cNvSpPr>
            <a:spLocks noGrp="1"/>
          </p:cNvSpPr>
          <p:nvPr>
            <p:ph type="body" sz="quarter" idx="25" hasCustomPrompt="1"/>
          </p:nvPr>
        </p:nvSpPr>
        <p:spPr>
          <a:xfrm>
            <a:off x="5794376" y="2175320"/>
            <a:ext cx="2054218" cy="447675"/>
          </a:xfrm>
        </p:spPr>
        <p:txBody>
          <a:bodyPr/>
          <a:lstStyle>
            <a:lvl1pPr marL="0" indent="0" algn="l">
              <a:buNone/>
              <a:defRPr sz="1200" b="0" i="1">
                <a:solidFill>
                  <a:schemeClr val="accent1"/>
                </a:solidFill>
              </a:defRPr>
            </a:lvl1pPr>
          </a:lstStyle>
          <a:p>
            <a:pPr lvl="0"/>
            <a:r>
              <a:rPr lang="en-US" dirty="0"/>
              <a:t>Project Role</a:t>
            </a:r>
          </a:p>
        </p:txBody>
      </p:sp>
      <p:sp>
        <p:nvSpPr>
          <p:cNvPr id="31" name="Text Placeholder 9">
            <a:extLst>
              <a:ext uri="{FF2B5EF4-FFF2-40B4-BE49-F238E27FC236}">
                <a16:creationId xmlns:a16="http://schemas.microsoft.com/office/drawing/2014/main" id="{B05AC8DB-EDE3-4991-860F-F599B7628032}"/>
              </a:ext>
            </a:extLst>
          </p:cNvPr>
          <p:cNvSpPr>
            <a:spLocks noGrp="1"/>
          </p:cNvSpPr>
          <p:nvPr>
            <p:ph type="body" sz="quarter" idx="26" hasCustomPrompt="1"/>
          </p:nvPr>
        </p:nvSpPr>
        <p:spPr>
          <a:xfrm>
            <a:off x="4343400" y="3176787"/>
            <a:ext cx="3505200" cy="2990873"/>
          </a:xfrm>
        </p:spPr>
        <p:txBody>
          <a:bodyPr/>
          <a:lstStyle>
            <a:lvl1pPr marL="0" indent="0">
              <a:buNone/>
              <a:defRPr sz="1200">
                <a:solidFill>
                  <a:schemeClr val="tx1">
                    <a:lumMod val="75000"/>
                    <a:lumOff val="25000"/>
                  </a:schemeClr>
                </a:solidFill>
              </a:defRPr>
            </a:lvl1pPr>
          </a:lstStyle>
          <a:p>
            <a:pPr lvl="0"/>
            <a:r>
              <a:rPr lang="en-US" dirty="0"/>
              <a:t>Short description of the person goes here. Fill in with something interesting. </a:t>
            </a:r>
          </a:p>
        </p:txBody>
      </p:sp>
      <p:sp>
        <p:nvSpPr>
          <p:cNvPr id="33" name="Picture Placeholder 13">
            <a:extLst>
              <a:ext uri="{FF2B5EF4-FFF2-40B4-BE49-F238E27FC236}">
                <a16:creationId xmlns:a16="http://schemas.microsoft.com/office/drawing/2014/main" id="{CBE3D601-1B8E-4807-9822-71EB2228306D}"/>
              </a:ext>
            </a:extLst>
          </p:cNvPr>
          <p:cNvSpPr>
            <a:spLocks noGrp="1"/>
          </p:cNvSpPr>
          <p:nvPr>
            <p:ph type="pic" sz="quarter" idx="27"/>
          </p:nvPr>
        </p:nvSpPr>
        <p:spPr>
          <a:xfrm>
            <a:off x="8081682" y="1599058"/>
            <a:ext cx="1309964" cy="1163614"/>
          </a:xfrm>
        </p:spPr>
        <p:txBody>
          <a:bodyPr/>
          <a:lstStyle/>
          <a:p>
            <a:r>
              <a:rPr lang="en-US" dirty="0"/>
              <a:t>Click icon to add picture</a:t>
            </a:r>
          </a:p>
        </p:txBody>
      </p:sp>
      <p:sp>
        <p:nvSpPr>
          <p:cNvPr id="34" name="Text Placeholder 18">
            <a:extLst>
              <a:ext uri="{FF2B5EF4-FFF2-40B4-BE49-F238E27FC236}">
                <a16:creationId xmlns:a16="http://schemas.microsoft.com/office/drawing/2014/main" id="{2F6EAB45-4437-4849-A37C-083839B86575}"/>
              </a:ext>
            </a:extLst>
          </p:cNvPr>
          <p:cNvSpPr>
            <a:spLocks noGrp="1"/>
          </p:cNvSpPr>
          <p:nvPr>
            <p:ph type="body" sz="quarter" idx="28" hasCustomPrompt="1"/>
          </p:nvPr>
        </p:nvSpPr>
        <p:spPr>
          <a:xfrm>
            <a:off x="9537700" y="1603598"/>
            <a:ext cx="2054218" cy="447675"/>
          </a:xfrm>
        </p:spPr>
        <p:txBody>
          <a:bodyPr/>
          <a:lstStyle>
            <a:lvl1pPr marL="0" indent="0" algn="l">
              <a:buNone/>
              <a:defRPr sz="1200" b="1">
                <a:solidFill>
                  <a:schemeClr val="accent1"/>
                </a:solidFill>
              </a:defRPr>
            </a:lvl1pPr>
          </a:lstStyle>
          <a:p>
            <a:pPr lvl="0"/>
            <a:r>
              <a:rPr lang="en-US" dirty="0"/>
              <a:t>First and Last Name, credentials</a:t>
            </a:r>
          </a:p>
        </p:txBody>
      </p:sp>
      <p:sp>
        <p:nvSpPr>
          <p:cNvPr id="35" name="Text Placeholder 18">
            <a:extLst>
              <a:ext uri="{FF2B5EF4-FFF2-40B4-BE49-F238E27FC236}">
                <a16:creationId xmlns:a16="http://schemas.microsoft.com/office/drawing/2014/main" id="{2E3BBF24-5B85-414C-B231-F99CC6A6E59D}"/>
              </a:ext>
            </a:extLst>
          </p:cNvPr>
          <p:cNvSpPr>
            <a:spLocks noGrp="1"/>
          </p:cNvSpPr>
          <p:nvPr>
            <p:ph type="body" sz="quarter" idx="29" hasCustomPrompt="1"/>
          </p:nvPr>
        </p:nvSpPr>
        <p:spPr>
          <a:xfrm>
            <a:off x="9528175" y="2161255"/>
            <a:ext cx="2054218" cy="447675"/>
          </a:xfrm>
        </p:spPr>
        <p:txBody>
          <a:bodyPr/>
          <a:lstStyle>
            <a:lvl1pPr marL="0" indent="0" algn="l">
              <a:buNone/>
              <a:defRPr sz="1200" b="0" i="1">
                <a:solidFill>
                  <a:schemeClr val="accent1"/>
                </a:solidFill>
              </a:defRPr>
            </a:lvl1pPr>
          </a:lstStyle>
          <a:p>
            <a:pPr lvl="0"/>
            <a:r>
              <a:rPr lang="en-US" dirty="0"/>
              <a:t>Project Role</a:t>
            </a:r>
          </a:p>
        </p:txBody>
      </p:sp>
      <p:sp>
        <p:nvSpPr>
          <p:cNvPr id="36" name="Text Placeholder 9">
            <a:extLst>
              <a:ext uri="{FF2B5EF4-FFF2-40B4-BE49-F238E27FC236}">
                <a16:creationId xmlns:a16="http://schemas.microsoft.com/office/drawing/2014/main" id="{A316FAE1-15FE-41A2-B8F3-3A509AE67565}"/>
              </a:ext>
            </a:extLst>
          </p:cNvPr>
          <p:cNvSpPr>
            <a:spLocks noGrp="1"/>
          </p:cNvSpPr>
          <p:nvPr>
            <p:ph type="body" sz="quarter" idx="30" hasCustomPrompt="1"/>
          </p:nvPr>
        </p:nvSpPr>
        <p:spPr>
          <a:xfrm>
            <a:off x="8077199" y="3162722"/>
            <a:ext cx="3505200" cy="2990873"/>
          </a:xfrm>
        </p:spPr>
        <p:txBody>
          <a:bodyPr/>
          <a:lstStyle>
            <a:lvl1pPr marL="0" indent="0">
              <a:buNone/>
              <a:defRPr sz="1200">
                <a:solidFill>
                  <a:schemeClr val="tx1">
                    <a:lumMod val="75000"/>
                    <a:lumOff val="25000"/>
                  </a:schemeClr>
                </a:solidFill>
              </a:defRPr>
            </a:lvl1pPr>
          </a:lstStyle>
          <a:p>
            <a:pPr lvl="0"/>
            <a:r>
              <a:rPr lang="en-US" dirty="0"/>
              <a:t>Short description of the person goes here. Fill in with something interesting. </a:t>
            </a:r>
          </a:p>
        </p:txBody>
      </p:sp>
      <p:sp>
        <p:nvSpPr>
          <p:cNvPr id="37" name="Text Placeholder 8">
            <a:extLst>
              <a:ext uri="{FF2B5EF4-FFF2-40B4-BE49-F238E27FC236}">
                <a16:creationId xmlns:a16="http://schemas.microsoft.com/office/drawing/2014/main" id="{E7415A16-7326-459C-B4BE-7831406A8728}"/>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dirty="0"/>
              <a:t>If you need a subhead, put it here</a:t>
            </a:r>
            <a:endParaRPr lang="en-US" dirty="0"/>
          </a:p>
        </p:txBody>
      </p:sp>
    </p:spTree>
    <p:extLst>
      <p:ext uri="{BB962C8B-B14F-4D97-AF65-F5344CB8AC3E}">
        <p14:creationId xmlns:p14="http://schemas.microsoft.com/office/powerpoint/2010/main" val="1639997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Person Blurb">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CF0832-9B0A-4EF5-8432-7800EF1DA9A7}"/>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4">
            <a:extLst>
              <a:ext uri="{FF2B5EF4-FFF2-40B4-BE49-F238E27FC236}">
                <a16:creationId xmlns:a16="http://schemas.microsoft.com/office/drawing/2014/main" id="{1F653DF7-602B-4B1B-984D-C2E09944101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7397" y="6622018"/>
            <a:ext cx="632759" cy="210321"/>
          </a:xfrm>
          <a:prstGeom prst="rect">
            <a:avLst/>
          </a:prstGeom>
        </p:spPr>
      </p:pic>
      <p:sp>
        <p:nvSpPr>
          <p:cNvPr id="2" name="Title 1">
            <a:extLst>
              <a:ext uri="{FF2B5EF4-FFF2-40B4-BE49-F238E27FC236}">
                <a16:creationId xmlns:a16="http://schemas.microsoft.com/office/drawing/2014/main" id="{405C89ED-E477-4867-AA2E-4284718699EC}"/>
              </a:ext>
            </a:extLst>
          </p:cNvPr>
          <p:cNvSpPr>
            <a:spLocks noGrp="1"/>
          </p:cNvSpPr>
          <p:nvPr>
            <p:ph type="title" hasCustomPrompt="1"/>
          </p:nvPr>
        </p:nvSpPr>
        <p:spPr/>
        <p:txBody>
          <a:bodyPr/>
          <a:lstStyle>
            <a:lvl1pPr>
              <a:defRPr/>
            </a:lvl1pPr>
          </a:lstStyle>
          <a:p>
            <a:r>
              <a:rPr lang="en-US" dirty="0"/>
              <a:t>Four-Person Blurb</a:t>
            </a:r>
          </a:p>
        </p:txBody>
      </p:sp>
      <p:sp>
        <p:nvSpPr>
          <p:cNvPr id="3" name="Slide Number Placeholder 2">
            <a:extLst>
              <a:ext uri="{FF2B5EF4-FFF2-40B4-BE49-F238E27FC236}">
                <a16:creationId xmlns:a16="http://schemas.microsoft.com/office/drawing/2014/main" id="{3B61DDCE-097E-45A4-8811-85D1479A3D52}"/>
              </a:ext>
            </a:extLst>
          </p:cNvPr>
          <p:cNvSpPr>
            <a:spLocks noGrp="1"/>
          </p:cNvSpPr>
          <p:nvPr>
            <p:ph type="sldNum" sz="quarter" idx="10"/>
          </p:nvPr>
        </p:nvSpPr>
        <p:spPr/>
        <p:txBody>
          <a:bodyPr/>
          <a:lstStyle/>
          <a:p>
            <a:fld id="{ABF72756-0213-4A1F-BBDA-2E3072667FD8}" type="slidenum">
              <a:rPr lang="en-US" smtClean="0"/>
              <a:pPr/>
              <a:t>‹#›</a:t>
            </a:fld>
            <a:endParaRPr lang="en-US" dirty="0"/>
          </a:p>
        </p:txBody>
      </p:sp>
      <p:cxnSp>
        <p:nvCxnSpPr>
          <p:cNvPr id="12" name="Straight Connector 11">
            <a:extLst>
              <a:ext uri="{FF2B5EF4-FFF2-40B4-BE49-F238E27FC236}">
                <a16:creationId xmlns:a16="http://schemas.microsoft.com/office/drawing/2014/main" id="{AF8608B4-B2F2-4B40-A3AC-C1094B576BDA}"/>
              </a:ext>
            </a:extLst>
          </p:cNvPr>
          <p:cNvCxnSpPr/>
          <p:nvPr userDrawn="1"/>
        </p:nvCxnSpPr>
        <p:spPr>
          <a:xfrm>
            <a:off x="3276600" y="1589088"/>
            <a:ext cx="0" cy="45831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4" name="Picture Placeholder 13">
            <a:extLst>
              <a:ext uri="{FF2B5EF4-FFF2-40B4-BE49-F238E27FC236}">
                <a16:creationId xmlns:a16="http://schemas.microsoft.com/office/drawing/2014/main" id="{F2292C81-58BA-4644-B015-9C017CCBA60D}"/>
              </a:ext>
            </a:extLst>
          </p:cNvPr>
          <p:cNvSpPr>
            <a:spLocks noGrp="1"/>
          </p:cNvSpPr>
          <p:nvPr>
            <p:ph type="pic" sz="quarter" idx="13"/>
          </p:nvPr>
        </p:nvSpPr>
        <p:spPr>
          <a:xfrm>
            <a:off x="614083" y="1617663"/>
            <a:ext cx="1309964" cy="1163614"/>
          </a:xfrm>
        </p:spPr>
        <p:txBody>
          <a:bodyPr/>
          <a:lstStyle/>
          <a:p>
            <a:r>
              <a:rPr lang="en-US" dirty="0"/>
              <a:t>Click icon to add picture</a:t>
            </a:r>
          </a:p>
        </p:txBody>
      </p:sp>
      <p:sp>
        <p:nvSpPr>
          <p:cNvPr id="20" name="Text Placeholder 18">
            <a:extLst>
              <a:ext uri="{FF2B5EF4-FFF2-40B4-BE49-F238E27FC236}">
                <a16:creationId xmlns:a16="http://schemas.microsoft.com/office/drawing/2014/main" id="{2B6542A5-8790-4EE3-A4B8-13CEC20F8806}"/>
              </a:ext>
            </a:extLst>
          </p:cNvPr>
          <p:cNvSpPr>
            <a:spLocks noGrp="1"/>
          </p:cNvSpPr>
          <p:nvPr>
            <p:ph type="body" sz="quarter" idx="20" hasCustomPrompt="1"/>
          </p:nvPr>
        </p:nvSpPr>
        <p:spPr>
          <a:xfrm>
            <a:off x="630011" y="2852719"/>
            <a:ext cx="2054218" cy="447675"/>
          </a:xfrm>
        </p:spPr>
        <p:txBody>
          <a:bodyPr/>
          <a:lstStyle>
            <a:lvl1pPr marL="0" indent="0" algn="l">
              <a:buNone/>
              <a:defRPr sz="1200" b="1">
                <a:solidFill>
                  <a:schemeClr val="accent1"/>
                </a:solidFill>
              </a:defRPr>
            </a:lvl1pPr>
          </a:lstStyle>
          <a:p>
            <a:pPr lvl="0"/>
            <a:r>
              <a:rPr lang="en-US" dirty="0"/>
              <a:t>First and Last Name, credentials</a:t>
            </a:r>
          </a:p>
        </p:txBody>
      </p:sp>
      <p:sp>
        <p:nvSpPr>
          <p:cNvPr id="21" name="Text Placeholder 18">
            <a:extLst>
              <a:ext uri="{FF2B5EF4-FFF2-40B4-BE49-F238E27FC236}">
                <a16:creationId xmlns:a16="http://schemas.microsoft.com/office/drawing/2014/main" id="{C5867112-D0B4-4C6C-8702-7E6A33C84F5E}"/>
              </a:ext>
            </a:extLst>
          </p:cNvPr>
          <p:cNvSpPr>
            <a:spLocks noGrp="1"/>
          </p:cNvSpPr>
          <p:nvPr>
            <p:ph type="body" sz="quarter" idx="21" hasCustomPrompt="1"/>
          </p:nvPr>
        </p:nvSpPr>
        <p:spPr>
          <a:xfrm>
            <a:off x="620486" y="3410376"/>
            <a:ext cx="2054218" cy="447675"/>
          </a:xfrm>
        </p:spPr>
        <p:txBody>
          <a:bodyPr/>
          <a:lstStyle>
            <a:lvl1pPr marL="0" indent="0" algn="l">
              <a:buNone/>
              <a:defRPr sz="1200" b="0" i="1">
                <a:solidFill>
                  <a:schemeClr val="accent1"/>
                </a:solidFill>
              </a:defRPr>
            </a:lvl1pPr>
          </a:lstStyle>
          <a:p>
            <a:pPr lvl="0"/>
            <a:r>
              <a:rPr lang="en-US" dirty="0"/>
              <a:t>Project Role</a:t>
            </a:r>
          </a:p>
        </p:txBody>
      </p:sp>
      <p:sp>
        <p:nvSpPr>
          <p:cNvPr id="10" name="Text Placeholder 9">
            <a:extLst>
              <a:ext uri="{FF2B5EF4-FFF2-40B4-BE49-F238E27FC236}">
                <a16:creationId xmlns:a16="http://schemas.microsoft.com/office/drawing/2014/main" id="{1AD9D868-0F7F-4F88-AF09-E04AB926C5B9}"/>
              </a:ext>
            </a:extLst>
          </p:cNvPr>
          <p:cNvSpPr>
            <a:spLocks noGrp="1"/>
          </p:cNvSpPr>
          <p:nvPr>
            <p:ph type="body" sz="quarter" idx="22" hasCustomPrompt="1"/>
          </p:nvPr>
        </p:nvSpPr>
        <p:spPr>
          <a:xfrm>
            <a:off x="609600" y="4076724"/>
            <a:ext cx="2552700" cy="2095476"/>
          </a:xfrm>
        </p:spPr>
        <p:txBody>
          <a:bodyPr/>
          <a:lstStyle>
            <a:lvl1pPr marL="0" indent="0">
              <a:buNone/>
              <a:defRPr sz="1200">
                <a:solidFill>
                  <a:schemeClr val="tx1">
                    <a:lumMod val="75000"/>
                    <a:lumOff val="25000"/>
                  </a:schemeClr>
                </a:solidFill>
              </a:defRPr>
            </a:lvl1pPr>
          </a:lstStyle>
          <a:p>
            <a:pPr lvl="0"/>
            <a:r>
              <a:rPr lang="en-US" dirty="0"/>
              <a:t>Short description of the person goes here. Fill in with something interesting. </a:t>
            </a:r>
          </a:p>
        </p:txBody>
      </p:sp>
      <p:cxnSp>
        <p:nvCxnSpPr>
          <p:cNvPr id="22" name="Straight Connector 21">
            <a:extLst>
              <a:ext uri="{FF2B5EF4-FFF2-40B4-BE49-F238E27FC236}">
                <a16:creationId xmlns:a16="http://schemas.microsoft.com/office/drawing/2014/main" id="{8042668D-BAA0-4576-83E0-FEB5DD711288}"/>
              </a:ext>
            </a:extLst>
          </p:cNvPr>
          <p:cNvCxnSpPr/>
          <p:nvPr userDrawn="1"/>
        </p:nvCxnSpPr>
        <p:spPr>
          <a:xfrm>
            <a:off x="6096001" y="1589088"/>
            <a:ext cx="0" cy="45831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3" name="Picture Placeholder 13">
            <a:extLst>
              <a:ext uri="{FF2B5EF4-FFF2-40B4-BE49-F238E27FC236}">
                <a16:creationId xmlns:a16="http://schemas.microsoft.com/office/drawing/2014/main" id="{553E8A8A-F916-4713-B403-C77AEAFE6266}"/>
              </a:ext>
            </a:extLst>
          </p:cNvPr>
          <p:cNvSpPr>
            <a:spLocks noGrp="1"/>
          </p:cNvSpPr>
          <p:nvPr>
            <p:ph type="pic" sz="quarter" idx="23"/>
          </p:nvPr>
        </p:nvSpPr>
        <p:spPr>
          <a:xfrm>
            <a:off x="3395384" y="1617663"/>
            <a:ext cx="1309964" cy="1163614"/>
          </a:xfrm>
        </p:spPr>
        <p:txBody>
          <a:bodyPr/>
          <a:lstStyle/>
          <a:p>
            <a:r>
              <a:rPr lang="en-US" dirty="0"/>
              <a:t>Click icon to add picture</a:t>
            </a:r>
          </a:p>
        </p:txBody>
      </p:sp>
      <p:sp>
        <p:nvSpPr>
          <p:cNvPr id="24" name="Text Placeholder 18">
            <a:extLst>
              <a:ext uri="{FF2B5EF4-FFF2-40B4-BE49-F238E27FC236}">
                <a16:creationId xmlns:a16="http://schemas.microsoft.com/office/drawing/2014/main" id="{549AEAA8-671F-4393-89A7-BC5821D4621C}"/>
              </a:ext>
            </a:extLst>
          </p:cNvPr>
          <p:cNvSpPr>
            <a:spLocks noGrp="1"/>
          </p:cNvSpPr>
          <p:nvPr>
            <p:ph type="body" sz="quarter" idx="24" hasCustomPrompt="1"/>
          </p:nvPr>
        </p:nvSpPr>
        <p:spPr>
          <a:xfrm>
            <a:off x="3411312" y="2852719"/>
            <a:ext cx="2054218" cy="447675"/>
          </a:xfrm>
        </p:spPr>
        <p:txBody>
          <a:bodyPr/>
          <a:lstStyle>
            <a:lvl1pPr marL="0" indent="0" algn="l">
              <a:buNone/>
              <a:defRPr sz="1200" b="1">
                <a:solidFill>
                  <a:schemeClr val="accent1"/>
                </a:solidFill>
              </a:defRPr>
            </a:lvl1pPr>
          </a:lstStyle>
          <a:p>
            <a:pPr lvl="0"/>
            <a:r>
              <a:rPr lang="en-US" dirty="0"/>
              <a:t>First and Last Name, credentials</a:t>
            </a:r>
          </a:p>
        </p:txBody>
      </p:sp>
      <p:sp>
        <p:nvSpPr>
          <p:cNvPr id="25" name="Text Placeholder 18">
            <a:extLst>
              <a:ext uri="{FF2B5EF4-FFF2-40B4-BE49-F238E27FC236}">
                <a16:creationId xmlns:a16="http://schemas.microsoft.com/office/drawing/2014/main" id="{E005E835-27EF-4432-880D-39AE1EC1045E}"/>
              </a:ext>
            </a:extLst>
          </p:cNvPr>
          <p:cNvSpPr>
            <a:spLocks noGrp="1"/>
          </p:cNvSpPr>
          <p:nvPr>
            <p:ph type="body" sz="quarter" idx="25" hasCustomPrompt="1"/>
          </p:nvPr>
        </p:nvSpPr>
        <p:spPr>
          <a:xfrm>
            <a:off x="3401787" y="3410376"/>
            <a:ext cx="2054218" cy="447675"/>
          </a:xfrm>
        </p:spPr>
        <p:txBody>
          <a:bodyPr/>
          <a:lstStyle>
            <a:lvl1pPr marL="0" indent="0" algn="l">
              <a:buNone/>
              <a:defRPr sz="1200" b="0" i="1">
                <a:solidFill>
                  <a:schemeClr val="accent1"/>
                </a:solidFill>
              </a:defRPr>
            </a:lvl1pPr>
          </a:lstStyle>
          <a:p>
            <a:pPr lvl="0"/>
            <a:r>
              <a:rPr lang="en-US" dirty="0"/>
              <a:t>Project Role</a:t>
            </a:r>
          </a:p>
        </p:txBody>
      </p:sp>
      <p:sp>
        <p:nvSpPr>
          <p:cNvPr id="26" name="Text Placeholder 9">
            <a:extLst>
              <a:ext uri="{FF2B5EF4-FFF2-40B4-BE49-F238E27FC236}">
                <a16:creationId xmlns:a16="http://schemas.microsoft.com/office/drawing/2014/main" id="{FDB16355-190D-412F-80E1-28C3B71A84D6}"/>
              </a:ext>
            </a:extLst>
          </p:cNvPr>
          <p:cNvSpPr>
            <a:spLocks noGrp="1"/>
          </p:cNvSpPr>
          <p:nvPr>
            <p:ph type="body" sz="quarter" idx="26" hasCustomPrompt="1"/>
          </p:nvPr>
        </p:nvSpPr>
        <p:spPr>
          <a:xfrm>
            <a:off x="3390901" y="4076724"/>
            <a:ext cx="2552700" cy="2095476"/>
          </a:xfrm>
        </p:spPr>
        <p:txBody>
          <a:bodyPr/>
          <a:lstStyle>
            <a:lvl1pPr marL="0" indent="0">
              <a:buNone/>
              <a:defRPr sz="1200">
                <a:solidFill>
                  <a:schemeClr val="tx1">
                    <a:lumMod val="75000"/>
                    <a:lumOff val="25000"/>
                  </a:schemeClr>
                </a:solidFill>
              </a:defRPr>
            </a:lvl1pPr>
          </a:lstStyle>
          <a:p>
            <a:pPr lvl="0"/>
            <a:r>
              <a:rPr lang="en-US" dirty="0"/>
              <a:t>Short description of the person goes here. Fill in with something interesting. </a:t>
            </a:r>
          </a:p>
        </p:txBody>
      </p:sp>
      <p:cxnSp>
        <p:nvCxnSpPr>
          <p:cNvPr id="32" name="Straight Connector 31">
            <a:extLst>
              <a:ext uri="{FF2B5EF4-FFF2-40B4-BE49-F238E27FC236}">
                <a16:creationId xmlns:a16="http://schemas.microsoft.com/office/drawing/2014/main" id="{7A9AFF1D-0699-48FB-9D22-65D813E52B41}"/>
              </a:ext>
            </a:extLst>
          </p:cNvPr>
          <p:cNvCxnSpPr/>
          <p:nvPr userDrawn="1"/>
        </p:nvCxnSpPr>
        <p:spPr>
          <a:xfrm>
            <a:off x="8886825" y="1588271"/>
            <a:ext cx="0" cy="45831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37" name="Picture Placeholder 13">
            <a:extLst>
              <a:ext uri="{FF2B5EF4-FFF2-40B4-BE49-F238E27FC236}">
                <a16:creationId xmlns:a16="http://schemas.microsoft.com/office/drawing/2014/main" id="{14E70617-2B54-47DB-B219-336AE3E2CBB8}"/>
              </a:ext>
            </a:extLst>
          </p:cNvPr>
          <p:cNvSpPr>
            <a:spLocks noGrp="1"/>
          </p:cNvSpPr>
          <p:nvPr>
            <p:ph type="pic" sz="quarter" idx="27"/>
          </p:nvPr>
        </p:nvSpPr>
        <p:spPr>
          <a:xfrm>
            <a:off x="6214783" y="1616846"/>
            <a:ext cx="1309964" cy="1163614"/>
          </a:xfrm>
        </p:spPr>
        <p:txBody>
          <a:bodyPr/>
          <a:lstStyle/>
          <a:p>
            <a:r>
              <a:rPr lang="en-US" dirty="0"/>
              <a:t>Click icon to add picture</a:t>
            </a:r>
          </a:p>
        </p:txBody>
      </p:sp>
      <p:sp>
        <p:nvSpPr>
          <p:cNvPr id="38" name="Text Placeholder 18">
            <a:extLst>
              <a:ext uri="{FF2B5EF4-FFF2-40B4-BE49-F238E27FC236}">
                <a16:creationId xmlns:a16="http://schemas.microsoft.com/office/drawing/2014/main" id="{3733D36B-CE21-4DB3-B39D-AB6060BD475F}"/>
              </a:ext>
            </a:extLst>
          </p:cNvPr>
          <p:cNvSpPr>
            <a:spLocks noGrp="1"/>
          </p:cNvSpPr>
          <p:nvPr>
            <p:ph type="body" sz="quarter" idx="28" hasCustomPrompt="1"/>
          </p:nvPr>
        </p:nvSpPr>
        <p:spPr>
          <a:xfrm>
            <a:off x="6230711" y="2851902"/>
            <a:ext cx="2054218" cy="447675"/>
          </a:xfrm>
        </p:spPr>
        <p:txBody>
          <a:bodyPr/>
          <a:lstStyle>
            <a:lvl1pPr marL="0" indent="0" algn="l">
              <a:buNone/>
              <a:defRPr sz="1200" b="1">
                <a:solidFill>
                  <a:schemeClr val="accent1"/>
                </a:solidFill>
              </a:defRPr>
            </a:lvl1pPr>
          </a:lstStyle>
          <a:p>
            <a:pPr lvl="0"/>
            <a:r>
              <a:rPr lang="en-US" dirty="0"/>
              <a:t>First and Last Name, credentials</a:t>
            </a:r>
          </a:p>
        </p:txBody>
      </p:sp>
      <p:sp>
        <p:nvSpPr>
          <p:cNvPr id="39" name="Text Placeholder 18">
            <a:extLst>
              <a:ext uri="{FF2B5EF4-FFF2-40B4-BE49-F238E27FC236}">
                <a16:creationId xmlns:a16="http://schemas.microsoft.com/office/drawing/2014/main" id="{5D98C9CA-274B-4597-B889-2A421DECFF6C}"/>
              </a:ext>
            </a:extLst>
          </p:cNvPr>
          <p:cNvSpPr>
            <a:spLocks noGrp="1"/>
          </p:cNvSpPr>
          <p:nvPr>
            <p:ph type="body" sz="quarter" idx="29" hasCustomPrompt="1"/>
          </p:nvPr>
        </p:nvSpPr>
        <p:spPr>
          <a:xfrm>
            <a:off x="6221186" y="3409559"/>
            <a:ext cx="2054218" cy="447675"/>
          </a:xfrm>
        </p:spPr>
        <p:txBody>
          <a:bodyPr/>
          <a:lstStyle>
            <a:lvl1pPr marL="0" indent="0" algn="l">
              <a:buNone/>
              <a:defRPr sz="1200" b="0" i="1">
                <a:solidFill>
                  <a:schemeClr val="accent1"/>
                </a:solidFill>
              </a:defRPr>
            </a:lvl1pPr>
          </a:lstStyle>
          <a:p>
            <a:pPr lvl="0"/>
            <a:r>
              <a:rPr lang="en-US" dirty="0"/>
              <a:t>Project Role</a:t>
            </a:r>
          </a:p>
        </p:txBody>
      </p:sp>
      <p:sp>
        <p:nvSpPr>
          <p:cNvPr id="40" name="Text Placeholder 9">
            <a:extLst>
              <a:ext uri="{FF2B5EF4-FFF2-40B4-BE49-F238E27FC236}">
                <a16:creationId xmlns:a16="http://schemas.microsoft.com/office/drawing/2014/main" id="{5B2008F1-0720-43F9-B45C-BC1F54EE8EF2}"/>
              </a:ext>
            </a:extLst>
          </p:cNvPr>
          <p:cNvSpPr>
            <a:spLocks noGrp="1"/>
          </p:cNvSpPr>
          <p:nvPr>
            <p:ph type="body" sz="quarter" idx="30" hasCustomPrompt="1"/>
          </p:nvPr>
        </p:nvSpPr>
        <p:spPr>
          <a:xfrm>
            <a:off x="6210300" y="4075907"/>
            <a:ext cx="2552700" cy="2095476"/>
          </a:xfrm>
        </p:spPr>
        <p:txBody>
          <a:bodyPr/>
          <a:lstStyle>
            <a:lvl1pPr marL="0" indent="0">
              <a:buNone/>
              <a:defRPr sz="1200">
                <a:solidFill>
                  <a:schemeClr val="tx1">
                    <a:lumMod val="75000"/>
                    <a:lumOff val="25000"/>
                  </a:schemeClr>
                </a:solidFill>
              </a:defRPr>
            </a:lvl1pPr>
          </a:lstStyle>
          <a:p>
            <a:pPr lvl="0"/>
            <a:r>
              <a:rPr lang="en-US" dirty="0"/>
              <a:t>Short description of the person goes here. Fill in with something interesting. </a:t>
            </a:r>
          </a:p>
        </p:txBody>
      </p:sp>
      <p:sp>
        <p:nvSpPr>
          <p:cNvPr id="42" name="Picture Placeholder 13">
            <a:extLst>
              <a:ext uri="{FF2B5EF4-FFF2-40B4-BE49-F238E27FC236}">
                <a16:creationId xmlns:a16="http://schemas.microsoft.com/office/drawing/2014/main" id="{23FEA091-6311-4D8F-9894-98F22897E4F1}"/>
              </a:ext>
            </a:extLst>
          </p:cNvPr>
          <p:cNvSpPr>
            <a:spLocks noGrp="1"/>
          </p:cNvSpPr>
          <p:nvPr>
            <p:ph type="pic" sz="quarter" idx="31"/>
          </p:nvPr>
        </p:nvSpPr>
        <p:spPr>
          <a:xfrm>
            <a:off x="9034184" y="1616846"/>
            <a:ext cx="1309964" cy="1163614"/>
          </a:xfrm>
        </p:spPr>
        <p:txBody>
          <a:bodyPr/>
          <a:lstStyle/>
          <a:p>
            <a:r>
              <a:rPr lang="en-US" dirty="0"/>
              <a:t>Click icon to add picture</a:t>
            </a:r>
          </a:p>
        </p:txBody>
      </p:sp>
      <p:sp>
        <p:nvSpPr>
          <p:cNvPr id="43" name="Text Placeholder 18">
            <a:extLst>
              <a:ext uri="{FF2B5EF4-FFF2-40B4-BE49-F238E27FC236}">
                <a16:creationId xmlns:a16="http://schemas.microsoft.com/office/drawing/2014/main" id="{F8F8FD67-7E51-43E3-8306-ECF0EECA1260}"/>
              </a:ext>
            </a:extLst>
          </p:cNvPr>
          <p:cNvSpPr>
            <a:spLocks noGrp="1"/>
          </p:cNvSpPr>
          <p:nvPr>
            <p:ph type="body" sz="quarter" idx="32" hasCustomPrompt="1"/>
          </p:nvPr>
        </p:nvSpPr>
        <p:spPr>
          <a:xfrm>
            <a:off x="9050112" y="2851902"/>
            <a:ext cx="2054218" cy="447675"/>
          </a:xfrm>
        </p:spPr>
        <p:txBody>
          <a:bodyPr/>
          <a:lstStyle>
            <a:lvl1pPr marL="0" indent="0" algn="l">
              <a:buNone/>
              <a:defRPr sz="1200" b="1">
                <a:solidFill>
                  <a:schemeClr val="accent1"/>
                </a:solidFill>
              </a:defRPr>
            </a:lvl1pPr>
          </a:lstStyle>
          <a:p>
            <a:pPr lvl="0"/>
            <a:r>
              <a:rPr lang="en-US" dirty="0"/>
              <a:t>First and Last Name, credentials</a:t>
            </a:r>
          </a:p>
        </p:txBody>
      </p:sp>
      <p:sp>
        <p:nvSpPr>
          <p:cNvPr id="44" name="Text Placeholder 18">
            <a:extLst>
              <a:ext uri="{FF2B5EF4-FFF2-40B4-BE49-F238E27FC236}">
                <a16:creationId xmlns:a16="http://schemas.microsoft.com/office/drawing/2014/main" id="{734D1239-DAAB-4BFD-BDBF-43212FAF49B6}"/>
              </a:ext>
            </a:extLst>
          </p:cNvPr>
          <p:cNvSpPr>
            <a:spLocks noGrp="1"/>
          </p:cNvSpPr>
          <p:nvPr>
            <p:ph type="body" sz="quarter" idx="33" hasCustomPrompt="1"/>
          </p:nvPr>
        </p:nvSpPr>
        <p:spPr>
          <a:xfrm>
            <a:off x="9040587" y="3409559"/>
            <a:ext cx="2054218" cy="447675"/>
          </a:xfrm>
        </p:spPr>
        <p:txBody>
          <a:bodyPr/>
          <a:lstStyle>
            <a:lvl1pPr marL="0" indent="0" algn="l">
              <a:buNone/>
              <a:defRPr sz="1200" b="0" i="1">
                <a:solidFill>
                  <a:schemeClr val="accent1"/>
                </a:solidFill>
              </a:defRPr>
            </a:lvl1pPr>
          </a:lstStyle>
          <a:p>
            <a:pPr lvl="0"/>
            <a:r>
              <a:rPr lang="en-US" dirty="0"/>
              <a:t>Project Role</a:t>
            </a:r>
          </a:p>
        </p:txBody>
      </p:sp>
      <p:sp>
        <p:nvSpPr>
          <p:cNvPr id="45" name="Text Placeholder 9">
            <a:extLst>
              <a:ext uri="{FF2B5EF4-FFF2-40B4-BE49-F238E27FC236}">
                <a16:creationId xmlns:a16="http://schemas.microsoft.com/office/drawing/2014/main" id="{4B103721-40CA-4CB2-8019-248D2CCF9486}"/>
              </a:ext>
            </a:extLst>
          </p:cNvPr>
          <p:cNvSpPr>
            <a:spLocks noGrp="1"/>
          </p:cNvSpPr>
          <p:nvPr>
            <p:ph type="body" sz="quarter" idx="34" hasCustomPrompt="1"/>
          </p:nvPr>
        </p:nvSpPr>
        <p:spPr>
          <a:xfrm>
            <a:off x="9029701" y="4075907"/>
            <a:ext cx="2552700" cy="2095476"/>
          </a:xfrm>
        </p:spPr>
        <p:txBody>
          <a:bodyPr/>
          <a:lstStyle>
            <a:lvl1pPr marL="0" indent="0">
              <a:buNone/>
              <a:defRPr sz="1200">
                <a:solidFill>
                  <a:schemeClr val="tx1">
                    <a:lumMod val="75000"/>
                    <a:lumOff val="25000"/>
                  </a:schemeClr>
                </a:solidFill>
              </a:defRPr>
            </a:lvl1pPr>
          </a:lstStyle>
          <a:p>
            <a:pPr lvl="0"/>
            <a:r>
              <a:rPr lang="en-US" dirty="0"/>
              <a:t>Short description of the person goes here. Fill in with something interesting. </a:t>
            </a:r>
          </a:p>
        </p:txBody>
      </p:sp>
      <p:sp>
        <p:nvSpPr>
          <p:cNvPr id="46" name="Text Placeholder 8">
            <a:extLst>
              <a:ext uri="{FF2B5EF4-FFF2-40B4-BE49-F238E27FC236}">
                <a16:creationId xmlns:a16="http://schemas.microsoft.com/office/drawing/2014/main" id="{A3601547-C70C-4421-A855-EA4F8F94DAC3}"/>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dirty="0"/>
              <a:t>If you need a subhead, put it here</a:t>
            </a:r>
            <a:endParaRPr lang="en-US" dirty="0"/>
          </a:p>
        </p:txBody>
      </p:sp>
    </p:spTree>
    <p:extLst>
      <p:ext uri="{BB962C8B-B14F-4D97-AF65-F5344CB8AC3E}">
        <p14:creationId xmlns:p14="http://schemas.microsoft.com/office/powerpoint/2010/main" val="3953414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umbered Poi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85446D-D48E-4CEC-AB2E-BC4A918962F5}"/>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4">
            <a:extLst>
              <a:ext uri="{FF2B5EF4-FFF2-40B4-BE49-F238E27FC236}">
                <a16:creationId xmlns:a16="http://schemas.microsoft.com/office/drawing/2014/main" id="{BB2C40CA-0EA7-43E9-8818-ECA095DE098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7397" y="6622018"/>
            <a:ext cx="632759" cy="210321"/>
          </a:xfrm>
          <a:prstGeom prst="rect">
            <a:avLst/>
          </a:prstGeom>
        </p:spPr>
      </p:pic>
      <p:sp>
        <p:nvSpPr>
          <p:cNvPr id="2" name="Title 1">
            <a:extLst>
              <a:ext uri="{FF2B5EF4-FFF2-40B4-BE49-F238E27FC236}">
                <a16:creationId xmlns:a16="http://schemas.microsoft.com/office/drawing/2014/main" id="{B98814E9-4B96-4D1D-BC3D-1353D23D9658}"/>
              </a:ext>
            </a:extLst>
          </p:cNvPr>
          <p:cNvSpPr>
            <a:spLocks noGrp="1"/>
          </p:cNvSpPr>
          <p:nvPr>
            <p:ph type="title" hasCustomPrompt="1"/>
          </p:nvPr>
        </p:nvSpPr>
        <p:spPr/>
        <p:txBody>
          <a:bodyPr/>
          <a:lstStyle>
            <a:lvl1pPr>
              <a:defRPr/>
            </a:lvl1pPr>
          </a:lstStyle>
          <a:p>
            <a:r>
              <a:rPr lang="en-US" dirty="0"/>
              <a:t>Concise Title</a:t>
            </a:r>
          </a:p>
        </p:txBody>
      </p:sp>
      <p:sp>
        <p:nvSpPr>
          <p:cNvPr id="3" name="Slide Number Placeholder 2">
            <a:extLst>
              <a:ext uri="{FF2B5EF4-FFF2-40B4-BE49-F238E27FC236}">
                <a16:creationId xmlns:a16="http://schemas.microsoft.com/office/drawing/2014/main" id="{564A3965-5244-4420-ABE6-9C85DB96B970}"/>
              </a:ext>
            </a:extLst>
          </p:cNvPr>
          <p:cNvSpPr>
            <a:spLocks noGrp="1"/>
          </p:cNvSpPr>
          <p:nvPr>
            <p:ph type="sldNum" sz="quarter" idx="10"/>
          </p:nvPr>
        </p:nvSpPr>
        <p:spPr/>
        <p:txBody>
          <a:bodyPr/>
          <a:lstStyle/>
          <a:p>
            <a:fld id="{ABF72756-0213-4A1F-BBDA-2E3072667FD8}" type="slidenum">
              <a:rPr lang="en-US" smtClean="0"/>
              <a:pPr/>
              <a:t>‹#›</a:t>
            </a:fld>
            <a:endParaRPr lang="en-US" dirty="0"/>
          </a:p>
        </p:txBody>
      </p:sp>
      <p:sp>
        <p:nvSpPr>
          <p:cNvPr id="7" name="Text Placeholder 6">
            <a:extLst>
              <a:ext uri="{FF2B5EF4-FFF2-40B4-BE49-F238E27FC236}">
                <a16:creationId xmlns:a16="http://schemas.microsoft.com/office/drawing/2014/main" id="{2948F5AD-CBCE-4C62-A8B2-9880F1C4E32C}"/>
              </a:ext>
            </a:extLst>
          </p:cNvPr>
          <p:cNvSpPr>
            <a:spLocks noGrp="1"/>
          </p:cNvSpPr>
          <p:nvPr>
            <p:ph type="body" sz="quarter" idx="11" hasCustomPrompt="1"/>
          </p:nvPr>
        </p:nvSpPr>
        <p:spPr>
          <a:xfrm>
            <a:off x="620713" y="1600200"/>
            <a:ext cx="779462" cy="933450"/>
          </a:xfrm>
        </p:spPr>
        <p:txBody>
          <a:bodyPr anchor="ctr"/>
          <a:lstStyle>
            <a:lvl1pPr marL="0" indent="0" algn="r">
              <a:buNone/>
              <a:defRPr sz="4000">
                <a:solidFill>
                  <a:schemeClr val="tx2"/>
                </a:solidFill>
              </a:defRPr>
            </a:lvl1pPr>
          </a:lstStyle>
          <a:p>
            <a:pPr lvl="0"/>
            <a:r>
              <a:rPr lang="en-US" dirty="0"/>
              <a:t>1</a:t>
            </a:r>
          </a:p>
        </p:txBody>
      </p:sp>
      <p:sp>
        <p:nvSpPr>
          <p:cNvPr id="8" name="Text Placeholder 6">
            <a:extLst>
              <a:ext uri="{FF2B5EF4-FFF2-40B4-BE49-F238E27FC236}">
                <a16:creationId xmlns:a16="http://schemas.microsoft.com/office/drawing/2014/main" id="{0A225B66-64C3-4D7B-BCFE-7C266CEC1D4E}"/>
              </a:ext>
            </a:extLst>
          </p:cNvPr>
          <p:cNvSpPr>
            <a:spLocks noGrp="1"/>
          </p:cNvSpPr>
          <p:nvPr>
            <p:ph type="body" sz="quarter" idx="12" hasCustomPrompt="1"/>
          </p:nvPr>
        </p:nvSpPr>
        <p:spPr>
          <a:xfrm>
            <a:off x="1525588" y="1600200"/>
            <a:ext cx="4456112" cy="933450"/>
          </a:xfrm>
        </p:spPr>
        <p:txBody>
          <a:bodyPr anchor="ctr"/>
          <a:lstStyle>
            <a:lvl1pPr marL="0" indent="0" algn="l">
              <a:buNone/>
              <a:defRPr sz="1500" b="1">
                <a:solidFill>
                  <a:schemeClr val="accent6"/>
                </a:solidFill>
              </a:defRPr>
            </a:lvl1pPr>
          </a:lstStyle>
          <a:p>
            <a:pPr lvl="0"/>
            <a:r>
              <a:rPr lang="en-US" dirty="0"/>
              <a:t>Numbered points with short description</a:t>
            </a:r>
          </a:p>
        </p:txBody>
      </p:sp>
      <p:sp>
        <p:nvSpPr>
          <p:cNvPr id="9" name="Text Placeholder 6">
            <a:extLst>
              <a:ext uri="{FF2B5EF4-FFF2-40B4-BE49-F238E27FC236}">
                <a16:creationId xmlns:a16="http://schemas.microsoft.com/office/drawing/2014/main" id="{B4CE9E36-B826-40DA-BD43-17A63A7B27E8}"/>
              </a:ext>
            </a:extLst>
          </p:cNvPr>
          <p:cNvSpPr>
            <a:spLocks noGrp="1"/>
          </p:cNvSpPr>
          <p:nvPr>
            <p:ph type="body" sz="quarter" idx="13" hasCustomPrompt="1"/>
          </p:nvPr>
        </p:nvSpPr>
        <p:spPr>
          <a:xfrm>
            <a:off x="620713" y="3189565"/>
            <a:ext cx="779462" cy="933450"/>
          </a:xfrm>
        </p:spPr>
        <p:txBody>
          <a:bodyPr anchor="ctr"/>
          <a:lstStyle>
            <a:lvl1pPr marL="0" indent="0" algn="r">
              <a:buNone/>
              <a:defRPr sz="4000">
                <a:solidFill>
                  <a:schemeClr val="tx2"/>
                </a:solidFill>
              </a:defRPr>
            </a:lvl1pPr>
          </a:lstStyle>
          <a:p>
            <a:pPr lvl="0"/>
            <a:r>
              <a:rPr lang="en-US" dirty="0"/>
              <a:t>2</a:t>
            </a:r>
          </a:p>
        </p:txBody>
      </p:sp>
      <p:sp>
        <p:nvSpPr>
          <p:cNvPr id="10" name="Text Placeholder 6">
            <a:extLst>
              <a:ext uri="{FF2B5EF4-FFF2-40B4-BE49-F238E27FC236}">
                <a16:creationId xmlns:a16="http://schemas.microsoft.com/office/drawing/2014/main" id="{058AD0AC-F7B3-49B2-8DBF-225159ADC124}"/>
              </a:ext>
            </a:extLst>
          </p:cNvPr>
          <p:cNvSpPr>
            <a:spLocks noGrp="1"/>
          </p:cNvSpPr>
          <p:nvPr>
            <p:ph type="body" sz="quarter" idx="14" hasCustomPrompt="1"/>
          </p:nvPr>
        </p:nvSpPr>
        <p:spPr>
          <a:xfrm>
            <a:off x="1525588" y="3189565"/>
            <a:ext cx="4456112" cy="933450"/>
          </a:xfrm>
        </p:spPr>
        <p:txBody>
          <a:bodyPr anchor="ctr"/>
          <a:lstStyle>
            <a:lvl1pPr marL="0" indent="0" algn="l">
              <a:buNone/>
              <a:defRPr sz="1500" b="1">
                <a:solidFill>
                  <a:schemeClr val="accent6"/>
                </a:solidFill>
              </a:defRPr>
            </a:lvl1pPr>
          </a:lstStyle>
          <a:p>
            <a:pPr lvl="0"/>
            <a:r>
              <a:rPr lang="en-US" dirty="0"/>
              <a:t>Numbered points with short description</a:t>
            </a:r>
          </a:p>
        </p:txBody>
      </p:sp>
      <p:sp>
        <p:nvSpPr>
          <p:cNvPr id="11" name="Text Placeholder 6">
            <a:extLst>
              <a:ext uri="{FF2B5EF4-FFF2-40B4-BE49-F238E27FC236}">
                <a16:creationId xmlns:a16="http://schemas.microsoft.com/office/drawing/2014/main" id="{0FACFE4B-097F-414B-A558-38D8EBBAA4C0}"/>
              </a:ext>
            </a:extLst>
          </p:cNvPr>
          <p:cNvSpPr>
            <a:spLocks noGrp="1"/>
          </p:cNvSpPr>
          <p:nvPr>
            <p:ph type="body" sz="quarter" idx="15" hasCustomPrompt="1"/>
          </p:nvPr>
        </p:nvSpPr>
        <p:spPr>
          <a:xfrm>
            <a:off x="620713" y="4778930"/>
            <a:ext cx="779462" cy="933450"/>
          </a:xfrm>
        </p:spPr>
        <p:txBody>
          <a:bodyPr anchor="ctr"/>
          <a:lstStyle>
            <a:lvl1pPr marL="0" indent="0" algn="r">
              <a:buNone/>
              <a:defRPr sz="4000">
                <a:solidFill>
                  <a:schemeClr val="tx2"/>
                </a:solidFill>
              </a:defRPr>
            </a:lvl1pPr>
          </a:lstStyle>
          <a:p>
            <a:pPr lvl="0"/>
            <a:r>
              <a:rPr lang="en-US" dirty="0"/>
              <a:t>3</a:t>
            </a:r>
          </a:p>
        </p:txBody>
      </p:sp>
      <p:sp>
        <p:nvSpPr>
          <p:cNvPr id="12" name="Text Placeholder 6">
            <a:extLst>
              <a:ext uri="{FF2B5EF4-FFF2-40B4-BE49-F238E27FC236}">
                <a16:creationId xmlns:a16="http://schemas.microsoft.com/office/drawing/2014/main" id="{B63B852C-B519-403E-99F7-538EC2646B9D}"/>
              </a:ext>
            </a:extLst>
          </p:cNvPr>
          <p:cNvSpPr>
            <a:spLocks noGrp="1"/>
          </p:cNvSpPr>
          <p:nvPr>
            <p:ph type="body" sz="quarter" idx="16" hasCustomPrompt="1"/>
          </p:nvPr>
        </p:nvSpPr>
        <p:spPr>
          <a:xfrm>
            <a:off x="1525588" y="4778930"/>
            <a:ext cx="4456112" cy="933450"/>
          </a:xfrm>
        </p:spPr>
        <p:txBody>
          <a:bodyPr anchor="ctr"/>
          <a:lstStyle>
            <a:lvl1pPr marL="0" indent="0" algn="l">
              <a:buNone/>
              <a:defRPr sz="1500" b="1">
                <a:solidFill>
                  <a:schemeClr val="accent6"/>
                </a:solidFill>
              </a:defRPr>
            </a:lvl1pPr>
          </a:lstStyle>
          <a:p>
            <a:pPr lvl="0"/>
            <a:r>
              <a:rPr lang="en-US" dirty="0"/>
              <a:t>Numbered points with short description</a:t>
            </a:r>
          </a:p>
        </p:txBody>
      </p:sp>
      <p:sp>
        <p:nvSpPr>
          <p:cNvPr id="13" name="Text Placeholder 6">
            <a:extLst>
              <a:ext uri="{FF2B5EF4-FFF2-40B4-BE49-F238E27FC236}">
                <a16:creationId xmlns:a16="http://schemas.microsoft.com/office/drawing/2014/main" id="{6627AD28-AD68-4795-B054-284EA5C5C488}"/>
              </a:ext>
            </a:extLst>
          </p:cNvPr>
          <p:cNvSpPr>
            <a:spLocks noGrp="1"/>
          </p:cNvSpPr>
          <p:nvPr>
            <p:ph type="body" sz="quarter" idx="17" hasCustomPrompt="1"/>
          </p:nvPr>
        </p:nvSpPr>
        <p:spPr>
          <a:xfrm>
            <a:off x="6221413" y="1602820"/>
            <a:ext cx="779462" cy="933450"/>
          </a:xfrm>
        </p:spPr>
        <p:txBody>
          <a:bodyPr anchor="ctr"/>
          <a:lstStyle>
            <a:lvl1pPr marL="0" indent="0" algn="r">
              <a:buNone/>
              <a:defRPr sz="4000">
                <a:solidFill>
                  <a:schemeClr val="tx2"/>
                </a:solidFill>
              </a:defRPr>
            </a:lvl1pPr>
          </a:lstStyle>
          <a:p>
            <a:pPr lvl="0"/>
            <a:r>
              <a:rPr lang="en-US" dirty="0"/>
              <a:t>4</a:t>
            </a:r>
          </a:p>
        </p:txBody>
      </p:sp>
      <p:sp>
        <p:nvSpPr>
          <p:cNvPr id="14" name="Text Placeholder 6">
            <a:extLst>
              <a:ext uri="{FF2B5EF4-FFF2-40B4-BE49-F238E27FC236}">
                <a16:creationId xmlns:a16="http://schemas.microsoft.com/office/drawing/2014/main" id="{9E2A7D90-4F85-42AF-934E-484A934CE884}"/>
              </a:ext>
            </a:extLst>
          </p:cNvPr>
          <p:cNvSpPr>
            <a:spLocks noGrp="1"/>
          </p:cNvSpPr>
          <p:nvPr>
            <p:ph type="body" sz="quarter" idx="18" hasCustomPrompt="1"/>
          </p:nvPr>
        </p:nvSpPr>
        <p:spPr>
          <a:xfrm>
            <a:off x="7126288" y="1602820"/>
            <a:ext cx="4456112" cy="933450"/>
          </a:xfrm>
        </p:spPr>
        <p:txBody>
          <a:bodyPr anchor="ctr"/>
          <a:lstStyle>
            <a:lvl1pPr marL="0" indent="0" algn="l">
              <a:buNone/>
              <a:defRPr sz="1500" b="1">
                <a:solidFill>
                  <a:schemeClr val="accent6"/>
                </a:solidFill>
              </a:defRPr>
            </a:lvl1pPr>
          </a:lstStyle>
          <a:p>
            <a:pPr lvl="0"/>
            <a:r>
              <a:rPr lang="en-US" dirty="0"/>
              <a:t>Numbered points with short description</a:t>
            </a:r>
          </a:p>
        </p:txBody>
      </p:sp>
      <p:sp>
        <p:nvSpPr>
          <p:cNvPr id="15" name="Text Placeholder 6">
            <a:extLst>
              <a:ext uri="{FF2B5EF4-FFF2-40B4-BE49-F238E27FC236}">
                <a16:creationId xmlns:a16="http://schemas.microsoft.com/office/drawing/2014/main" id="{8B7C5F0B-366F-4CC9-91FA-CC898D9D46E0}"/>
              </a:ext>
            </a:extLst>
          </p:cNvPr>
          <p:cNvSpPr>
            <a:spLocks noGrp="1"/>
          </p:cNvSpPr>
          <p:nvPr>
            <p:ph type="body" sz="quarter" idx="19" hasCustomPrompt="1"/>
          </p:nvPr>
        </p:nvSpPr>
        <p:spPr>
          <a:xfrm>
            <a:off x="6221413" y="3192185"/>
            <a:ext cx="779462" cy="933450"/>
          </a:xfrm>
        </p:spPr>
        <p:txBody>
          <a:bodyPr anchor="ctr"/>
          <a:lstStyle>
            <a:lvl1pPr marL="0" indent="0" algn="r">
              <a:buNone/>
              <a:defRPr sz="4000">
                <a:solidFill>
                  <a:schemeClr val="tx2"/>
                </a:solidFill>
              </a:defRPr>
            </a:lvl1pPr>
          </a:lstStyle>
          <a:p>
            <a:pPr lvl="0"/>
            <a:r>
              <a:rPr lang="en-US" dirty="0"/>
              <a:t>5</a:t>
            </a:r>
          </a:p>
        </p:txBody>
      </p:sp>
      <p:sp>
        <p:nvSpPr>
          <p:cNvPr id="16" name="Text Placeholder 6">
            <a:extLst>
              <a:ext uri="{FF2B5EF4-FFF2-40B4-BE49-F238E27FC236}">
                <a16:creationId xmlns:a16="http://schemas.microsoft.com/office/drawing/2014/main" id="{274F5449-EDB1-4A92-B7ED-4D03CA1AE65E}"/>
              </a:ext>
            </a:extLst>
          </p:cNvPr>
          <p:cNvSpPr>
            <a:spLocks noGrp="1"/>
          </p:cNvSpPr>
          <p:nvPr>
            <p:ph type="body" sz="quarter" idx="20" hasCustomPrompt="1"/>
          </p:nvPr>
        </p:nvSpPr>
        <p:spPr>
          <a:xfrm>
            <a:off x="7126288" y="3192185"/>
            <a:ext cx="4456112" cy="933450"/>
          </a:xfrm>
        </p:spPr>
        <p:txBody>
          <a:bodyPr anchor="ctr"/>
          <a:lstStyle>
            <a:lvl1pPr marL="0" indent="0" algn="l">
              <a:buNone/>
              <a:defRPr sz="1500" b="1">
                <a:solidFill>
                  <a:schemeClr val="accent6"/>
                </a:solidFill>
              </a:defRPr>
            </a:lvl1pPr>
          </a:lstStyle>
          <a:p>
            <a:pPr lvl="0"/>
            <a:r>
              <a:rPr lang="en-US" dirty="0"/>
              <a:t>Numbered points with short description</a:t>
            </a:r>
          </a:p>
        </p:txBody>
      </p:sp>
      <p:sp>
        <p:nvSpPr>
          <p:cNvPr id="17" name="Text Placeholder 6">
            <a:extLst>
              <a:ext uri="{FF2B5EF4-FFF2-40B4-BE49-F238E27FC236}">
                <a16:creationId xmlns:a16="http://schemas.microsoft.com/office/drawing/2014/main" id="{2FDDF89F-1F87-4EF0-895F-110F9AC341CB}"/>
              </a:ext>
            </a:extLst>
          </p:cNvPr>
          <p:cNvSpPr>
            <a:spLocks noGrp="1"/>
          </p:cNvSpPr>
          <p:nvPr>
            <p:ph type="body" sz="quarter" idx="21" hasCustomPrompt="1"/>
          </p:nvPr>
        </p:nvSpPr>
        <p:spPr>
          <a:xfrm>
            <a:off x="6221413" y="4781550"/>
            <a:ext cx="779462" cy="933450"/>
          </a:xfrm>
        </p:spPr>
        <p:txBody>
          <a:bodyPr anchor="ctr"/>
          <a:lstStyle>
            <a:lvl1pPr marL="0" indent="0" algn="r">
              <a:buNone/>
              <a:defRPr sz="4000">
                <a:solidFill>
                  <a:schemeClr val="tx2"/>
                </a:solidFill>
              </a:defRPr>
            </a:lvl1pPr>
          </a:lstStyle>
          <a:p>
            <a:pPr lvl="0"/>
            <a:r>
              <a:rPr lang="en-US" dirty="0"/>
              <a:t>6</a:t>
            </a:r>
          </a:p>
        </p:txBody>
      </p:sp>
      <p:sp>
        <p:nvSpPr>
          <p:cNvPr id="18" name="Text Placeholder 6">
            <a:extLst>
              <a:ext uri="{FF2B5EF4-FFF2-40B4-BE49-F238E27FC236}">
                <a16:creationId xmlns:a16="http://schemas.microsoft.com/office/drawing/2014/main" id="{96B6359C-ECCD-42D8-A9B2-BA7D16274684}"/>
              </a:ext>
            </a:extLst>
          </p:cNvPr>
          <p:cNvSpPr>
            <a:spLocks noGrp="1"/>
          </p:cNvSpPr>
          <p:nvPr>
            <p:ph type="body" sz="quarter" idx="22" hasCustomPrompt="1"/>
          </p:nvPr>
        </p:nvSpPr>
        <p:spPr>
          <a:xfrm>
            <a:off x="7126288" y="4781550"/>
            <a:ext cx="4456112" cy="933450"/>
          </a:xfrm>
        </p:spPr>
        <p:txBody>
          <a:bodyPr anchor="ctr"/>
          <a:lstStyle>
            <a:lvl1pPr marL="0" indent="0" algn="l">
              <a:buNone/>
              <a:defRPr sz="1500" b="1">
                <a:solidFill>
                  <a:schemeClr val="accent6"/>
                </a:solidFill>
              </a:defRPr>
            </a:lvl1pPr>
          </a:lstStyle>
          <a:p>
            <a:pPr lvl="0"/>
            <a:r>
              <a:rPr lang="en-US" dirty="0"/>
              <a:t>Numbered points with short description</a:t>
            </a:r>
          </a:p>
        </p:txBody>
      </p:sp>
      <p:sp>
        <p:nvSpPr>
          <p:cNvPr id="19" name="Text Placeholder 8">
            <a:extLst>
              <a:ext uri="{FF2B5EF4-FFF2-40B4-BE49-F238E27FC236}">
                <a16:creationId xmlns:a16="http://schemas.microsoft.com/office/drawing/2014/main" id="{792C0571-1747-4A03-9ACF-50650C3D6C5D}"/>
              </a:ext>
            </a:extLst>
          </p:cNvPr>
          <p:cNvSpPr>
            <a:spLocks noGrp="1"/>
          </p:cNvSpPr>
          <p:nvPr>
            <p:ph type="body" sz="quarter" idx="23"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dirty="0"/>
              <a:t>If you need a subhead, put it here</a:t>
            </a:r>
            <a:endParaRPr lang="en-US" dirty="0"/>
          </a:p>
        </p:txBody>
      </p:sp>
    </p:spTree>
    <p:extLst>
      <p:ext uri="{BB962C8B-B14F-4D97-AF65-F5344CB8AC3E}">
        <p14:creationId xmlns:p14="http://schemas.microsoft.com/office/powerpoint/2010/main" val="2352591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E409D-9402-469A-94D0-E0CFDA79C1DC}"/>
              </a:ext>
            </a:extLst>
          </p:cNvPr>
          <p:cNvSpPr>
            <a:spLocks noGrp="1"/>
          </p:cNvSpPr>
          <p:nvPr>
            <p:ph type="title"/>
          </p:nvPr>
        </p:nvSpPr>
        <p:spPr>
          <a:xfrm>
            <a:off x="609600" y="2817883"/>
            <a:ext cx="5372100" cy="1354067"/>
          </a:xfrm>
        </p:spPr>
        <p:txBody>
          <a:bodyPr anchor="t">
            <a:noAutofit/>
          </a:bodyPr>
          <a:lstStyle>
            <a:lvl1pPr>
              <a:defRPr sz="3000">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E4DF1422-CDED-4E1A-941F-F703A2D92B46}"/>
              </a:ext>
            </a:extLst>
          </p:cNvPr>
          <p:cNvSpPr>
            <a:spLocks noGrp="1"/>
          </p:cNvSpPr>
          <p:nvPr>
            <p:ph type="pic" sz="quarter" idx="10"/>
          </p:nvPr>
        </p:nvSpPr>
        <p:spPr>
          <a:xfrm>
            <a:off x="6210300" y="0"/>
            <a:ext cx="5981700" cy="6858000"/>
          </a:xfrm>
        </p:spPr>
        <p:txBody>
          <a:bodyPr/>
          <a:lstStyle/>
          <a:p>
            <a:r>
              <a:rPr lang="en-US" dirty="0"/>
              <a:t>Click icon to add picture</a:t>
            </a:r>
          </a:p>
        </p:txBody>
      </p:sp>
      <p:pic>
        <p:nvPicPr>
          <p:cNvPr id="6" name="Picture 5">
            <a:extLst>
              <a:ext uri="{FF2B5EF4-FFF2-40B4-BE49-F238E27FC236}">
                <a16:creationId xmlns:a16="http://schemas.microsoft.com/office/drawing/2014/main" id="{80305070-432E-4096-A8B3-C1A5856D977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09600" y="333756"/>
            <a:ext cx="1109164" cy="346753"/>
          </a:xfrm>
          <a:prstGeom prst="rect">
            <a:avLst/>
          </a:prstGeom>
        </p:spPr>
      </p:pic>
      <p:sp>
        <p:nvSpPr>
          <p:cNvPr id="8" name="Picture Placeholder 7">
            <a:extLst>
              <a:ext uri="{FF2B5EF4-FFF2-40B4-BE49-F238E27FC236}">
                <a16:creationId xmlns:a16="http://schemas.microsoft.com/office/drawing/2014/main" id="{528BBD9E-FD5F-4D64-9DEB-3B789922D32E}"/>
              </a:ext>
            </a:extLst>
          </p:cNvPr>
          <p:cNvSpPr>
            <a:spLocks noGrp="1"/>
          </p:cNvSpPr>
          <p:nvPr>
            <p:ph type="pic" sz="quarter" idx="11" hasCustomPrompt="1"/>
          </p:nvPr>
        </p:nvSpPr>
        <p:spPr>
          <a:xfrm>
            <a:off x="609600" y="1593397"/>
            <a:ext cx="1838325" cy="938597"/>
          </a:xfrm>
        </p:spPr>
        <p:txBody>
          <a:bodyPr/>
          <a:lstStyle>
            <a:lvl1pPr marL="0" indent="0">
              <a:buNone/>
              <a:defRPr/>
            </a:lvl1pPr>
          </a:lstStyle>
          <a:p>
            <a:r>
              <a:rPr lang="en-US" dirty="0"/>
              <a:t>Client Logo</a:t>
            </a:r>
          </a:p>
        </p:txBody>
      </p:sp>
      <p:sp>
        <p:nvSpPr>
          <p:cNvPr id="10" name="Text Placeholder 9">
            <a:extLst>
              <a:ext uri="{FF2B5EF4-FFF2-40B4-BE49-F238E27FC236}">
                <a16:creationId xmlns:a16="http://schemas.microsoft.com/office/drawing/2014/main" id="{E90F613F-4D92-4842-AAB1-AE04BD4824CB}"/>
              </a:ext>
            </a:extLst>
          </p:cNvPr>
          <p:cNvSpPr>
            <a:spLocks noGrp="1"/>
          </p:cNvSpPr>
          <p:nvPr>
            <p:ph type="body" sz="quarter" idx="12" hasCustomPrompt="1"/>
          </p:nvPr>
        </p:nvSpPr>
        <p:spPr>
          <a:xfrm>
            <a:off x="609600" y="4364107"/>
            <a:ext cx="5372100" cy="409575"/>
          </a:xfrm>
        </p:spPr>
        <p:txBody>
          <a:bodyPr/>
          <a:lstStyle>
            <a:lvl1pPr marL="0" indent="0">
              <a:buNone/>
              <a:defRPr sz="1100" b="1">
                <a:solidFill>
                  <a:schemeClr val="accent6"/>
                </a:solidFill>
              </a:defRPr>
            </a:lvl1pPr>
          </a:lstStyle>
          <a:p>
            <a:pPr lvl="0"/>
            <a:r>
              <a:rPr lang="en-US" dirty="0"/>
              <a:t>Subtitle</a:t>
            </a:r>
          </a:p>
        </p:txBody>
      </p:sp>
    </p:spTree>
    <p:extLst>
      <p:ext uri="{BB962C8B-B14F-4D97-AF65-F5344CB8AC3E}">
        <p14:creationId xmlns:p14="http://schemas.microsoft.com/office/powerpoint/2010/main" val="2431326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umbered Points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85446D-D48E-4CEC-AB2E-BC4A918962F5}"/>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4">
            <a:extLst>
              <a:ext uri="{FF2B5EF4-FFF2-40B4-BE49-F238E27FC236}">
                <a16:creationId xmlns:a16="http://schemas.microsoft.com/office/drawing/2014/main" id="{BB2C40CA-0EA7-43E9-8818-ECA095DE098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7397" y="6622018"/>
            <a:ext cx="632759" cy="210321"/>
          </a:xfrm>
          <a:prstGeom prst="rect">
            <a:avLst/>
          </a:prstGeom>
        </p:spPr>
      </p:pic>
      <p:sp>
        <p:nvSpPr>
          <p:cNvPr id="2" name="Title 1">
            <a:extLst>
              <a:ext uri="{FF2B5EF4-FFF2-40B4-BE49-F238E27FC236}">
                <a16:creationId xmlns:a16="http://schemas.microsoft.com/office/drawing/2014/main" id="{B98814E9-4B96-4D1D-BC3D-1353D23D9658}"/>
              </a:ext>
            </a:extLst>
          </p:cNvPr>
          <p:cNvSpPr>
            <a:spLocks noGrp="1"/>
          </p:cNvSpPr>
          <p:nvPr>
            <p:ph type="title" hasCustomPrompt="1"/>
          </p:nvPr>
        </p:nvSpPr>
        <p:spPr/>
        <p:txBody>
          <a:bodyPr/>
          <a:lstStyle>
            <a:lvl1pPr>
              <a:defRPr/>
            </a:lvl1pPr>
          </a:lstStyle>
          <a:p>
            <a:r>
              <a:rPr lang="en-US" dirty="0"/>
              <a:t>Concise Title</a:t>
            </a:r>
          </a:p>
        </p:txBody>
      </p:sp>
      <p:sp>
        <p:nvSpPr>
          <p:cNvPr id="3" name="Slide Number Placeholder 2">
            <a:extLst>
              <a:ext uri="{FF2B5EF4-FFF2-40B4-BE49-F238E27FC236}">
                <a16:creationId xmlns:a16="http://schemas.microsoft.com/office/drawing/2014/main" id="{564A3965-5244-4420-ABE6-9C85DB96B970}"/>
              </a:ext>
            </a:extLst>
          </p:cNvPr>
          <p:cNvSpPr>
            <a:spLocks noGrp="1"/>
          </p:cNvSpPr>
          <p:nvPr>
            <p:ph type="sldNum" sz="quarter" idx="10"/>
          </p:nvPr>
        </p:nvSpPr>
        <p:spPr/>
        <p:txBody>
          <a:bodyPr/>
          <a:lstStyle/>
          <a:p>
            <a:fld id="{ABF72756-0213-4A1F-BBDA-2E3072667FD8}" type="slidenum">
              <a:rPr lang="en-US" smtClean="0"/>
              <a:pPr/>
              <a:t>‹#›</a:t>
            </a:fld>
            <a:endParaRPr lang="en-US" dirty="0"/>
          </a:p>
        </p:txBody>
      </p:sp>
      <p:sp>
        <p:nvSpPr>
          <p:cNvPr id="7" name="Text Placeholder 6">
            <a:extLst>
              <a:ext uri="{FF2B5EF4-FFF2-40B4-BE49-F238E27FC236}">
                <a16:creationId xmlns:a16="http://schemas.microsoft.com/office/drawing/2014/main" id="{2948F5AD-CBCE-4C62-A8B2-9880F1C4E32C}"/>
              </a:ext>
            </a:extLst>
          </p:cNvPr>
          <p:cNvSpPr>
            <a:spLocks noGrp="1"/>
          </p:cNvSpPr>
          <p:nvPr>
            <p:ph type="body" sz="quarter" idx="11" hasCustomPrompt="1"/>
          </p:nvPr>
        </p:nvSpPr>
        <p:spPr>
          <a:xfrm>
            <a:off x="3403444" y="1600200"/>
            <a:ext cx="779462" cy="933450"/>
          </a:xfrm>
        </p:spPr>
        <p:txBody>
          <a:bodyPr anchor="ctr"/>
          <a:lstStyle>
            <a:lvl1pPr marL="0" indent="0" algn="r">
              <a:buNone/>
              <a:defRPr sz="4000">
                <a:solidFill>
                  <a:schemeClr val="tx2"/>
                </a:solidFill>
              </a:defRPr>
            </a:lvl1pPr>
          </a:lstStyle>
          <a:p>
            <a:pPr lvl="0"/>
            <a:r>
              <a:rPr lang="en-US" dirty="0"/>
              <a:t>1</a:t>
            </a:r>
          </a:p>
        </p:txBody>
      </p:sp>
      <p:sp>
        <p:nvSpPr>
          <p:cNvPr id="8" name="Text Placeholder 6">
            <a:extLst>
              <a:ext uri="{FF2B5EF4-FFF2-40B4-BE49-F238E27FC236}">
                <a16:creationId xmlns:a16="http://schemas.microsoft.com/office/drawing/2014/main" id="{0A225B66-64C3-4D7B-BCFE-7C266CEC1D4E}"/>
              </a:ext>
            </a:extLst>
          </p:cNvPr>
          <p:cNvSpPr>
            <a:spLocks noGrp="1"/>
          </p:cNvSpPr>
          <p:nvPr>
            <p:ph type="body" sz="quarter" idx="12" hasCustomPrompt="1"/>
          </p:nvPr>
        </p:nvSpPr>
        <p:spPr>
          <a:xfrm>
            <a:off x="4308319" y="1600200"/>
            <a:ext cx="4456112" cy="933450"/>
          </a:xfrm>
        </p:spPr>
        <p:txBody>
          <a:bodyPr anchor="ctr"/>
          <a:lstStyle>
            <a:lvl1pPr marL="0" indent="0" algn="l">
              <a:buNone/>
              <a:defRPr sz="1500" b="1">
                <a:solidFill>
                  <a:schemeClr val="accent6"/>
                </a:solidFill>
              </a:defRPr>
            </a:lvl1pPr>
          </a:lstStyle>
          <a:p>
            <a:pPr lvl="0"/>
            <a:r>
              <a:rPr lang="en-US" dirty="0"/>
              <a:t>Numbered points with short description</a:t>
            </a:r>
          </a:p>
        </p:txBody>
      </p:sp>
      <p:sp>
        <p:nvSpPr>
          <p:cNvPr id="9" name="Text Placeholder 6">
            <a:extLst>
              <a:ext uri="{FF2B5EF4-FFF2-40B4-BE49-F238E27FC236}">
                <a16:creationId xmlns:a16="http://schemas.microsoft.com/office/drawing/2014/main" id="{B4CE9E36-B826-40DA-BD43-17A63A7B27E8}"/>
              </a:ext>
            </a:extLst>
          </p:cNvPr>
          <p:cNvSpPr>
            <a:spLocks noGrp="1"/>
          </p:cNvSpPr>
          <p:nvPr>
            <p:ph type="body" sz="quarter" idx="13" hasCustomPrompt="1"/>
          </p:nvPr>
        </p:nvSpPr>
        <p:spPr>
          <a:xfrm>
            <a:off x="3403444" y="2778125"/>
            <a:ext cx="779462" cy="933450"/>
          </a:xfrm>
        </p:spPr>
        <p:txBody>
          <a:bodyPr anchor="ctr"/>
          <a:lstStyle>
            <a:lvl1pPr marL="0" indent="0" algn="r">
              <a:buNone/>
              <a:defRPr sz="4000">
                <a:solidFill>
                  <a:schemeClr val="tx2"/>
                </a:solidFill>
              </a:defRPr>
            </a:lvl1pPr>
          </a:lstStyle>
          <a:p>
            <a:pPr lvl="0"/>
            <a:r>
              <a:rPr lang="en-US" dirty="0"/>
              <a:t>2</a:t>
            </a:r>
          </a:p>
        </p:txBody>
      </p:sp>
      <p:sp>
        <p:nvSpPr>
          <p:cNvPr id="10" name="Text Placeholder 6">
            <a:extLst>
              <a:ext uri="{FF2B5EF4-FFF2-40B4-BE49-F238E27FC236}">
                <a16:creationId xmlns:a16="http://schemas.microsoft.com/office/drawing/2014/main" id="{058AD0AC-F7B3-49B2-8DBF-225159ADC124}"/>
              </a:ext>
            </a:extLst>
          </p:cNvPr>
          <p:cNvSpPr>
            <a:spLocks noGrp="1"/>
          </p:cNvSpPr>
          <p:nvPr>
            <p:ph type="body" sz="quarter" idx="14" hasCustomPrompt="1"/>
          </p:nvPr>
        </p:nvSpPr>
        <p:spPr>
          <a:xfrm>
            <a:off x="4308319" y="2778125"/>
            <a:ext cx="4456112" cy="933450"/>
          </a:xfrm>
        </p:spPr>
        <p:txBody>
          <a:bodyPr anchor="ctr"/>
          <a:lstStyle>
            <a:lvl1pPr marL="0" indent="0" algn="l">
              <a:buNone/>
              <a:defRPr sz="1500" b="1">
                <a:solidFill>
                  <a:schemeClr val="accent6"/>
                </a:solidFill>
              </a:defRPr>
            </a:lvl1pPr>
          </a:lstStyle>
          <a:p>
            <a:pPr lvl="0"/>
            <a:r>
              <a:rPr lang="en-US" dirty="0"/>
              <a:t>Or lettered points with short description</a:t>
            </a:r>
          </a:p>
        </p:txBody>
      </p:sp>
      <p:sp>
        <p:nvSpPr>
          <p:cNvPr id="19" name="Text Placeholder 6">
            <a:extLst>
              <a:ext uri="{FF2B5EF4-FFF2-40B4-BE49-F238E27FC236}">
                <a16:creationId xmlns:a16="http://schemas.microsoft.com/office/drawing/2014/main" id="{C5D7A5E8-5E21-4897-B7CB-8BCC1765DBD4}"/>
              </a:ext>
            </a:extLst>
          </p:cNvPr>
          <p:cNvSpPr>
            <a:spLocks noGrp="1"/>
          </p:cNvSpPr>
          <p:nvPr>
            <p:ph type="body" sz="quarter" idx="15" hasCustomPrompt="1"/>
          </p:nvPr>
        </p:nvSpPr>
        <p:spPr>
          <a:xfrm>
            <a:off x="3403444" y="3956050"/>
            <a:ext cx="779462" cy="933450"/>
          </a:xfrm>
        </p:spPr>
        <p:txBody>
          <a:bodyPr anchor="ctr"/>
          <a:lstStyle>
            <a:lvl1pPr marL="0" indent="0" algn="r">
              <a:buNone/>
              <a:defRPr sz="4000">
                <a:solidFill>
                  <a:schemeClr val="tx2"/>
                </a:solidFill>
              </a:defRPr>
            </a:lvl1pPr>
          </a:lstStyle>
          <a:p>
            <a:pPr lvl="0"/>
            <a:r>
              <a:rPr lang="en-US" dirty="0"/>
              <a:t>3</a:t>
            </a:r>
          </a:p>
        </p:txBody>
      </p:sp>
      <p:sp>
        <p:nvSpPr>
          <p:cNvPr id="20" name="Text Placeholder 6">
            <a:extLst>
              <a:ext uri="{FF2B5EF4-FFF2-40B4-BE49-F238E27FC236}">
                <a16:creationId xmlns:a16="http://schemas.microsoft.com/office/drawing/2014/main" id="{8087DD2C-22A6-444E-8BF4-D3910C83107D}"/>
              </a:ext>
            </a:extLst>
          </p:cNvPr>
          <p:cNvSpPr>
            <a:spLocks noGrp="1"/>
          </p:cNvSpPr>
          <p:nvPr>
            <p:ph type="body" sz="quarter" idx="16" hasCustomPrompt="1"/>
          </p:nvPr>
        </p:nvSpPr>
        <p:spPr>
          <a:xfrm>
            <a:off x="4308319" y="3956050"/>
            <a:ext cx="4456112" cy="933450"/>
          </a:xfrm>
        </p:spPr>
        <p:txBody>
          <a:bodyPr anchor="ctr"/>
          <a:lstStyle>
            <a:lvl1pPr marL="0" indent="0" algn="l">
              <a:buNone/>
              <a:defRPr sz="1500" b="1">
                <a:solidFill>
                  <a:schemeClr val="accent6"/>
                </a:solidFill>
              </a:defRPr>
            </a:lvl1pPr>
          </a:lstStyle>
          <a:p>
            <a:pPr lvl="0"/>
            <a:r>
              <a:rPr lang="en-US" dirty="0"/>
              <a:t>Can add other, simple graphic elements…</a:t>
            </a:r>
          </a:p>
        </p:txBody>
      </p:sp>
      <p:sp>
        <p:nvSpPr>
          <p:cNvPr id="21" name="Text Placeholder 6">
            <a:extLst>
              <a:ext uri="{FF2B5EF4-FFF2-40B4-BE49-F238E27FC236}">
                <a16:creationId xmlns:a16="http://schemas.microsoft.com/office/drawing/2014/main" id="{B7238B83-4499-46CC-B1FB-F9590C33F8ED}"/>
              </a:ext>
            </a:extLst>
          </p:cNvPr>
          <p:cNvSpPr>
            <a:spLocks noGrp="1"/>
          </p:cNvSpPr>
          <p:nvPr>
            <p:ph type="body" sz="quarter" idx="17" hasCustomPrompt="1"/>
          </p:nvPr>
        </p:nvSpPr>
        <p:spPr>
          <a:xfrm>
            <a:off x="3403444" y="5133975"/>
            <a:ext cx="779462" cy="933450"/>
          </a:xfrm>
        </p:spPr>
        <p:txBody>
          <a:bodyPr anchor="ctr"/>
          <a:lstStyle>
            <a:lvl1pPr marL="0" indent="0" algn="r">
              <a:buNone/>
              <a:defRPr sz="4000">
                <a:solidFill>
                  <a:schemeClr val="tx2"/>
                </a:solidFill>
              </a:defRPr>
            </a:lvl1pPr>
          </a:lstStyle>
          <a:p>
            <a:pPr lvl="0"/>
            <a:r>
              <a:rPr lang="en-US" dirty="0"/>
              <a:t>4</a:t>
            </a:r>
          </a:p>
        </p:txBody>
      </p:sp>
      <p:sp>
        <p:nvSpPr>
          <p:cNvPr id="22" name="Text Placeholder 6">
            <a:extLst>
              <a:ext uri="{FF2B5EF4-FFF2-40B4-BE49-F238E27FC236}">
                <a16:creationId xmlns:a16="http://schemas.microsoft.com/office/drawing/2014/main" id="{64FCA3D4-9183-43E9-993E-48D4F39EFC00}"/>
              </a:ext>
            </a:extLst>
          </p:cNvPr>
          <p:cNvSpPr>
            <a:spLocks noGrp="1"/>
          </p:cNvSpPr>
          <p:nvPr>
            <p:ph type="body" sz="quarter" idx="18" hasCustomPrompt="1"/>
          </p:nvPr>
        </p:nvSpPr>
        <p:spPr>
          <a:xfrm>
            <a:off x="4308319" y="5133975"/>
            <a:ext cx="4456112" cy="933450"/>
          </a:xfrm>
        </p:spPr>
        <p:txBody>
          <a:bodyPr anchor="ctr"/>
          <a:lstStyle>
            <a:lvl1pPr marL="0" indent="0" algn="l">
              <a:buNone/>
              <a:defRPr sz="1500" b="1">
                <a:solidFill>
                  <a:schemeClr val="accent6"/>
                </a:solidFill>
              </a:defRPr>
            </a:lvl1pPr>
          </a:lstStyle>
          <a:p>
            <a:pPr lvl="0"/>
            <a:r>
              <a:rPr lang="en-US" dirty="0"/>
              <a:t>Such as thin rule line dividers or simple icons</a:t>
            </a:r>
          </a:p>
        </p:txBody>
      </p:sp>
      <p:sp>
        <p:nvSpPr>
          <p:cNvPr id="23" name="Text Placeholder 8">
            <a:extLst>
              <a:ext uri="{FF2B5EF4-FFF2-40B4-BE49-F238E27FC236}">
                <a16:creationId xmlns:a16="http://schemas.microsoft.com/office/drawing/2014/main" id="{12E519C8-6684-487E-9EB8-707E8B691CE5}"/>
              </a:ext>
            </a:extLst>
          </p:cNvPr>
          <p:cNvSpPr>
            <a:spLocks noGrp="1"/>
          </p:cNvSpPr>
          <p:nvPr>
            <p:ph type="body" sz="quarter" idx="19"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dirty="0"/>
              <a:t>If you need a subhead, put it here</a:t>
            </a:r>
            <a:endParaRPr lang="en-US" dirty="0"/>
          </a:p>
        </p:txBody>
      </p:sp>
    </p:spTree>
    <p:extLst>
      <p:ext uri="{BB962C8B-B14F-4D97-AF65-F5344CB8AC3E}">
        <p14:creationId xmlns:p14="http://schemas.microsoft.com/office/powerpoint/2010/main" val="341099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1136-584F-425F-AB4E-41DA17B47844}"/>
              </a:ext>
            </a:extLst>
          </p:cNvPr>
          <p:cNvSpPr>
            <a:spLocks noGrp="1"/>
          </p:cNvSpPr>
          <p:nvPr>
            <p:ph type="title" hasCustomPrompt="1"/>
          </p:nvPr>
        </p:nvSpPr>
        <p:spPr/>
        <p:txBody>
          <a:bodyPr/>
          <a:lstStyle>
            <a:lvl1pPr>
              <a:defRPr/>
            </a:lvl1pPr>
          </a:lstStyle>
          <a:p>
            <a:r>
              <a:rPr lang="en-US" dirty="0"/>
              <a:t>Concise Title</a:t>
            </a:r>
          </a:p>
        </p:txBody>
      </p:sp>
      <p:sp>
        <p:nvSpPr>
          <p:cNvPr id="6" name="Rectangle 5">
            <a:extLst>
              <a:ext uri="{FF2B5EF4-FFF2-40B4-BE49-F238E27FC236}">
                <a16:creationId xmlns:a16="http://schemas.microsoft.com/office/drawing/2014/main" id="{8383A365-823D-47E0-9C5B-FCE8F1F278DD}"/>
              </a:ext>
            </a:extLst>
          </p:cNvPr>
          <p:cNvSpPr/>
          <p:nvPr userDrawn="1"/>
        </p:nvSpPr>
        <p:spPr>
          <a:xfrm>
            <a:off x="0" y="4333875"/>
            <a:ext cx="12192000" cy="2524125"/>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7" name="Picture 6">
            <a:extLst>
              <a:ext uri="{FF2B5EF4-FFF2-40B4-BE49-F238E27FC236}">
                <a16:creationId xmlns:a16="http://schemas.microsoft.com/office/drawing/2014/main" id="{0349073A-84BE-44E5-BA4D-E4B362207D4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7397" y="6622018"/>
            <a:ext cx="632759" cy="210321"/>
          </a:xfrm>
          <a:prstGeom prst="rect">
            <a:avLst/>
          </a:prstGeom>
        </p:spPr>
      </p:pic>
      <p:sp>
        <p:nvSpPr>
          <p:cNvPr id="3" name="Slide Number Placeholder 2">
            <a:extLst>
              <a:ext uri="{FF2B5EF4-FFF2-40B4-BE49-F238E27FC236}">
                <a16:creationId xmlns:a16="http://schemas.microsoft.com/office/drawing/2014/main" id="{6833AF52-6812-4268-B4C4-FF4D1254BAB3}"/>
              </a:ext>
            </a:extLst>
          </p:cNvPr>
          <p:cNvSpPr>
            <a:spLocks noGrp="1"/>
          </p:cNvSpPr>
          <p:nvPr>
            <p:ph type="sldNum" sz="quarter" idx="10"/>
          </p:nvPr>
        </p:nvSpPr>
        <p:spPr>
          <a:xfrm>
            <a:off x="8991600" y="6572250"/>
            <a:ext cx="2590800" cy="262890"/>
          </a:xfrm>
        </p:spPr>
        <p:txBody>
          <a:bodyPr/>
          <a:lstStyle>
            <a:lvl1pPr>
              <a:defRPr>
                <a:solidFill>
                  <a:schemeClr val="bg1"/>
                </a:solidFill>
              </a:defRPr>
            </a:lvl1pPr>
          </a:lstStyle>
          <a:p>
            <a:fld id="{ABF72756-0213-4A1F-BBDA-2E3072667FD8}" type="slidenum">
              <a:rPr lang="en-US" smtClean="0"/>
              <a:pPr/>
              <a:t>‹#›</a:t>
            </a:fld>
            <a:endParaRPr lang="en-US" dirty="0"/>
          </a:p>
        </p:txBody>
      </p:sp>
      <p:sp>
        <p:nvSpPr>
          <p:cNvPr id="9" name="Text Placeholder 8">
            <a:extLst>
              <a:ext uri="{FF2B5EF4-FFF2-40B4-BE49-F238E27FC236}">
                <a16:creationId xmlns:a16="http://schemas.microsoft.com/office/drawing/2014/main" id="{1BEE2E65-3BCC-42CA-9B91-604001B97194}"/>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dirty="0"/>
              <a:t>If you need a subhead, put it here</a:t>
            </a:r>
            <a:endParaRPr lang="en-US" dirty="0"/>
          </a:p>
        </p:txBody>
      </p:sp>
      <p:sp>
        <p:nvSpPr>
          <p:cNvPr id="11" name="Text Placeholder 10">
            <a:extLst>
              <a:ext uri="{FF2B5EF4-FFF2-40B4-BE49-F238E27FC236}">
                <a16:creationId xmlns:a16="http://schemas.microsoft.com/office/drawing/2014/main" id="{DBEC17D1-3F22-46D2-867A-36F9DA5C2346}"/>
              </a:ext>
            </a:extLst>
          </p:cNvPr>
          <p:cNvSpPr>
            <a:spLocks noGrp="1"/>
          </p:cNvSpPr>
          <p:nvPr>
            <p:ph type="body" sz="quarter" idx="13"/>
          </p:nvPr>
        </p:nvSpPr>
        <p:spPr>
          <a:xfrm>
            <a:off x="609600" y="1590675"/>
            <a:ext cx="10972800" cy="183832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7A402EB6-BB06-4825-9806-BFF56D08F3AB}"/>
              </a:ext>
            </a:extLst>
          </p:cNvPr>
          <p:cNvSpPr>
            <a:spLocks noGrp="1" noChangeAspect="1"/>
          </p:cNvSpPr>
          <p:nvPr>
            <p:ph type="pic" sz="quarter" idx="14" hasCustomPrompt="1"/>
          </p:nvPr>
        </p:nvSpPr>
        <p:spPr>
          <a:xfrm>
            <a:off x="2686050" y="3743325"/>
            <a:ext cx="1143000" cy="1143000"/>
          </a:xfrm>
          <a:prstGeom prst="ellipse">
            <a:avLst/>
          </a:prstGeom>
          <a:solidFill>
            <a:schemeClr val="bg1"/>
          </a:solidFill>
          <a:ln w="57150">
            <a:solidFill>
              <a:schemeClr val="bg1"/>
            </a:solidFill>
          </a:ln>
          <a:effectLst/>
        </p:spPr>
        <p:txBody>
          <a:bodyPr anchor="ctr"/>
          <a:lstStyle>
            <a:lvl1pPr marL="0" indent="0" algn="ctr">
              <a:buNone/>
              <a:defRPr sz="1200" i="1"/>
            </a:lvl1pPr>
          </a:lstStyle>
          <a:p>
            <a:r>
              <a:rPr lang="en-US" dirty="0"/>
              <a:t>icon</a:t>
            </a:r>
          </a:p>
        </p:txBody>
      </p:sp>
      <p:sp>
        <p:nvSpPr>
          <p:cNvPr id="12" name="Picture Placeholder 4">
            <a:extLst>
              <a:ext uri="{FF2B5EF4-FFF2-40B4-BE49-F238E27FC236}">
                <a16:creationId xmlns:a16="http://schemas.microsoft.com/office/drawing/2014/main" id="{9285D72C-614B-4838-9D65-D0067F1CB68F}"/>
              </a:ext>
            </a:extLst>
          </p:cNvPr>
          <p:cNvSpPr>
            <a:spLocks noGrp="1" noChangeAspect="1"/>
          </p:cNvSpPr>
          <p:nvPr>
            <p:ph type="pic" sz="quarter" idx="15" hasCustomPrompt="1"/>
          </p:nvPr>
        </p:nvSpPr>
        <p:spPr>
          <a:xfrm>
            <a:off x="5514975" y="3743325"/>
            <a:ext cx="1143000" cy="1143000"/>
          </a:xfrm>
          <a:prstGeom prst="ellipse">
            <a:avLst/>
          </a:prstGeom>
          <a:solidFill>
            <a:schemeClr val="bg1"/>
          </a:solidFill>
          <a:ln w="57150">
            <a:solidFill>
              <a:schemeClr val="bg1"/>
            </a:solidFill>
          </a:ln>
          <a:effectLst/>
        </p:spPr>
        <p:txBody>
          <a:bodyPr anchor="ctr"/>
          <a:lstStyle>
            <a:lvl1pPr marL="0" indent="0" algn="ctr">
              <a:buNone/>
              <a:defRPr sz="1200" i="1"/>
            </a:lvl1pPr>
          </a:lstStyle>
          <a:p>
            <a:r>
              <a:rPr lang="en-US" dirty="0"/>
              <a:t>icon</a:t>
            </a:r>
          </a:p>
        </p:txBody>
      </p:sp>
      <p:sp>
        <p:nvSpPr>
          <p:cNvPr id="13" name="Picture Placeholder 4">
            <a:extLst>
              <a:ext uri="{FF2B5EF4-FFF2-40B4-BE49-F238E27FC236}">
                <a16:creationId xmlns:a16="http://schemas.microsoft.com/office/drawing/2014/main" id="{C6B3BD96-5E35-4CAC-AA77-7ECF78A8E653}"/>
              </a:ext>
            </a:extLst>
          </p:cNvPr>
          <p:cNvSpPr>
            <a:spLocks noGrp="1" noChangeAspect="1"/>
          </p:cNvSpPr>
          <p:nvPr>
            <p:ph type="pic" sz="quarter" idx="16" hasCustomPrompt="1"/>
          </p:nvPr>
        </p:nvSpPr>
        <p:spPr>
          <a:xfrm>
            <a:off x="8301037" y="3743325"/>
            <a:ext cx="1143000" cy="1143000"/>
          </a:xfrm>
          <a:prstGeom prst="ellipse">
            <a:avLst/>
          </a:prstGeom>
          <a:solidFill>
            <a:schemeClr val="bg1"/>
          </a:solidFill>
          <a:ln w="57150">
            <a:solidFill>
              <a:schemeClr val="bg1"/>
            </a:solidFill>
          </a:ln>
          <a:effectLst/>
        </p:spPr>
        <p:txBody>
          <a:bodyPr anchor="ctr"/>
          <a:lstStyle>
            <a:lvl1pPr marL="0" indent="0" algn="ctr">
              <a:buNone/>
              <a:defRPr sz="1200" i="1"/>
            </a:lvl1pPr>
          </a:lstStyle>
          <a:p>
            <a:r>
              <a:rPr lang="en-US" dirty="0"/>
              <a:t>icon</a:t>
            </a:r>
          </a:p>
        </p:txBody>
      </p:sp>
    </p:spTree>
    <p:extLst>
      <p:ext uri="{BB962C8B-B14F-4D97-AF65-F5344CB8AC3E}">
        <p14:creationId xmlns:p14="http://schemas.microsoft.com/office/powerpoint/2010/main" val="42439242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1136-584F-425F-AB4E-41DA17B47844}"/>
              </a:ext>
            </a:extLst>
          </p:cNvPr>
          <p:cNvSpPr>
            <a:spLocks noGrp="1"/>
          </p:cNvSpPr>
          <p:nvPr>
            <p:ph type="title" hasCustomPrompt="1"/>
          </p:nvPr>
        </p:nvSpPr>
        <p:spPr/>
        <p:txBody>
          <a:bodyPr/>
          <a:lstStyle>
            <a:lvl1pPr>
              <a:defRPr/>
            </a:lvl1pPr>
          </a:lstStyle>
          <a:p>
            <a:r>
              <a:rPr lang="en-US" dirty="0"/>
              <a:t>Concise Title</a:t>
            </a:r>
          </a:p>
        </p:txBody>
      </p:sp>
      <p:sp>
        <p:nvSpPr>
          <p:cNvPr id="6" name="Rectangle 5">
            <a:extLst>
              <a:ext uri="{FF2B5EF4-FFF2-40B4-BE49-F238E27FC236}">
                <a16:creationId xmlns:a16="http://schemas.microsoft.com/office/drawing/2014/main" id="{8383A365-823D-47E0-9C5B-FCE8F1F278DD}"/>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7" name="Picture 6">
            <a:extLst>
              <a:ext uri="{FF2B5EF4-FFF2-40B4-BE49-F238E27FC236}">
                <a16:creationId xmlns:a16="http://schemas.microsoft.com/office/drawing/2014/main" id="{0349073A-84BE-44E5-BA4D-E4B362207D4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7397" y="6622018"/>
            <a:ext cx="632759" cy="210321"/>
          </a:xfrm>
          <a:prstGeom prst="rect">
            <a:avLst/>
          </a:prstGeom>
        </p:spPr>
      </p:pic>
      <p:sp>
        <p:nvSpPr>
          <p:cNvPr id="3" name="Slide Number Placeholder 2">
            <a:extLst>
              <a:ext uri="{FF2B5EF4-FFF2-40B4-BE49-F238E27FC236}">
                <a16:creationId xmlns:a16="http://schemas.microsoft.com/office/drawing/2014/main" id="{6833AF52-6812-4268-B4C4-FF4D1254BAB3}"/>
              </a:ext>
            </a:extLst>
          </p:cNvPr>
          <p:cNvSpPr>
            <a:spLocks noGrp="1"/>
          </p:cNvSpPr>
          <p:nvPr>
            <p:ph type="sldNum" sz="quarter" idx="10"/>
          </p:nvPr>
        </p:nvSpPr>
        <p:spPr>
          <a:xfrm>
            <a:off x="8991600" y="6572250"/>
            <a:ext cx="2590800" cy="262890"/>
          </a:xfrm>
        </p:spPr>
        <p:txBody>
          <a:bodyPr/>
          <a:lstStyle>
            <a:lvl1pPr>
              <a:defRPr>
                <a:solidFill>
                  <a:schemeClr val="bg1"/>
                </a:solidFill>
              </a:defRPr>
            </a:lvl1pPr>
          </a:lstStyle>
          <a:p>
            <a:fld id="{ABF72756-0213-4A1F-BBDA-2E3072667FD8}" type="slidenum">
              <a:rPr lang="en-US" smtClean="0"/>
              <a:pPr/>
              <a:t>‹#›</a:t>
            </a:fld>
            <a:endParaRPr lang="en-US" dirty="0"/>
          </a:p>
        </p:txBody>
      </p:sp>
      <p:sp>
        <p:nvSpPr>
          <p:cNvPr id="9" name="Text Placeholder 8">
            <a:extLst>
              <a:ext uri="{FF2B5EF4-FFF2-40B4-BE49-F238E27FC236}">
                <a16:creationId xmlns:a16="http://schemas.microsoft.com/office/drawing/2014/main" id="{1BEE2E65-3BCC-42CA-9B91-604001B97194}"/>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dirty="0"/>
              <a:t>If you need a subhead, put it here</a:t>
            </a:r>
            <a:endParaRPr lang="en-US" dirty="0"/>
          </a:p>
        </p:txBody>
      </p:sp>
      <p:sp>
        <p:nvSpPr>
          <p:cNvPr id="11" name="Text Placeholder 10">
            <a:extLst>
              <a:ext uri="{FF2B5EF4-FFF2-40B4-BE49-F238E27FC236}">
                <a16:creationId xmlns:a16="http://schemas.microsoft.com/office/drawing/2014/main" id="{DBEC17D1-3F22-46D2-867A-36F9DA5C2346}"/>
              </a:ext>
            </a:extLst>
          </p:cNvPr>
          <p:cNvSpPr>
            <a:spLocks noGrp="1"/>
          </p:cNvSpPr>
          <p:nvPr>
            <p:ph type="body" sz="quarter" idx="13" hasCustomPrompt="1"/>
          </p:nvPr>
        </p:nvSpPr>
        <p:spPr>
          <a:xfrm>
            <a:off x="609600" y="2771776"/>
            <a:ext cx="2552700" cy="2476500"/>
          </a:xfrm>
        </p:spPr>
        <p:txBody>
          <a:bodyPr/>
          <a:lstStyle>
            <a:lvl1pPr marL="0" indent="0">
              <a:buNone/>
              <a:defRPr/>
            </a:lvl1pPr>
            <a:lvl3pPr>
              <a:defRPr/>
            </a:lvl3pPr>
          </a:lstStyle>
          <a:p>
            <a:pPr lvl="0"/>
            <a:r>
              <a:rPr lang="en-US" dirty="0"/>
              <a:t>Icon Title/Name</a:t>
            </a:r>
          </a:p>
          <a:p>
            <a:pPr lvl="0"/>
            <a:br>
              <a:rPr lang="en-US" dirty="0"/>
            </a:br>
            <a:r>
              <a:rPr lang="en-US" dirty="0"/>
              <a:t>If you are synced up: Go to insert – image – and navigate to the </a:t>
            </a:r>
            <a:r>
              <a:rPr lang="en-US" dirty="0" err="1"/>
              <a:t>Sharepoint</a:t>
            </a:r>
            <a:r>
              <a:rPr lang="en-US" dirty="0"/>
              <a:t> folder for Hazen icons.</a:t>
            </a:r>
          </a:p>
        </p:txBody>
      </p:sp>
      <p:sp>
        <p:nvSpPr>
          <p:cNvPr id="5" name="Picture Placeholder 4">
            <a:extLst>
              <a:ext uri="{FF2B5EF4-FFF2-40B4-BE49-F238E27FC236}">
                <a16:creationId xmlns:a16="http://schemas.microsoft.com/office/drawing/2014/main" id="{90D1B2B4-BE35-4231-941A-E000E3B7F2FF}"/>
              </a:ext>
            </a:extLst>
          </p:cNvPr>
          <p:cNvSpPr>
            <a:spLocks noGrp="1"/>
          </p:cNvSpPr>
          <p:nvPr>
            <p:ph type="pic" sz="quarter" idx="14" hasCustomPrompt="1"/>
          </p:nvPr>
        </p:nvSpPr>
        <p:spPr>
          <a:xfrm>
            <a:off x="609600" y="1600200"/>
            <a:ext cx="923925" cy="923925"/>
          </a:xfrm>
        </p:spPr>
        <p:txBody>
          <a:bodyPr anchor="ctr"/>
          <a:lstStyle>
            <a:lvl1pPr marL="0" indent="0" algn="ctr">
              <a:buNone/>
              <a:defRPr sz="1200"/>
            </a:lvl1pPr>
          </a:lstStyle>
          <a:p>
            <a:r>
              <a:rPr lang="en-US" dirty="0"/>
              <a:t>icon</a:t>
            </a:r>
          </a:p>
        </p:txBody>
      </p:sp>
      <p:sp>
        <p:nvSpPr>
          <p:cNvPr id="10" name="Text Placeholder 10">
            <a:extLst>
              <a:ext uri="{FF2B5EF4-FFF2-40B4-BE49-F238E27FC236}">
                <a16:creationId xmlns:a16="http://schemas.microsoft.com/office/drawing/2014/main" id="{7B58E416-B824-489C-933E-06EA133A12EA}"/>
              </a:ext>
            </a:extLst>
          </p:cNvPr>
          <p:cNvSpPr>
            <a:spLocks noGrp="1"/>
          </p:cNvSpPr>
          <p:nvPr>
            <p:ph type="body" sz="quarter" idx="15" hasCustomPrompt="1"/>
          </p:nvPr>
        </p:nvSpPr>
        <p:spPr>
          <a:xfrm>
            <a:off x="3390900" y="2771776"/>
            <a:ext cx="2552700" cy="2476500"/>
          </a:xfrm>
        </p:spPr>
        <p:txBody>
          <a:bodyPr/>
          <a:lstStyle>
            <a:lvl1pPr marL="0" indent="0">
              <a:buNone/>
              <a:defRPr/>
            </a:lvl1pPr>
            <a:lvl3pPr>
              <a:defRPr/>
            </a:lvl3pPr>
          </a:lstStyle>
          <a:p>
            <a:pPr lvl="0"/>
            <a:r>
              <a:rPr lang="en-US" dirty="0"/>
              <a:t>Icon Title/Name</a:t>
            </a:r>
          </a:p>
          <a:p>
            <a:pPr lvl="0"/>
            <a:br>
              <a:rPr lang="en-US" dirty="0"/>
            </a:br>
            <a:r>
              <a:rPr lang="en-US" dirty="0"/>
              <a:t>If you are synced up: Go to insert – image – and navigate to the </a:t>
            </a:r>
            <a:r>
              <a:rPr lang="en-US" dirty="0" err="1"/>
              <a:t>Sharepoint</a:t>
            </a:r>
            <a:r>
              <a:rPr lang="en-US" dirty="0"/>
              <a:t> folder for Hazen icons.</a:t>
            </a:r>
          </a:p>
        </p:txBody>
      </p:sp>
      <p:sp>
        <p:nvSpPr>
          <p:cNvPr id="12" name="Picture Placeholder 4">
            <a:extLst>
              <a:ext uri="{FF2B5EF4-FFF2-40B4-BE49-F238E27FC236}">
                <a16:creationId xmlns:a16="http://schemas.microsoft.com/office/drawing/2014/main" id="{4B1A5F70-C07E-4155-AC5D-5FD12566B01F}"/>
              </a:ext>
            </a:extLst>
          </p:cNvPr>
          <p:cNvSpPr>
            <a:spLocks noGrp="1"/>
          </p:cNvSpPr>
          <p:nvPr>
            <p:ph type="pic" sz="quarter" idx="16" hasCustomPrompt="1"/>
          </p:nvPr>
        </p:nvSpPr>
        <p:spPr>
          <a:xfrm>
            <a:off x="3390900" y="1600200"/>
            <a:ext cx="923925" cy="923925"/>
          </a:xfrm>
        </p:spPr>
        <p:txBody>
          <a:bodyPr anchor="ctr"/>
          <a:lstStyle>
            <a:lvl1pPr marL="0" indent="0" algn="ctr">
              <a:buNone/>
              <a:defRPr sz="1200"/>
            </a:lvl1pPr>
          </a:lstStyle>
          <a:p>
            <a:r>
              <a:rPr lang="en-US" dirty="0"/>
              <a:t>icon</a:t>
            </a:r>
          </a:p>
        </p:txBody>
      </p:sp>
      <p:sp>
        <p:nvSpPr>
          <p:cNvPr id="13" name="Text Placeholder 10">
            <a:extLst>
              <a:ext uri="{FF2B5EF4-FFF2-40B4-BE49-F238E27FC236}">
                <a16:creationId xmlns:a16="http://schemas.microsoft.com/office/drawing/2014/main" id="{92C89384-5D36-417A-AC00-E5946DAEA895}"/>
              </a:ext>
            </a:extLst>
          </p:cNvPr>
          <p:cNvSpPr>
            <a:spLocks noGrp="1"/>
          </p:cNvSpPr>
          <p:nvPr>
            <p:ph type="body" sz="quarter" idx="17" hasCustomPrompt="1"/>
          </p:nvPr>
        </p:nvSpPr>
        <p:spPr>
          <a:xfrm>
            <a:off x="6210300" y="2781300"/>
            <a:ext cx="2552700" cy="2476500"/>
          </a:xfrm>
        </p:spPr>
        <p:txBody>
          <a:bodyPr/>
          <a:lstStyle>
            <a:lvl1pPr marL="0" indent="0">
              <a:buNone/>
              <a:defRPr/>
            </a:lvl1pPr>
            <a:lvl3pPr>
              <a:defRPr/>
            </a:lvl3pPr>
          </a:lstStyle>
          <a:p>
            <a:pPr lvl="0"/>
            <a:r>
              <a:rPr lang="en-US" dirty="0"/>
              <a:t>Icon Title/Name</a:t>
            </a:r>
          </a:p>
          <a:p>
            <a:pPr lvl="0"/>
            <a:br>
              <a:rPr lang="en-US" dirty="0"/>
            </a:br>
            <a:r>
              <a:rPr lang="en-US" dirty="0"/>
              <a:t>If you are synced up: Go to insert – image – and navigate to the </a:t>
            </a:r>
            <a:r>
              <a:rPr lang="en-US" dirty="0" err="1"/>
              <a:t>Sharepoint</a:t>
            </a:r>
            <a:r>
              <a:rPr lang="en-US" dirty="0"/>
              <a:t> folder for Hazen icons.</a:t>
            </a:r>
          </a:p>
        </p:txBody>
      </p:sp>
      <p:sp>
        <p:nvSpPr>
          <p:cNvPr id="14" name="Picture Placeholder 4">
            <a:extLst>
              <a:ext uri="{FF2B5EF4-FFF2-40B4-BE49-F238E27FC236}">
                <a16:creationId xmlns:a16="http://schemas.microsoft.com/office/drawing/2014/main" id="{35871503-3A93-42B2-927D-54F5936899A8}"/>
              </a:ext>
            </a:extLst>
          </p:cNvPr>
          <p:cNvSpPr>
            <a:spLocks noGrp="1"/>
          </p:cNvSpPr>
          <p:nvPr>
            <p:ph type="pic" sz="quarter" idx="18" hasCustomPrompt="1"/>
          </p:nvPr>
        </p:nvSpPr>
        <p:spPr>
          <a:xfrm>
            <a:off x="6210300" y="1609724"/>
            <a:ext cx="923925" cy="923925"/>
          </a:xfrm>
        </p:spPr>
        <p:txBody>
          <a:bodyPr anchor="ctr"/>
          <a:lstStyle>
            <a:lvl1pPr marL="0" indent="0" algn="ctr">
              <a:buNone/>
              <a:defRPr sz="1200"/>
            </a:lvl1pPr>
          </a:lstStyle>
          <a:p>
            <a:r>
              <a:rPr lang="en-US" dirty="0"/>
              <a:t>icon</a:t>
            </a:r>
          </a:p>
        </p:txBody>
      </p:sp>
      <p:sp>
        <p:nvSpPr>
          <p:cNvPr id="15" name="Text Placeholder 10">
            <a:extLst>
              <a:ext uri="{FF2B5EF4-FFF2-40B4-BE49-F238E27FC236}">
                <a16:creationId xmlns:a16="http://schemas.microsoft.com/office/drawing/2014/main" id="{17C39ED4-D85C-4ECA-BB9C-D6078A374E8D}"/>
              </a:ext>
            </a:extLst>
          </p:cNvPr>
          <p:cNvSpPr>
            <a:spLocks noGrp="1"/>
          </p:cNvSpPr>
          <p:nvPr>
            <p:ph type="body" sz="quarter" idx="19" hasCustomPrompt="1"/>
          </p:nvPr>
        </p:nvSpPr>
        <p:spPr>
          <a:xfrm>
            <a:off x="8991600" y="2781300"/>
            <a:ext cx="2552700" cy="2476500"/>
          </a:xfrm>
        </p:spPr>
        <p:txBody>
          <a:bodyPr/>
          <a:lstStyle>
            <a:lvl1pPr marL="0" indent="0">
              <a:buNone/>
              <a:defRPr/>
            </a:lvl1pPr>
            <a:lvl3pPr>
              <a:defRPr/>
            </a:lvl3pPr>
          </a:lstStyle>
          <a:p>
            <a:pPr lvl="0"/>
            <a:r>
              <a:rPr lang="en-US" dirty="0"/>
              <a:t>Icon Title/Name</a:t>
            </a:r>
          </a:p>
          <a:p>
            <a:pPr lvl="0"/>
            <a:br>
              <a:rPr lang="en-US" dirty="0"/>
            </a:br>
            <a:r>
              <a:rPr lang="en-US" dirty="0"/>
              <a:t>If you are synced up: Go to insert – image – and navigate to the </a:t>
            </a:r>
            <a:r>
              <a:rPr lang="en-US" dirty="0" err="1"/>
              <a:t>Sharepoint</a:t>
            </a:r>
            <a:r>
              <a:rPr lang="en-US" dirty="0"/>
              <a:t> folder for Hazen icons.</a:t>
            </a:r>
          </a:p>
        </p:txBody>
      </p:sp>
      <p:sp>
        <p:nvSpPr>
          <p:cNvPr id="16" name="Picture Placeholder 4">
            <a:extLst>
              <a:ext uri="{FF2B5EF4-FFF2-40B4-BE49-F238E27FC236}">
                <a16:creationId xmlns:a16="http://schemas.microsoft.com/office/drawing/2014/main" id="{C3A8AD08-8DF0-42AC-9E49-A6FED752D6DE}"/>
              </a:ext>
            </a:extLst>
          </p:cNvPr>
          <p:cNvSpPr>
            <a:spLocks noGrp="1"/>
          </p:cNvSpPr>
          <p:nvPr>
            <p:ph type="pic" sz="quarter" idx="20" hasCustomPrompt="1"/>
          </p:nvPr>
        </p:nvSpPr>
        <p:spPr>
          <a:xfrm>
            <a:off x="8991600" y="1609724"/>
            <a:ext cx="923925" cy="923925"/>
          </a:xfrm>
        </p:spPr>
        <p:txBody>
          <a:bodyPr anchor="ctr"/>
          <a:lstStyle>
            <a:lvl1pPr marL="0" indent="0" algn="ctr">
              <a:buNone/>
              <a:defRPr sz="1200"/>
            </a:lvl1pPr>
          </a:lstStyle>
          <a:p>
            <a:r>
              <a:rPr lang="en-US" dirty="0"/>
              <a:t>icon</a:t>
            </a:r>
          </a:p>
        </p:txBody>
      </p:sp>
    </p:spTree>
    <p:extLst>
      <p:ext uri="{BB962C8B-B14F-4D97-AF65-F5344CB8AC3E}">
        <p14:creationId xmlns:p14="http://schemas.microsoft.com/office/powerpoint/2010/main" val="1895288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Lo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4D929-0A68-46FD-8DAD-60C0E013758E}"/>
              </a:ext>
            </a:extLst>
          </p:cNvPr>
          <p:cNvSpPr>
            <a:spLocks noGrp="1"/>
          </p:cNvSpPr>
          <p:nvPr>
            <p:ph type="title" hasCustomPrompt="1"/>
          </p:nvPr>
        </p:nvSpPr>
        <p:spPr>
          <a:xfrm>
            <a:off x="620486" y="68037"/>
            <a:ext cx="10961914" cy="262890"/>
          </a:xfrm>
        </p:spPr>
        <p:txBody>
          <a:bodyPr>
            <a:normAutofit/>
          </a:bodyPr>
          <a:lstStyle>
            <a:lvl1pPr algn="r">
              <a:defRPr sz="900" b="0" i="1">
                <a:solidFill>
                  <a:schemeClr val="tx1">
                    <a:lumMod val="75000"/>
                    <a:lumOff val="25000"/>
                  </a:schemeClr>
                </a:solidFill>
              </a:defRPr>
            </a:lvl1pPr>
          </a:lstStyle>
          <a:p>
            <a:r>
              <a:rPr lang="en-US" dirty="0"/>
              <a:t>Optional Header</a:t>
            </a:r>
          </a:p>
        </p:txBody>
      </p:sp>
      <p:sp>
        <p:nvSpPr>
          <p:cNvPr id="3" name="Slide Number Placeholder 2">
            <a:extLst>
              <a:ext uri="{FF2B5EF4-FFF2-40B4-BE49-F238E27FC236}">
                <a16:creationId xmlns:a16="http://schemas.microsoft.com/office/drawing/2014/main" id="{7B4ABF5D-81E5-4849-9332-0EE755D576FF}"/>
              </a:ext>
            </a:extLst>
          </p:cNvPr>
          <p:cNvSpPr>
            <a:spLocks noGrp="1"/>
          </p:cNvSpPr>
          <p:nvPr>
            <p:ph type="sldNum" sz="quarter" idx="10"/>
          </p:nvPr>
        </p:nvSpPr>
        <p:spPr/>
        <p:txBody>
          <a:bodyPr/>
          <a:lstStyle>
            <a:lvl1pPr>
              <a:defRPr>
                <a:solidFill>
                  <a:schemeClr val="tx1">
                    <a:lumMod val="75000"/>
                    <a:lumOff val="25000"/>
                  </a:schemeClr>
                </a:solidFill>
              </a:defRPr>
            </a:lvl1pPr>
          </a:lstStyle>
          <a:p>
            <a:fld id="{ABF72756-0213-4A1F-BBDA-2E3072667FD8}" type="slidenum">
              <a:rPr lang="en-US" smtClean="0"/>
              <a:pPr/>
              <a:t>‹#›</a:t>
            </a:fld>
            <a:endParaRPr lang="en-US" dirty="0"/>
          </a:p>
        </p:txBody>
      </p:sp>
      <p:pic>
        <p:nvPicPr>
          <p:cNvPr id="4" name="Picture 3">
            <a:extLst>
              <a:ext uri="{FF2B5EF4-FFF2-40B4-BE49-F238E27FC236}">
                <a16:creationId xmlns:a16="http://schemas.microsoft.com/office/drawing/2014/main" id="{A8949300-1FED-4C20-88BA-3645EA3139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20486" y="6611136"/>
            <a:ext cx="653075" cy="204168"/>
          </a:xfrm>
          <a:prstGeom prst="rect">
            <a:avLst/>
          </a:prstGeom>
        </p:spPr>
      </p:pic>
    </p:spTree>
    <p:extLst>
      <p:ext uri="{BB962C8B-B14F-4D97-AF65-F5344CB8AC3E}">
        <p14:creationId xmlns:p14="http://schemas.microsoft.com/office/powerpoint/2010/main" val="769726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28099" y="541964"/>
            <a:ext cx="10338919" cy="533400"/>
          </a:xfrm>
          <a:prstGeom prst="rect">
            <a:avLst/>
          </a:prstGeom>
        </p:spPr>
        <p:txBody>
          <a:bodyPr/>
          <a:lstStyle>
            <a:lvl1pPr algn="l">
              <a:defRPr sz="2800" baseline="0">
                <a:solidFill>
                  <a:srgbClr val="395173"/>
                </a:solidFill>
              </a:defRPr>
            </a:lvl1pPr>
          </a:lstStyle>
          <a:p>
            <a:r>
              <a:rPr lang="en-US" dirty="0"/>
              <a:t>Concise Title</a:t>
            </a:r>
          </a:p>
        </p:txBody>
      </p:sp>
      <p:sp>
        <p:nvSpPr>
          <p:cNvPr id="3" name="Rectangle 2"/>
          <p:cNvSpPr/>
          <p:nvPr userDrawn="1"/>
        </p:nvSpPr>
        <p:spPr>
          <a:xfrm>
            <a:off x="0" y="6390526"/>
            <a:ext cx="12192000" cy="467474"/>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 Placeholder 7"/>
          <p:cNvSpPr>
            <a:spLocks noGrp="1"/>
          </p:cNvSpPr>
          <p:nvPr>
            <p:ph type="body" sz="quarter" idx="10"/>
          </p:nvPr>
        </p:nvSpPr>
        <p:spPr>
          <a:xfrm>
            <a:off x="914400" y="1612117"/>
            <a:ext cx="10363200" cy="4375150"/>
          </a:xfrm>
        </p:spPr>
        <p:txBody>
          <a:bodyPr/>
          <a:lstStyle>
            <a:lvl3pPr>
              <a:defRPr/>
            </a:lvl3pPr>
          </a:lstStyle>
          <a:p>
            <a:pPr lvl="0"/>
            <a:r>
              <a:rPr lang="en-US" dirty="0"/>
              <a:t>Click to edit Master text styles</a:t>
            </a:r>
          </a:p>
          <a:p>
            <a:pPr lvl="1"/>
            <a:r>
              <a:rPr lang="en-US" dirty="0"/>
              <a:t>Second level</a:t>
            </a:r>
          </a:p>
          <a:p>
            <a:pPr lvl="2"/>
            <a:r>
              <a:rPr lang="en-US" dirty="0"/>
              <a:t>Don’t exceed 3 levels</a:t>
            </a:r>
          </a:p>
        </p:txBody>
      </p:sp>
      <p:sp>
        <p:nvSpPr>
          <p:cNvPr id="5" name="Slide Number Placeholder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a:p>
        </p:txBody>
      </p:sp>
    </p:spTree>
    <p:extLst>
      <p:ext uri="{BB962C8B-B14F-4D97-AF65-F5344CB8AC3E}">
        <p14:creationId xmlns:p14="http://schemas.microsoft.com/office/powerpoint/2010/main" val="529820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Vertical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C43FC4-62A4-4EB2-8904-4148916E6112}"/>
              </a:ext>
            </a:extLst>
          </p:cNvPr>
          <p:cNvSpPr/>
          <p:nvPr userDrawn="1"/>
        </p:nvSpPr>
        <p:spPr>
          <a:xfrm>
            <a:off x="0" y="0"/>
            <a:ext cx="12192000" cy="40838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9" name="Picture 2">
            <a:extLst>
              <a:ext uri="{FF2B5EF4-FFF2-40B4-BE49-F238E27FC236}">
                <a16:creationId xmlns:a16="http://schemas.microsoft.com/office/drawing/2014/main" id="{3FF0EDE3-0C47-40F4-AB0A-55B563AB6C8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14807" y="333756"/>
            <a:ext cx="1109164" cy="3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FE409D-9402-469A-94D0-E0CFDA79C1DC}"/>
              </a:ext>
            </a:extLst>
          </p:cNvPr>
          <p:cNvSpPr>
            <a:spLocks noGrp="1"/>
          </p:cNvSpPr>
          <p:nvPr>
            <p:ph type="title"/>
          </p:nvPr>
        </p:nvSpPr>
        <p:spPr>
          <a:xfrm>
            <a:off x="609600" y="1598683"/>
            <a:ext cx="5372100" cy="1354067"/>
          </a:xfrm>
        </p:spPr>
        <p:txBody>
          <a:bodyPr anchor="t">
            <a:noAutofit/>
          </a:bodyPr>
          <a:lstStyle>
            <a:lvl1pPr>
              <a:defRPr sz="300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E4DF1422-CDED-4E1A-941F-F703A2D92B46}"/>
              </a:ext>
            </a:extLst>
          </p:cNvPr>
          <p:cNvSpPr>
            <a:spLocks noGrp="1"/>
          </p:cNvSpPr>
          <p:nvPr>
            <p:ph type="pic" sz="quarter" idx="10"/>
          </p:nvPr>
        </p:nvSpPr>
        <p:spPr>
          <a:xfrm>
            <a:off x="6210300" y="0"/>
            <a:ext cx="5372100" cy="6858000"/>
          </a:xfrm>
          <a:solidFill>
            <a:srgbClr val="FFFFFF">
              <a:alpha val="56078"/>
            </a:srgbClr>
          </a:solidFill>
        </p:spPr>
        <p:txBody>
          <a:bodyPr anchor="ctr"/>
          <a:lstStyle>
            <a:lvl1pPr algn="ctr">
              <a:defRPr sz="3600">
                <a:solidFill>
                  <a:schemeClr val="bg1"/>
                </a:solidFill>
              </a:defRPr>
            </a:lvl1pPr>
          </a:lstStyle>
          <a:p>
            <a:r>
              <a:rPr lang="en-US" dirty="0"/>
              <a:t>Click icon to add picture</a:t>
            </a:r>
          </a:p>
        </p:txBody>
      </p:sp>
      <p:sp>
        <p:nvSpPr>
          <p:cNvPr id="8" name="Picture Placeholder 7">
            <a:extLst>
              <a:ext uri="{FF2B5EF4-FFF2-40B4-BE49-F238E27FC236}">
                <a16:creationId xmlns:a16="http://schemas.microsoft.com/office/drawing/2014/main" id="{528BBD9E-FD5F-4D64-9DEB-3B789922D32E}"/>
              </a:ext>
            </a:extLst>
          </p:cNvPr>
          <p:cNvSpPr>
            <a:spLocks noGrp="1"/>
          </p:cNvSpPr>
          <p:nvPr>
            <p:ph type="pic" sz="quarter" idx="11" hasCustomPrompt="1"/>
          </p:nvPr>
        </p:nvSpPr>
        <p:spPr>
          <a:xfrm>
            <a:off x="609600" y="4332967"/>
            <a:ext cx="1838325" cy="938597"/>
          </a:xfrm>
        </p:spPr>
        <p:txBody>
          <a:bodyPr/>
          <a:lstStyle>
            <a:lvl1pPr marL="0" indent="0">
              <a:buNone/>
              <a:defRPr/>
            </a:lvl1pPr>
          </a:lstStyle>
          <a:p>
            <a:r>
              <a:rPr lang="en-US" dirty="0"/>
              <a:t>Client Logo</a:t>
            </a:r>
          </a:p>
        </p:txBody>
      </p:sp>
      <p:sp>
        <p:nvSpPr>
          <p:cNvPr id="10" name="Text Placeholder 9">
            <a:extLst>
              <a:ext uri="{FF2B5EF4-FFF2-40B4-BE49-F238E27FC236}">
                <a16:creationId xmlns:a16="http://schemas.microsoft.com/office/drawing/2014/main" id="{E90F613F-4D92-4842-AAB1-AE04BD4824CB}"/>
              </a:ext>
            </a:extLst>
          </p:cNvPr>
          <p:cNvSpPr>
            <a:spLocks noGrp="1"/>
          </p:cNvSpPr>
          <p:nvPr>
            <p:ph type="body" sz="quarter" idx="12" hasCustomPrompt="1"/>
          </p:nvPr>
        </p:nvSpPr>
        <p:spPr>
          <a:xfrm>
            <a:off x="609600" y="3144907"/>
            <a:ext cx="5372100" cy="409575"/>
          </a:xfrm>
        </p:spPr>
        <p:txBody>
          <a:bodyPr/>
          <a:lstStyle>
            <a:lvl1pPr marL="0" indent="0">
              <a:buNone/>
              <a:defRPr sz="1100" b="1">
                <a:solidFill>
                  <a:schemeClr val="bg1"/>
                </a:solidFill>
              </a:defRPr>
            </a:lvl1pPr>
          </a:lstStyle>
          <a:p>
            <a:pPr lvl="0"/>
            <a:r>
              <a:rPr lang="en-US" dirty="0"/>
              <a:t>Subtitle</a:t>
            </a:r>
          </a:p>
        </p:txBody>
      </p:sp>
      <p:sp>
        <p:nvSpPr>
          <p:cNvPr id="11" name="Text Placeholder 9">
            <a:extLst>
              <a:ext uri="{FF2B5EF4-FFF2-40B4-BE49-F238E27FC236}">
                <a16:creationId xmlns:a16="http://schemas.microsoft.com/office/drawing/2014/main" id="{A08CAF9F-5E38-4202-8CE9-1D1ACDC8EC9B}"/>
              </a:ext>
            </a:extLst>
          </p:cNvPr>
          <p:cNvSpPr>
            <a:spLocks noGrp="1"/>
          </p:cNvSpPr>
          <p:nvPr>
            <p:ph type="body" sz="quarter" idx="13" hasCustomPrompt="1"/>
          </p:nvPr>
        </p:nvSpPr>
        <p:spPr>
          <a:xfrm>
            <a:off x="609600" y="5382898"/>
            <a:ext cx="5372100" cy="409575"/>
          </a:xfrm>
        </p:spPr>
        <p:txBody>
          <a:bodyPr/>
          <a:lstStyle>
            <a:lvl1pPr marL="0" indent="0">
              <a:buNone/>
              <a:defRPr sz="1100" b="0">
                <a:solidFill>
                  <a:schemeClr val="accent6"/>
                </a:solidFill>
              </a:defRPr>
            </a:lvl1pPr>
          </a:lstStyle>
          <a:p>
            <a:pPr lvl="0"/>
            <a:r>
              <a:rPr lang="en-US" dirty="0"/>
              <a:t>Client Name Here</a:t>
            </a:r>
          </a:p>
        </p:txBody>
      </p:sp>
    </p:spTree>
    <p:extLst>
      <p:ext uri="{BB962C8B-B14F-4D97-AF65-F5344CB8AC3E}">
        <p14:creationId xmlns:p14="http://schemas.microsoft.com/office/powerpoint/2010/main" val="4065884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Blue Background">
    <p:bg>
      <p:bgPr>
        <a:solidFill>
          <a:schemeClr val="accent1"/>
        </a:solidFill>
        <a:effectLst/>
      </p:bgPr>
    </p:bg>
    <p:spTree>
      <p:nvGrpSpPr>
        <p:cNvPr id="1" name=""/>
        <p:cNvGrpSpPr/>
        <p:nvPr/>
      </p:nvGrpSpPr>
      <p:grpSpPr>
        <a:xfrm>
          <a:off x="0" y="0"/>
          <a:ext cx="0" cy="0"/>
          <a:chOff x="0" y="0"/>
          <a:chExt cx="0" cy="0"/>
        </a:xfrm>
      </p:grpSpPr>
      <p:sp>
        <p:nvSpPr>
          <p:cNvPr id="10" name="subtitle">
            <a:extLst>
              <a:ext uri="{FF2B5EF4-FFF2-40B4-BE49-F238E27FC236}">
                <a16:creationId xmlns:a16="http://schemas.microsoft.com/office/drawing/2014/main" id="{E90F613F-4D92-4842-AAB1-AE04BD4824CB}"/>
              </a:ext>
            </a:extLst>
          </p:cNvPr>
          <p:cNvSpPr>
            <a:spLocks noGrp="1"/>
          </p:cNvSpPr>
          <p:nvPr>
            <p:ph type="body" sz="quarter" idx="12" hasCustomPrompt="1"/>
          </p:nvPr>
        </p:nvSpPr>
        <p:spPr>
          <a:xfrm>
            <a:off x="609600" y="5762625"/>
            <a:ext cx="5372100" cy="409575"/>
          </a:xfrm>
        </p:spPr>
        <p:txBody>
          <a:bodyPr/>
          <a:lstStyle>
            <a:lvl1pPr marL="0" indent="0">
              <a:buNone/>
              <a:defRPr sz="1100" b="1">
                <a:solidFill>
                  <a:schemeClr val="bg1"/>
                </a:solidFill>
              </a:defRPr>
            </a:lvl1pPr>
          </a:lstStyle>
          <a:p>
            <a:pPr lvl="0"/>
            <a:r>
              <a:rPr lang="en-US" dirty="0"/>
              <a:t>Subtitle</a:t>
            </a:r>
          </a:p>
        </p:txBody>
      </p:sp>
      <p:sp>
        <p:nvSpPr>
          <p:cNvPr id="2" name="Title 1">
            <a:extLst>
              <a:ext uri="{FF2B5EF4-FFF2-40B4-BE49-F238E27FC236}">
                <a16:creationId xmlns:a16="http://schemas.microsoft.com/office/drawing/2014/main" id="{9BFE409D-9402-469A-94D0-E0CFDA79C1DC}"/>
              </a:ext>
            </a:extLst>
          </p:cNvPr>
          <p:cNvSpPr>
            <a:spLocks noGrp="1"/>
          </p:cNvSpPr>
          <p:nvPr>
            <p:ph type="title"/>
          </p:nvPr>
        </p:nvSpPr>
        <p:spPr>
          <a:xfrm>
            <a:off x="609600" y="4787901"/>
            <a:ext cx="5372100" cy="786405"/>
          </a:xfrm>
        </p:spPr>
        <p:txBody>
          <a:bodyPr anchor="t">
            <a:noAutofit/>
          </a:bodyPr>
          <a:lstStyle>
            <a:lvl1pPr>
              <a:defRPr sz="300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pic>
        <p:nvPicPr>
          <p:cNvPr id="12" name="logo">
            <a:extLst>
              <a:ext uri="{FF2B5EF4-FFF2-40B4-BE49-F238E27FC236}">
                <a16:creationId xmlns:a16="http://schemas.microsoft.com/office/drawing/2014/main" id="{399F62D8-C698-4CEC-85FB-0C1546C4283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847274" y="2751704"/>
            <a:ext cx="2516501" cy="78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388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 Blue">
    <p:bg>
      <p:bgPr>
        <a:solidFill>
          <a:schemeClr val="accent1"/>
        </a:solidFill>
        <a:effectLst/>
      </p:bgPr>
    </p:bg>
    <p:spTree>
      <p:nvGrpSpPr>
        <p:cNvPr id="1" name=""/>
        <p:cNvGrpSpPr/>
        <p:nvPr/>
      </p:nvGrpSpPr>
      <p:grpSpPr>
        <a:xfrm>
          <a:off x="0" y="0"/>
          <a:ext cx="0" cy="0"/>
          <a:chOff x="0" y="0"/>
          <a:chExt cx="0" cy="0"/>
        </a:xfrm>
      </p:grpSpPr>
      <p:sp>
        <p:nvSpPr>
          <p:cNvPr id="10" name="subtitle">
            <a:extLst>
              <a:ext uri="{FF2B5EF4-FFF2-40B4-BE49-F238E27FC236}">
                <a16:creationId xmlns:a16="http://schemas.microsoft.com/office/drawing/2014/main" id="{E90F613F-4D92-4842-AAB1-AE04BD4824CB}"/>
              </a:ext>
            </a:extLst>
          </p:cNvPr>
          <p:cNvSpPr>
            <a:spLocks noGrp="1"/>
          </p:cNvSpPr>
          <p:nvPr>
            <p:ph type="body" sz="quarter" idx="12" hasCustomPrompt="1"/>
          </p:nvPr>
        </p:nvSpPr>
        <p:spPr>
          <a:xfrm>
            <a:off x="620486" y="3224212"/>
            <a:ext cx="5372100" cy="409575"/>
          </a:xfrm>
        </p:spPr>
        <p:txBody>
          <a:bodyPr/>
          <a:lstStyle>
            <a:lvl1pPr marL="0" indent="0">
              <a:buNone/>
              <a:defRPr sz="1600" b="1">
                <a:solidFill>
                  <a:schemeClr val="bg1"/>
                </a:solidFill>
              </a:defRPr>
            </a:lvl1pPr>
          </a:lstStyle>
          <a:p>
            <a:pPr lvl="0"/>
            <a:r>
              <a:rPr lang="en-US" dirty="0"/>
              <a:t>Subtitle</a:t>
            </a:r>
          </a:p>
        </p:txBody>
      </p:sp>
      <p:sp>
        <p:nvSpPr>
          <p:cNvPr id="2" name="Title 1">
            <a:extLst>
              <a:ext uri="{FF2B5EF4-FFF2-40B4-BE49-F238E27FC236}">
                <a16:creationId xmlns:a16="http://schemas.microsoft.com/office/drawing/2014/main" id="{9BFE409D-9402-469A-94D0-E0CFDA79C1DC}"/>
              </a:ext>
            </a:extLst>
          </p:cNvPr>
          <p:cNvSpPr>
            <a:spLocks noGrp="1"/>
          </p:cNvSpPr>
          <p:nvPr>
            <p:ph type="title"/>
          </p:nvPr>
        </p:nvSpPr>
        <p:spPr>
          <a:xfrm>
            <a:off x="620486" y="1600200"/>
            <a:ext cx="10972800" cy="927100"/>
          </a:xfrm>
        </p:spPr>
        <p:txBody>
          <a:bodyPr anchor="t">
            <a:noAutofit/>
          </a:bodyPr>
          <a:lstStyle>
            <a:lvl1pPr>
              <a:defRPr sz="540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DB67BCFE-93E4-4352-9DC1-AC34796A6A1D}"/>
              </a:ext>
            </a:extLst>
          </p:cNvPr>
          <p:cNvSpPr>
            <a:spLocks noGrp="1"/>
          </p:cNvSpPr>
          <p:nvPr>
            <p:ph type="sldNum" sz="quarter" idx="13"/>
          </p:nvPr>
        </p:nvSpPr>
        <p:spPr/>
        <p:txBody>
          <a:bodyPr/>
          <a:lstStyle/>
          <a:p>
            <a:fld id="{ABF72756-0213-4A1F-BBDA-2E3072667FD8}" type="slidenum">
              <a:rPr lang="en-US" smtClean="0"/>
              <a:pPr/>
              <a:t>‹#›</a:t>
            </a:fld>
            <a:endParaRPr lang="en-US" dirty="0"/>
          </a:p>
        </p:txBody>
      </p:sp>
    </p:spTree>
    <p:extLst>
      <p:ext uri="{BB962C8B-B14F-4D97-AF65-F5344CB8AC3E}">
        <p14:creationId xmlns:p14="http://schemas.microsoft.com/office/powerpoint/2010/main" val="651441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 Tan">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10" name="subtitle">
            <a:extLst>
              <a:ext uri="{FF2B5EF4-FFF2-40B4-BE49-F238E27FC236}">
                <a16:creationId xmlns:a16="http://schemas.microsoft.com/office/drawing/2014/main" id="{E90F613F-4D92-4842-AAB1-AE04BD4824CB}"/>
              </a:ext>
            </a:extLst>
          </p:cNvPr>
          <p:cNvSpPr>
            <a:spLocks noGrp="1"/>
          </p:cNvSpPr>
          <p:nvPr>
            <p:ph type="body" sz="quarter" idx="12" hasCustomPrompt="1"/>
          </p:nvPr>
        </p:nvSpPr>
        <p:spPr>
          <a:xfrm>
            <a:off x="620486" y="3224212"/>
            <a:ext cx="5372100" cy="409575"/>
          </a:xfrm>
        </p:spPr>
        <p:txBody>
          <a:bodyPr/>
          <a:lstStyle>
            <a:lvl1pPr marL="0" indent="0">
              <a:buNone/>
              <a:defRPr sz="1600" b="1">
                <a:solidFill>
                  <a:schemeClr val="accent6"/>
                </a:solidFill>
              </a:defRPr>
            </a:lvl1pPr>
          </a:lstStyle>
          <a:p>
            <a:pPr lvl="0"/>
            <a:r>
              <a:rPr lang="en-US" dirty="0"/>
              <a:t>Subtitle</a:t>
            </a:r>
          </a:p>
        </p:txBody>
      </p:sp>
      <p:sp>
        <p:nvSpPr>
          <p:cNvPr id="2" name="Title 1">
            <a:extLst>
              <a:ext uri="{FF2B5EF4-FFF2-40B4-BE49-F238E27FC236}">
                <a16:creationId xmlns:a16="http://schemas.microsoft.com/office/drawing/2014/main" id="{9BFE409D-9402-469A-94D0-E0CFDA79C1DC}"/>
              </a:ext>
            </a:extLst>
          </p:cNvPr>
          <p:cNvSpPr>
            <a:spLocks noGrp="1"/>
          </p:cNvSpPr>
          <p:nvPr>
            <p:ph type="title"/>
          </p:nvPr>
        </p:nvSpPr>
        <p:spPr>
          <a:xfrm>
            <a:off x="620486" y="1600200"/>
            <a:ext cx="10972800" cy="927100"/>
          </a:xfrm>
        </p:spPr>
        <p:txBody>
          <a:bodyPr anchor="t">
            <a:noAutofit/>
          </a:bodyPr>
          <a:lstStyle>
            <a:lvl1pPr>
              <a:defRPr sz="5400">
                <a:solidFill>
                  <a:schemeClr val="accent1"/>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DB67BCFE-93E4-4352-9DC1-AC34796A6A1D}"/>
              </a:ext>
            </a:extLst>
          </p:cNvPr>
          <p:cNvSpPr>
            <a:spLocks noGrp="1"/>
          </p:cNvSpPr>
          <p:nvPr>
            <p:ph type="sldNum" sz="quarter" idx="13"/>
          </p:nvPr>
        </p:nvSpPr>
        <p:spPr/>
        <p:txBody>
          <a:bodyPr/>
          <a:lstStyle/>
          <a:p>
            <a:fld id="{ABF72756-0213-4A1F-BBDA-2E3072667FD8}" type="slidenum">
              <a:rPr lang="en-US" smtClean="0"/>
              <a:pPr/>
              <a:t>‹#›</a:t>
            </a:fld>
            <a:endParaRPr lang="en-US" dirty="0"/>
          </a:p>
        </p:txBody>
      </p:sp>
    </p:spTree>
    <p:extLst>
      <p:ext uri="{BB962C8B-B14F-4D97-AF65-F5344CB8AC3E}">
        <p14:creationId xmlns:p14="http://schemas.microsoft.com/office/powerpoint/2010/main" val="425072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or Conclusion">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A7DB47-323F-4251-9BD2-BAD6CA2044A5}"/>
              </a:ext>
            </a:extLst>
          </p:cNvPr>
          <p:cNvSpPr/>
          <p:nvPr userDrawn="1"/>
        </p:nvSpPr>
        <p:spPr>
          <a:xfrm>
            <a:off x="0" y="0"/>
            <a:ext cx="62103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a:extLst>
              <a:ext uri="{FF2B5EF4-FFF2-40B4-BE49-F238E27FC236}">
                <a16:creationId xmlns:a16="http://schemas.microsoft.com/office/drawing/2014/main" id="{E90F613F-4D92-4842-AAB1-AE04BD4824CB}"/>
              </a:ext>
            </a:extLst>
          </p:cNvPr>
          <p:cNvSpPr>
            <a:spLocks noGrp="1"/>
          </p:cNvSpPr>
          <p:nvPr>
            <p:ph type="body" sz="quarter" idx="12" hasCustomPrompt="1"/>
          </p:nvPr>
        </p:nvSpPr>
        <p:spPr>
          <a:xfrm>
            <a:off x="620486" y="3801155"/>
            <a:ext cx="5372100" cy="409575"/>
          </a:xfrm>
        </p:spPr>
        <p:txBody>
          <a:bodyPr/>
          <a:lstStyle>
            <a:lvl1pPr marL="0" indent="0">
              <a:buNone/>
              <a:defRPr sz="1600" b="1">
                <a:solidFill>
                  <a:schemeClr val="accent6"/>
                </a:solidFill>
              </a:defRPr>
            </a:lvl1pPr>
          </a:lstStyle>
          <a:p>
            <a:pPr lvl="0"/>
            <a:r>
              <a:rPr lang="en-US" dirty="0"/>
              <a:t>Could be used for a conclusion slide too</a:t>
            </a:r>
          </a:p>
        </p:txBody>
      </p:sp>
      <p:sp>
        <p:nvSpPr>
          <p:cNvPr id="2" name="Title 1">
            <a:extLst>
              <a:ext uri="{FF2B5EF4-FFF2-40B4-BE49-F238E27FC236}">
                <a16:creationId xmlns:a16="http://schemas.microsoft.com/office/drawing/2014/main" id="{9BFE409D-9402-469A-94D0-E0CFDA79C1DC}"/>
              </a:ext>
            </a:extLst>
          </p:cNvPr>
          <p:cNvSpPr>
            <a:spLocks noGrp="1"/>
          </p:cNvSpPr>
          <p:nvPr>
            <p:ph type="title"/>
          </p:nvPr>
        </p:nvSpPr>
        <p:spPr>
          <a:xfrm>
            <a:off x="620486" y="1600200"/>
            <a:ext cx="5366657" cy="1624012"/>
          </a:xfrm>
        </p:spPr>
        <p:txBody>
          <a:bodyPr anchor="t">
            <a:noAutofit/>
          </a:bodyPr>
          <a:lstStyle>
            <a:lvl1pPr>
              <a:defRPr sz="5400">
                <a:solidFill>
                  <a:schemeClr val="accent1"/>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DB67BCFE-93E4-4352-9DC1-AC34796A6A1D}"/>
              </a:ext>
            </a:extLst>
          </p:cNvPr>
          <p:cNvSpPr>
            <a:spLocks noGrp="1"/>
          </p:cNvSpPr>
          <p:nvPr>
            <p:ph type="sldNum" sz="quarter" idx="13"/>
          </p:nvPr>
        </p:nvSpPr>
        <p:spPr/>
        <p:txBody>
          <a:bodyPr/>
          <a:lstStyle/>
          <a:p>
            <a:fld id="{ABF72756-0213-4A1F-BBDA-2E3072667FD8}" type="slidenum">
              <a:rPr lang="en-US" smtClean="0"/>
              <a:pPr/>
              <a:t>‹#›</a:t>
            </a:fld>
            <a:endParaRPr lang="en-US" dirty="0"/>
          </a:p>
        </p:txBody>
      </p:sp>
      <p:pic>
        <p:nvPicPr>
          <p:cNvPr id="5" name="Picture 2">
            <a:extLst>
              <a:ext uri="{FF2B5EF4-FFF2-40B4-BE49-F238E27FC236}">
                <a16:creationId xmlns:a16="http://schemas.microsoft.com/office/drawing/2014/main" id="{69746845-327C-40F1-B82E-6AC23DEF019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158771" y="2959875"/>
            <a:ext cx="2030254" cy="63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9463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1136-584F-425F-AB4E-41DA17B47844}"/>
              </a:ext>
            </a:extLst>
          </p:cNvPr>
          <p:cNvSpPr>
            <a:spLocks noGrp="1"/>
          </p:cNvSpPr>
          <p:nvPr>
            <p:ph type="title" hasCustomPrompt="1"/>
          </p:nvPr>
        </p:nvSpPr>
        <p:spPr/>
        <p:txBody>
          <a:bodyPr/>
          <a:lstStyle>
            <a:lvl1pPr>
              <a:defRPr/>
            </a:lvl1pPr>
          </a:lstStyle>
          <a:p>
            <a:r>
              <a:rPr lang="en-US" dirty="0"/>
              <a:t>Concise Title</a:t>
            </a:r>
          </a:p>
        </p:txBody>
      </p:sp>
      <p:sp>
        <p:nvSpPr>
          <p:cNvPr id="6" name="Rectangle 5">
            <a:extLst>
              <a:ext uri="{FF2B5EF4-FFF2-40B4-BE49-F238E27FC236}">
                <a16:creationId xmlns:a16="http://schemas.microsoft.com/office/drawing/2014/main" id="{8383A365-823D-47E0-9C5B-FCE8F1F278DD}"/>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7" name="Picture 6">
            <a:extLst>
              <a:ext uri="{FF2B5EF4-FFF2-40B4-BE49-F238E27FC236}">
                <a16:creationId xmlns:a16="http://schemas.microsoft.com/office/drawing/2014/main" id="{0349073A-84BE-44E5-BA4D-E4B362207D4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7397" y="6622018"/>
            <a:ext cx="632759" cy="210321"/>
          </a:xfrm>
          <a:prstGeom prst="rect">
            <a:avLst/>
          </a:prstGeom>
        </p:spPr>
      </p:pic>
      <p:sp>
        <p:nvSpPr>
          <p:cNvPr id="3" name="Slide Number Placeholder 2">
            <a:extLst>
              <a:ext uri="{FF2B5EF4-FFF2-40B4-BE49-F238E27FC236}">
                <a16:creationId xmlns:a16="http://schemas.microsoft.com/office/drawing/2014/main" id="{6833AF52-6812-4268-B4C4-FF4D1254BAB3}"/>
              </a:ext>
            </a:extLst>
          </p:cNvPr>
          <p:cNvSpPr>
            <a:spLocks noGrp="1"/>
          </p:cNvSpPr>
          <p:nvPr>
            <p:ph type="sldNum" sz="quarter" idx="10"/>
          </p:nvPr>
        </p:nvSpPr>
        <p:spPr>
          <a:xfrm>
            <a:off x="8991600" y="6572250"/>
            <a:ext cx="2590800" cy="262890"/>
          </a:xfrm>
        </p:spPr>
        <p:txBody>
          <a:bodyPr/>
          <a:lstStyle>
            <a:lvl1pPr>
              <a:defRPr>
                <a:solidFill>
                  <a:schemeClr val="bg1"/>
                </a:solidFill>
              </a:defRPr>
            </a:lvl1pPr>
          </a:lstStyle>
          <a:p>
            <a:fld id="{ABF72756-0213-4A1F-BBDA-2E3072667FD8}" type="slidenum">
              <a:rPr lang="en-US" smtClean="0"/>
              <a:pPr/>
              <a:t>‹#›</a:t>
            </a:fld>
            <a:endParaRPr lang="en-US" dirty="0"/>
          </a:p>
        </p:txBody>
      </p:sp>
      <p:sp>
        <p:nvSpPr>
          <p:cNvPr id="9" name="Text Placeholder 8">
            <a:extLst>
              <a:ext uri="{FF2B5EF4-FFF2-40B4-BE49-F238E27FC236}">
                <a16:creationId xmlns:a16="http://schemas.microsoft.com/office/drawing/2014/main" id="{1BEE2E65-3BCC-42CA-9B91-604001B97194}"/>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dirty="0"/>
              <a:t>If you need a subhead, put it here</a:t>
            </a:r>
            <a:endParaRPr lang="en-US" dirty="0"/>
          </a:p>
        </p:txBody>
      </p:sp>
      <p:sp>
        <p:nvSpPr>
          <p:cNvPr id="11" name="Text Placeholder 10">
            <a:extLst>
              <a:ext uri="{FF2B5EF4-FFF2-40B4-BE49-F238E27FC236}">
                <a16:creationId xmlns:a16="http://schemas.microsoft.com/office/drawing/2014/main" id="{DBEC17D1-3F22-46D2-867A-36F9DA5C2346}"/>
              </a:ext>
            </a:extLst>
          </p:cNvPr>
          <p:cNvSpPr>
            <a:spLocks noGrp="1"/>
          </p:cNvSpPr>
          <p:nvPr>
            <p:ph type="body" sz="quarter" idx="13"/>
          </p:nvPr>
        </p:nvSpPr>
        <p:spPr>
          <a:xfrm>
            <a:off x="620486" y="1590675"/>
            <a:ext cx="10972800" cy="458152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300938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839200" y="6581775"/>
            <a:ext cx="2743200" cy="262890"/>
          </a:xfrm>
          <a:prstGeom prst="rect">
            <a:avLst/>
          </a:prstGeom>
        </p:spPr>
        <p:txBody>
          <a:bodyPr vert="horz" lIns="91440" tIns="45720" rIns="91440" bIns="45720" rtlCol="0" anchor="ctr"/>
          <a:lstStyle>
            <a:lvl1pPr algn="r">
              <a:defRPr sz="1000">
                <a:solidFill>
                  <a:schemeClr val="bg1"/>
                </a:solidFill>
                <a:latin typeface="+mj-lt"/>
              </a:defRPr>
            </a:lvl1pPr>
          </a:lstStyle>
          <a:p>
            <a:fld id="{ABF72756-0213-4A1F-BBDA-2E3072667FD8}" type="slidenum">
              <a:rPr lang="en-US" smtClean="0"/>
              <a:pPr/>
              <a:t>‹#›</a:t>
            </a:fld>
            <a:endParaRPr lang="en-US" dirty="0"/>
          </a:p>
        </p:txBody>
      </p:sp>
      <p:sp>
        <p:nvSpPr>
          <p:cNvPr id="3" name="Title Placeholder 2">
            <a:extLst>
              <a:ext uri="{FF2B5EF4-FFF2-40B4-BE49-F238E27FC236}">
                <a16:creationId xmlns:a16="http://schemas.microsoft.com/office/drawing/2014/main" id="{F88DDA48-1B73-463B-8CEC-C1B5653FEAB4}"/>
              </a:ext>
            </a:extLst>
          </p:cNvPr>
          <p:cNvSpPr>
            <a:spLocks noGrp="1"/>
          </p:cNvSpPr>
          <p:nvPr>
            <p:ph type="title"/>
          </p:nvPr>
        </p:nvSpPr>
        <p:spPr>
          <a:xfrm>
            <a:off x="620486" y="344261"/>
            <a:ext cx="10961914" cy="544739"/>
          </a:xfrm>
          <a:prstGeom prst="rect">
            <a:avLst/>
          </a:prstGeom>
        </p:spPr>
        <p:txBody>
          <a:bodyPr vert="horz" lIns="0" tIns="45720" rIns="0" bIns="45720" rtlCol="0" anchor="ctr">
            <a:noAutofit/>
          </a:bodyPr>
          <a:lstStyle/>
          <a:p>
            <a:r>
              <a:rPr lang="en-US" dirty="0"/>
              <a:t>Concise Title</a:t>
            </a:r>
          </a:p>
        </p:txBody>
      </p:sp>
      <p:sp>
        <p:nvSpPr>
          <p:cNvPr id="4" name="Text Placeholder 3">
            <a:extLst>
              <a:ext uri="{FF2B5EF4-FFF2-40B4-BE49-F238E27FC236}">
                <a16:creationId xmlns:a16="http://schemas.microsoft.com/office/drawing/2014/main" id="{59518A93-715B-4C8E-B889-A498A1EE1B33}"/>
              </a:ext>
            </a:extLst>
          </p:cNvPr>
          <p:cNvSpPr>
            <a:spLocks noGrp="1"/>
          </p:cNvSpPr>
          <p:nvPr>
            <p:ph type="body" idx="1"/>
          </p:nvPr>
        </p:nvSpPr>
        <p:spPr>
          <a:xfrm>
            <a:off x="620486" y="1600199"/>
            <a:ext cx="10961914" cy="4576763"/>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Don’t exceed three levels</a:t>
            </a:r>
          </a:p>
        </p:txBody>
      </p:sp>
    </p:spTree>
    <p:extLst>
      <p:ext uri="{BB962C8B-B14F-4D97-AF65-F5344CB8AC3E}">
        <p14:creationId xmlns:p14="http://schemas.microsoft.com/office/powerpoint/2010/main" val="368005190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62" r:id="rId9"/>
    <p:sldLayoutId id="2147483663" r:id="rId10"/>
    <p:sldLayoutId id="2147483666" r:id="rId11"/>
    <p:sldLayoutId id="2147483671" r:id="rId12"/>
    <p:sldLayoutId id="2147483664" r:id="rId13"/>
    <p:sldLayoutId id="2147483665" r:id="rId14"/>
    <p:sldLayoutId id="2147483667" r:id="rId15"/>
    <p:sldLayoutId id="2147483668" r:id="rId16"/>
    <p:sldLayoutId id="2147483669" r:id="rId17"/>
    <p:sldLayoutId id="2147483670"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95" r:id="rId34"/>
  </p:sldLayoutIdLst>
  <p:hf hdr="0" ftr="0" dt="0"/>
  <p:txStyles>
    <p:titleStyle>
      <a:lvl1pPr marL="0" indent="0" algn="l" defTabSz="411475" rtl="0" eaLnBrk="1" fontAlgn="base" hangingPunct="1">
        <a:spcBef>
          <a:spcPct val="0"/>
        </a:spcBef>
        <a:spcAft>
          <a:spcPct val="0"/>
        </a:spcAft>
        <a:defRPr sz="2400" b="1" kern="1200">
          <a:solidFill>
            <a:schemeClr val="accent1"/>
          </a:solidFill>
          <a:latin typeface="+mj-lt"/>
          <a:ea typeface="MS PGothic" panose="020B0600070205080204" pitchFamily="34" charset="-128"/>
          <a:cs typeface="+mj-cs"/>
        </a:defRPr>
      </a:lvl1pPr>
      <a:lvl2pPr algn="ctr" defTabSz="411475" rtl="0" eaLnBrk="1" fontAlgn="base" hangingPunct="1">
        <a:spcBef>
          <a:spcPct val="0"/>
        </a:spcBef>
        <a:spcAft>
          <a:spcPct val="0"/>
        </a:spcAft>
        <a:defRPr sz="3960">
          <a:solidFill>
            <a:schemeClr val="tx1"/>
          </a:solidFill>
          <a:latin typeface="Calibri" panose="020F0502020204030204" pitchFamily="34" charset="0"/>
          <a:ea typeface="MS PGothic" panose="020B0600070205080204" pitchFamily="34" charset="-128"/>
        </a:defRPr>
      </a:lvl2pPr>
      <a:lvl3pPr algn="ctr" defTabSz="411475" rtl="0" eaLnBrk="1" fontAlgn="base" hangingPunct="1">
        <a:spcBef>
          <a:spcPct val="0"/>
        </a:spcBef>
        <a:spcAft>
          <a:spcPct val="0"/>
        </a:spcAft>
        <a:defRPr sz="3960">
          <a:solidFill>
            <a:schemeClr val="tx1"/>
          </a:solidFill>
          <a:latin typeface="Calibri" panose="020F0502020204030204" pitchFamily="34" charset="0"/>
          <a:ea typeface="MS PGothic" panose="020B0600070205080204" pitchFamily="34" charset="-128"/>
        </a:defRPr>
      </a:lvl3pPr>
      <a:lvl4pPr algn="ctr" defTabSz="411475" rtl="0" eaLnBrk="1" fontAlgn="base" hangingPunct="1">
        <a:spcBef>
          <a:spcPct val="0"/>
        </a:spcBef>
        <a:spcAft>
          <a:spcPct val="0"/>
        </a:spcAft>
        <a:defRPr sz="3960">
          <a:solidFill>
            <a:schemeClr val="tx1"/>
          </a:solidFill>
          <a:latin typeface="Calibri" panose="020F0502020204030204" pitchFamily="34" charset="0"/>
          <a:ea typeface="MS PGothic" panose="020B0600070205080204" pitchFamily="34" charset="-128"/>
        </a:defRPr>
      </a:lvl4pPr>
      <a:lvl5pPr algn="ctr" defTabSz="411475" rtl="0" eaLnBrk="1" fontAlgn="base" hangingPunct="1">
        <a:spcBef>
          <a:spcPct val="0"/>
        </a:spcBef>
        <a:spcAft>
          <a:spcPct val="0"/>
        </a:spcAft>
        <a:defRPr sz="3960">
          <a:solidFill>
            <a:schemeClr val="tx1"/>
          </a:solidFill>
          <a:latin typeface="Calibri" panose="020F0502020204030204" pitchFamily="34" charset="0"/>
          <a:ea typeface="MS PGothic" panose="020B0600070205080204" pitchFamily="34" charset="-128"/>
        </a:defRPr>
      </a:lvl5pPr>
      <a:lvl6pPr marL="411475" algn="ctr" defTabSz="411475" rtl="0" eaLnBrk="1" fontAlgn="base" hangingPunct="1">
        <a:spcBef>
          <a:spcPct val="0"/>
        </a:spcBef>
        <a:spcAft>
          <a:spcPct val="0"/>
        </a:spcAft>
        <a:defRPr sz="3960">
          <a:solidFill>
            <a:schemeClr val="tx1"/>
          </a:solidFill>
          <a:latin typeface="Calibri" panose="020F0502020204030204" pitchFamily="34" charset="0"/>
          <a:ea typeface="MS PGothic" panose="020B0600070205080204" pitchFamily="34" charset="-128"/>
        </a:defRPr>
      </a:lvl6pPr>
      <a:lvl7pPr marL="822952" algn="ctr" defTabSz="411475" rtl="0" eaLnBrk="1" fontAlgn="base" hangingPunct="1">
        <a:spcBef>
          <a:spcPct val="0"/>
        </a:spcBef>
        <a:spcAft>
          <a:spcPct val="0"/>
        </a:spcAft>
        <a:defRPr sz="3960">
          <a:solidFill>
            <a:schemeClr val="tx1"/>
          </a:solidFill>
          <a:latin typeface="Calibri" panose="020F0502020204030204" pitchFamily="34" charset="0"/>
          <a:ea typeface="MS PGothic" panose="020B0600070205080204" pitchFamily="34" charset="-128"/>
        </a:defRPr>
      </a:lvl7pPr>
      <a:lvl8pPr marL="1234428" algn="ctr" defTabSz="411475" rtl="0" eaLnBrk="1" fontAlgn="base" hangingPunct="1">
        <a:spcBef>
          <a:spcPct val="0"/>
        </a:spcBef>
        <a:spcAft>
          <a:spcPct val="0"/>
        </a:spcAft>
        <a:defRPr sz="3960">
          <a:solidFill>
            <a:schemeClr val="tx1"/>
          </a:solidFill>
          <a:latin typeface="Calibri" panose="020F0502020204030204" pitchFamily="34" charset="0"/>
          <a:ea typeface="MS PGothic" panose="020B0600070205080204" pitchFamily="34" charset="-128"/>
        </a:defRPr>
      </a:lvl8pPr>
      <a:lvl9pPr marL="1645904" algn="ctr" defTabSz="411475" rtl="0" eaLnBrk="1" fontAlgn="base" hangingPunct="1">
        <a:spcBef>
          <a:spcPct val="0"/>
        </a:spcBef>
        <a:spcAft>
          <a:spcPct val="0"/>
        </a:spcAft>
        <a:defRPr sz="3960">
          <a:solidFill>
            <a:schemeClr val="tx1"/>
          </a:solidFill>
          <a:latin typeface="Calibri" panose="020F0502020204030204" pitchFamily="34" charset="0"/>
          <a:ea typeface="MS PGothic" panose="020B0600070205080204" pitchFamily="34" charset="-128"/>
        </a:defRPr>
      </a:lvl9pPr>
    </p:titleStyle>
    <p:bodyStyle>
      <a:lvl1pPr marL="173736" indent="-173736" algn="l" defTabSz="411475" rtl="0" eaLnBrk="1" fontAlgn="base" hangingPunct="1">
        <a:spcBef>
          <a:spcPts val="600"/>
        </a:spcBef>
        <a:spcAft>
          <a:spcPts val="600"/>
        </a:spcAft>
        <a:buFont typeface="Arial" panose="020B0604020202020204" pitchFamily="34" charset="0"/>
        <a:buChar char="•"/>
        <a:defRPr sz="1600" kern="1200">
          <a:solidFill>
            <a:srgbClr val="404040"/>
          </a:solidFill>
          <a:latin typeface="+mn-lt"/>
          <a:ea typeface="MS PGothic" panose="020B0600070205080204" pitchFamily="34" charset="-128"/>
          <a:cs typeface="+mn-cs"/>
        </a:defRPr>
      </a:lvl1pPr>
      <a:lvl2pPr marL="356616" indent="-173736" algn="l" defTabSz="411475" rtl="0" eaLnBrk="1" fontAlgn="base" hangingPunct="1">
        <a:spcBef>
          <a:spcPts val="0"/>
        </a:spcBef>
        <a:spcAft>
          <a:spcPts val="600"/>
        </a:spcAft>
        <a:buFont typeface="Arial" panose="020B0604020202020204" pitchFamily="34" charset="0"/>
        <a:buChar char="•"/>
        <a:defRPr sz="1200" b="1" kern="1200">
          <a:solidFill>
            <a:schemeClr val="accent6"/>
          </a:solidFill>
          <a:latin typeface="+mn-lt"/>
          <a:ea typeface="MS PGothic" panose="020B0600070205080204" pitchFamily="34" charset="-128"/>
          <a:cs typeface="+mn-cs"/>
        </a:defRPr>
      </a:lvl2pPr>
      <a:lvl3pPr marL="539496" indent="-173736" algn="l" defTabSz="411475" rtl="0" eaLnBrk="1" fontAlgn="base" hangingPunct="1">
        <a:spcBef>
          <a:spcPts val="0"/>
        </a:spcBef>
        <a:spcAft>
          <a:spcPts val="600"/>
        </a:spcAft>
        <a:buClr>
          <a:schemeClr val="accent6"/>
        </a:buClr>
        <a:buFont typeface="Arial" panose="020B0604020202020204" pitchFamily="34" charset="0"/>
        <a:buChar char="•"/>
        <a:defRPr sz="1100" i="1" kern="1200">
          <a:solidFill>
            <a:schemeClr val="accent6"/>
          </a:solidFill>
          <a:latin typeface="+mn-lt"/>
          <a:ea typeface="MS PGothic" panose="020B0600070205080204" pitchFamily="34" charset="-128"/>
          <a:cs typeface="+mn-cs"/>
        </a:defRPr>
      </a:lvl3pPr>
      <a:lvl4pPr marL="1440166" indent="-205738" algn="l" defTabSz="411475"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4pPr>
      <a:lvl5pPr marL="1851642" indent="-205738" algn="l" defTabSz="411475"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5pPr>
      <a:lvl6pPr marL="2263117" indent="-205738" algn="l" defTabSz="411475" rtl="0" eaLnBrk="1" latinLnBrk="0" hangingPunct="1">
        <a:spcBef>
          <a:spcPct val="20000"/>
        </a:spcBef>
        <a:buFont typeface="Arial"/>
        <a:buChar char="•"/>
        <a:defRPr sz="1800" kern="1200">
          <a:solidFill>
            <a:schemeClr val="tx1"/>
          </a:solidFill>
          <a:latin typeface="+mn-lt"/>
          <a:ea typeface="+mn-ea"/>
          <a:cs typeface="+mn-cs"/>
        </a:defRPr>
      </a:lvl6pPr>
      <a:lvl7pPr marL="2674594" indent="-205738" algn="l" defTabSz="411475" rtl="0" eaLnBrk="1" latinLnBrk="0" hangingPunct="1">
        <a:spcBef>
          <a:spcPct val="20000"/>
        </a:spcBef>
        <a:buFont typeface="Arial"/>
        <a:buChar char="•"/>
        <a:defRPr sz="1800" kern="1200">
          <a:solidFill>
            <a:schemeClr val="tx1"/>
          </a:solidFill>
          <a:latin typeface="+mn-lt"/>
          <a:ea typeface="+mn-ea"/>
          <a:cs typeface="+mn-cs"/>
        </a:defRPr>
      </a:lvl7pPr>
      <a:lvl8pPr marL="3086069" indent="-205738" algn="l" defTabSz="411475" rtl="0" eaLnBrk="1" latinLnBrk="0" hangingPunct="1">
        <a:spcBef>
          <a:spcPct val="20000"/>
        </a:spcBef>
        <a:buFont typeface="Arial"/>
        <a:buChar char="•"/>
        <a:defRPr sz="1800" kern="1200">
          <a:solidFill>
            <a:schemeClr val="tx1"/>
          </a:solidFill>
          <a:latin typeface="+mn-lt"/>
          <a:ea typeface="+mn-ea"/>
          <a:cs typeface="+mn-cs"/>
        </a:defRPr>
      </a:lvl8pPr>
      <a:lvl9pPr marL="3497545" indent="-205738" algn="l" defTabSz="411475"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75" rtl="0" eaLnBrk="1" latinLnBrk="0" hangingPunct="1">
        <a:defRPr sz="1620" kern="1200">
          <a:solidFill>
            <a:schemeClr val="tx1"/>
          </a:solidFill>
          <a:latin typeface="+mn-lt"/>
          <a:ea typeface="+mn-ea"/>
          <a:cs typeface="+mn-cs"/>
        </a:defRPr>
      </a:lvl1pPr>
      <a:lvl2pPr marL="411475" algn="l" defTabSz="411475" rtl="0" eaLnBrk="1" latinLnBrk="0" hangingPunct="1">
        <a:defRPr sz="1620" kern="1200">
          <a:solidFill>
            <a:schemeClr val="tx1"/>
          </a:solidFill>
          <a:latin typeface="+mn-lt"/>
          <a:ea typeface="+mn-ea"/>
          <a:cs typeface="+mn-cs"/>
        </a:defRPr>
      </a:lvl2pPr>
      <a:lvl3pPr marL="822952" algn="l" defTabSz="411475" rtl="0" eaLnBrk="1" latinLnBrk="0" hangingPunct="1">
        <a:defRPr sz="1620" kern="1200">
          <a:solidFill>
            <a:schemeClr val="tx1"/>
          </a:solidFill>
          <a:latin typeface="+mn-lt"/>
          <a:ea typeface="+mn-ea"/>
          <a:cs typeface="+mn-cs"/>
        </a:defRPr>
      </a:lvl3pPr>
      <a:lvl4pPr marL="1234428" algn="l" defTabSz="411475" rtl="0" eaLnBrk="1" latinLnBrk="0" hangingPunct="1">
        <a:defRPr sz="1620" kern="1200">
          <a:solidFill>
            <a:schemeClr val="tx1"/>
          </a:solidFill>
          <a:latin typeface="+mn-lt"/>
          <a:ea typeface="+mn-ea"/>
          <a:cs typeface="+mn-cs"/>
        </a:defRPr>
      </a:lvl4pPr>
      <a:lvl5pPr marL="1645904" algn="l" defTabSz="411475" rtl="0" eaLnBrk="1" latinLnBrk="0" hangingPunct="1">
        <a:defRPr sz="1620" kern="1200">
          <a:solidFill>
            <a:schemeClr val="tx1"/>
          </a:solidFill>
          <a:latin typeface="+mn-lt"/>
          <a:ea typeface="+mn-ea"/>
          <a:cs typeface="+mn-cs"/>
        </a:defRPr>
      </a:lvl5pPr>
      <a:lvl6pPr marL="2057380" algn="l" defTabSz="411475" rtl="0" eaLnBrk="1" latinLnBrk="0" hangingPunct="1">
        <a:defRPr sz="1620" kern="1200">
          <a:solidFill>
            <a:schemeClr val="tx1"/>
          </a:solidFill>
          <a:latin typeface="+mn-lt"/>
          <a:ea typeface="+mn-ea"/>
          <a:cs typeface="+mn-cs"/>
        </a:defRPr>
      </a:lvl6pPr>
      <a:lvl7pPr marL="2468855" algn="l" defTabSz="411475" rtl="0" eaLnBrk="1" latinLnBrk="0" hangingPunct="1">
        <a:defRPr sz="1620" kern="1200">
          <a:solidFill>
            <a:schemeClr val="tx1"/>
          </a:solidFill>
          <a:latin typeface="+mn-lt"/>
          <a:ea typeface="+mn-ea"/>
          <a:cs typeface="+mn-cs"/>
        </a:defRPr>
      </a:lvl7pPr>
      <a:lvl8pPr marL="2880331" algn="l" defTabSz="411475" rtl="0" eaLnBrk="1" latinLnBrk="0" hangingPunct="1">
        <a:defRPr sz="1620" kern="1200">
          <a:solidFill>
            <a:schemeClr val="tx1"/>
          </a:solidFill>
          <a:latin typeface="+mn-lt"/>
          <a:ea typeface="+mn-ea"/>
          <a:cs typeface="+mn-cs"/>
        </a:defRPr>
      </a:lvl8pPr>
      <a:lvl9pPr marL="3291808" algn="l" defTabSz="411475" rtl="0" eaLnBrk="1" latinLnBrk="0" hangingPunct="1">
        <a:defRPr sz="162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A4A3A4"/>
          </p15:clr>
        </p15:guide>
        <p15:guide id="2" pos="7296" userDrawn="1">
          <p15:clr>
            <a:srgbClr val="A4A3A4"/>
          </p15:clr>
        </p15:guide>
        <p15:guide id="3" orient="horz" pos="210">
          <p15:clr>
            <a:srgbClr val="A4A3A4"/>
          </p15:clr>
        </p15:guide>
        <p15:guide id="4" orient="horz" pos="3888" userDrawn="1">
          <p15:clr>
            <a:srgbClr val="A4A3A4"/>
          </p15:clr>
        </p15:guide>
        <p15:guide id="7" pos="3768" userDrawn="1">
          <p15:clr>
            <a:srgbClr val="A4A3A4"/>
          </p15:clr>
        </p15:guide>
        <p15:guide id="8" pos="3912" userDrawn="1">
          <p15:clr>
            <a:srgbClr val="A4A3A4"/>
          </p15:clr>
        </p15:guide>
        <p15:guide id="11" orient="horz" pos="560">
          <p15:clr>
            <a:srgbClr val="A4A3A4"/>
          </p15:clr>
        </p15:guide>
        <p15:guide id="12" pos="2136" userDrawn="1">
          <p15:clr>
            <a:srgbClr val="A4A3A4"/>
          </p15:clr>
        </p15:guide>
        <p15:guide id="13" pos="1992" userDrawn="1">
          <p15:clr>
            <a:srgbClr val="A4A3A4"/>
          </p15:clr>
        </p15:guide>
        <p15:guide id="14" pos="5520" userDrawn="1">
          <p15:clr>
            <a:srgbClr val="A4A3A4"/>
          </p15:clr>
        </p15:guide>
        <p15:guide id="15" pos="5664"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0.JPG"/><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 Id="rId4" Type="http://schemas.openxmlformats.org/officeDocument/2006/relationships/image" Target="../media/image10.JP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9.xml"/><Relationship Id="rId4" Type="http://schemas.openxmlformats.org/officeDocument/2006/relationships/image" Target="../media/image10.JP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9.xml"/><Relationship Id="rId5" Type="http://schemas.openxmlformats.org/officeDocument/2006/relationships/image" Target="../media/image10.JP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0.JP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9.xml"/><Relationship Id="rId5" Type="http://schemas.openxmlformats.org/officeDocument/2006/relationships/image" Target="../media/image10.JP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0.JP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9.xml"/><Relationship Id="rId5" Type="http://schemas.openxmlformats.org/officeDocument/2006/relationships/image" Target="../media/image10.JP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10.JPG"/><Relationship Id="rId5" Type="http://schemas.openxmlformats.org/officeDocument/2006/relationships/image" Target="../media/image48.jp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0.JPG"/></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9.xml"/><Relationship Id="rId4" Type="http://schemas.openxmlformats.org/officeDocument/2006/relationships/image" Target="../media/image10.JPG"/></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10.JPG"/><Relationship Id="rId4" Type="http://schemas.openxmlformats.org/officeDocument/2006/relationships/chart" Target="../charts/chart5.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9.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9.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D1264D-E1CC-4341-A659-9E54CA94129F}"/>
              </a:ext>
            </a:extLst>
          </p:cNvPr>
          <p:cNvSpPr>
            <a:spLocks noGrp="1"/>
          </p:cNvSpPr>
          <p:nvPr>
            <p:ph type="title"/>
          </p:nvPr>
        </p:nvSpPr>
        <p:spPr>
          <a:xfrm>
            <a:off x="594564" y="4860472"/>
            <a:ext cx="10578761" cy="702968"/>
          </a:xfrm>
        </p:spPr>
        <p:txBody>
          <a:bodyPr/>
          <a:lstStyle/>
          <a:p>
            <a:r>
              <a:rPr lang="en-US" dirty="0"/>
              <a:t>Assessing Performance and Upgrading a Twenty-Year Old HRT</a:t>
            </a:r>
          </a:p>
        </p:txBody>
      </p:sp>
      <p:sp>
        <p:nvSpPr>
          <p:cNvPr id="8" name="Text Placeholder 7">
            <a:extLst>
              <a:ext uri="{FF2B5EF4-FFF2-40B4-BE49-F238E27FC236}">
                <a16:creationId xmlns:a16="http://schemas.microsoft.com/office/drawing/2014/main" id="{897E97BD-CCA4-4D77-B883-39CD387D7794}"/>
              </a:ext>
            </a:extLst>
          </p:cNvPr>
          <p:cNvSpPr>
            <a:spLocks noGrp="1"/>
          </p:cNvSpPr>
          <p:nvPr>
            <p:ph type="body" sz="quarter" idx="12"/>
          </p:nvPr>
        </p:nvSpPr>
        <p:spPr>
          <a:xfrm>
            <a:off x="619624" y="5394314"/>
            <a:ext cx="10513267" cy="1021831"/>
          </a:xfrm>
        </p:spPr>
        <p:txBody>
          <a:bodyPr/>
          <a:lstStyle/>
          <a:p>
            <a:r>
              <a:rPr lang="en-US" sz="1600" dirty="0"/>
              <a:t>September 27, 2022</a:t>
            </a:r>
          </a:p>
          <a:p>
            <a:pPr>
              <a:spcBef>
                <a:spcPts val="0"/>
              </a:spcBef>
              <a:spcAft>
                <a:spcPts val="0"/>
              </a:spcAft>
            </a:pPr>
            <a:r>
              <a:rPr lang="en-US" sz="1600" dirty="0"/>
              <a:t>Nick Jones, PE – Metropolitan Sewer District of Greater Cincinnati </a:t>
            </a:r>
          </a:p>
          <a:p>
            <a:pPr>
              <a:spcBef>
                <a:spcPts val="0"/>
              </a:spcBef>
              <a:spcAft>
                <a:spcPts val="0"/>
              </a:spcAft>
            </a:pPr>
            <a:r>
              <a:rPr lang="en-US" sz="1600" dirty="0"/>
              <a:t>Lindsey Hassenauer, PE – Hazen and Sawyer</a:t>
            </a:r>
          </a:p>
        </p:txBody>
      </p:sp>
      <p:pic>
        <p:nvPicPr>
          <p:cNvPr id="9" name="Picture Placeholder 18">
            <a:extLst>
              <a:ext uri="{FF2B5EF4-FFF2-40B4-BE49-F238E27FC236}">
                <a16:creationId xmlns:a16="http://schemas.microsoft.com/office/drawing/2014/main" id="{DC691B67-499E-4817-AE19-8EA45B9B9C9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94564" y="838206"/>
            <a:ext cx="5501436" cy="3863472"/>
          </a:xfrm>
          <a:prstGeom prst="rect">
            <a:avLst/>
          </a:prstGeom>
          <a:solidFill>
            <a:schemeClr val="bg1">
              <a:lumMod val="75000"/>
            </a:schemeClr>
          </a:solidFill>
        </p:spPr>
      </p:pic>
      <p:pic>
        <p:nvPicPr>
          <p:cNvPr id="10" name="Picture 9" descr="A picture containing sky, outdoor, grass, stone&#10;&#10;Description automatically generated">
            <a:extLst>
              <a:ext uri="{FF2B5EF4-FFF2-40B4-BE49-F238E27FC236}">
                <a16:creationId xmlns:a16="http://schemas.microsoft.com/office/drawing/2014/main" id="{5504EF09-80D5-4B2D-96A0-1B864BC2D32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252542" y="838206"/>
            <a:ext cx="4917673" cy="2102594"/>
          </a:xfrm>
          <a:prstGeom prst="rect">
            <a:avLst/>
          </a:prstGeom>
        </p:spPr>
      </p:pic>
      <p:pic>
        <p:nvPicPr>
          <p:cNvPr id="12" name="Picture 11" descr="A picture containing building&#10;&#10;Description automatically generated">
            <a:extLst>
              <a:ext uri="{FF2B5EF4-FFF2-40B4-BE49-F238E27FC236}">
                <a16:creationId xmlns:a16="http://schemas.microsoft.com/office/drawing/2014/main" id="{D53EAA00-DD74-4C56-913E-9865AEE2625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582971" y="3059388"/>
            <a:ext cx="2590353" cy="1682496"/>
          </a:xfrm>
          <a:prstGeom prst="rect">
            <a:avLst/>
          </a:prstGeom>
        </p:spPr>
      </p:pic>
      <p:pic>
        <p:nvPicPr>
          <p:cNvPr id="14" name="Picture 13" descr="A picture containing indoor, engine&#10;&#10;Description automatically generated">
            <a:extLst>
              <a:ext uri="{FF2B5EF4-FFF2-40B4-BE49-F238E27FC236}">
                <a16:creationId xmlns:a16="http://schemas.microsoft.com/office/drawing/2014/main" id="{628627C1-CAC4-444F-9358-614DB0A8378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252542" y="3065418"/>
            <a:ext cx="2245667" cy="1684250"/>
          </a:xfrm>
          <a:prstGeom prst="rect">
            <a:avLst/>
          </a:prstGeom>
        </p:spPr>
      </p:pic>
      <p:pic>
        <p:nvPicPr>
          <p:cNvPr id="4" name="Picture 3" descr="Text&#10;&#10;Description automatically generated with medium confidence">
            <a:extLst>
              <a:ext uri="{FF2B5EF4-FFF2-40B4-BE49-F238E27FC236}">
                <a16:creationId xmlns:a16="http://schemas.microsoft.com/office/drawing/2014/main" id="{8198CD76-CAC2-40C9-9D99-5D9BF0E1CA5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701335" y="75944"/>
            <a:ext cx="2468880" cy="702968"/>
          </a:xfrm>
          <a:prstGeom prst="rect">
            <a:avLst/>
          </a:prstGeom>
        </p:spPr>
      </p:pic>
      <p:sp>
        <p:nvSpPr>
          <p:cNvPr id="11" name="Text Placeholder 7">
            <a:extLst>
              <a:ext uri="{FF2B5EF4-FFF2-40B4-BE49-F238E27FC236}">
                <a16:creationId xmlns:a16="http://schemas.microsoft.com/office/drawing/2014/main" id="{02D806C7-0975-4F0B-A64F-7AD09D77F232}"/>
              </a:ext>
            </a:extLst>
          </p:cNvPr>
          <p:cNvSpPr txBox="1">
            <a:spLocks/>
          </p:cNvSpPr>
          <p:nvPr/>
        </p:nvSpPr>
        <p:spPr>
          <a:xfrm>
            <a:off x="6252543" y="838207"/>
            <a:ext cx="3575038" cy="342524"/>
          </a:xfrm>
          <a:prstGeom prst="rect">
            <a:avLst/>
          </a:prstGeom>
        </p:spPr>
        <p:txBody>
          <a:bodyPr vert="horz" lIns="0" tIns="45720" rIns="0" bIns="45720" rtlCol="0">
            <a:noAutofit/>
          </a:bodyPr>
          <a:lstStyle>
            <a:lvl1pPr marL="0" indent="0" algn="l" defTabSz="411475" rtl="0" eaLnBrk="1" fontAlgn="base" hangingPunct="1">
              <a:spcBef>
                <a:spcPts val="600"/>
              </a:spcBef>
              <a:spcAft>
                <a:spcPts val="600"/>
              </a:spcAft>
              <a:buFont typeface="Arial" panose="020B0604020202020204" pitchFamily="34" charset="0"/>
              <a:buNone/>
              <a:defRPr sz="1100" b="1" kern="1200">
                <a:solidFill>
                  <a:schemeClr val="accent6"/>
                </a:solidFill>
                <a:latin typeface="+mn-lt"/>
                <a:ea typeface="MS PGothic" panose="020B0600070205080204" pitchFamily="34" charset="-128"/>
                <a:cs typeface="+mn-cs"/>
              </a:defRPr>
            </a:lvl1pPr>
            <a:lvl2pPr marL="356616" indent="-173736" algn="l" defTabSz="411475" rtl="0" eaLnBrk="1" fontAlgn="base" hangingPunct="1">
              <a:spcBef>
                <a:spcPts val="0"/>
              </a:spcBef>
              <a:spcAft>
                <a:spcPts val="600"/>
              </a:spcAft>
              <a:buFont typeface="Arial" panose="020B0604020202020204" pitchFamily="34" charset="0"/>
              <a:buChar char="•"/>
              <a:defRPr sz="1200" b="1" kern="1200">
                <a:solidFill>
                  <a:schemeClr val="accent6"/>
                </a:solidFill>
                <a:latin typeface="+mn-lt"/>
                <a:ea typeface="MS PGothic" panose="020B0600070205080204" pitchFamily="34" charset="-128"/>
                <a:cs typeface="+mn-cs"/>
              </a:defRPr>
            </a:lvl2pPr>
            <a:lvl3pPr marL="539496" indent="-173736" algn="l" defTabSz="411475" rtl="0" eaLnBrk="1" fontAlgn="base" hangingPunct="1">
              <a:spcBef>
                <a:spcPts val="0"/>
              </a:spcBef>
              <a:spcAft>
                <a:spcPts val="600"/>
              </a:spcAft>
              <a:buClr>
                <a:schemeClr val="accent6"/>
              </a:buClr>
              <a:buFont typeface="Arial" panose="020B0604020202020204" pitchFamily="34" charset="0"/>
              <a:buChar char="•"/>
              <a:defRPr sz="1100" i="1" kern="1200">
                <a:solidFill>
                  <a:schemeClr val="accent6"/>
                </a:solidFill>
                <a:latin typeface="+mn-lt"/>
                <a:ea typeface="MS PGothic" panose="020B0600070205080204" pitchFamily="34" charset="-128"/>
                <a:cs typeface="+mn-cs"/>
              </a:defRPr>
            </a:lvl3pPr>
            <a:lvl4pPr marL="1440166" indent="-205738" algn="l" defTabSz="411475"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4pPr>
            <a:lvl5pPr marL="1851642" indent="-205738" algn="l" defTabSz="411475"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5pPr>
            <a:lvl6pPr marL="2263117" indent="-205738" algn="l" defTabSz="411475" rtl="0" eaLnBrk="1" latinLnBrk="0" hangingPunct="1">
              <a:spcBef>
                <a:spcPct val="20000"/>
              </a:spcBef>
              <a:buFont typeface="Arial"/>
              <a:buChar char="•"/>
              <a:defRPr sz="1800" kern="1200">
                <a:solidFill>
                  <a:schemeClr val="tx1"/>
                </a:solidFill>
                <a:latin typeface="+mn-lt"/>
                <a:ea typeface="+mn-ea"/>
                <a:cs typeface="+mn-cs"/>
              </a:defRPr>
            </a:lvl6pPr>
            <a:lvl7pPr marL="2674594" indent="-205738" algn="l" defTabSz="411475" rtl="0" eaLnBrk="1" latinLnBrk="0" hangingPunct="1">
              <a:spcBef>
                <a:spcPct val="20000"/>
              </a:spcBef>
              <a:buFont typeface="Arial"/>
              <a:buChar char="•"/>
              <a:defRPr sz="1800" kern="1200">
                <a:solidFill>
                  <a:schemeClr val="tx1"/>
                </a:solidFill>
                <a:latin typeface="+mn-lt"/>
                <a:ea typeface="+mn-ea"/>
                <a:cs typeface="+mn-cs"/>
              </a:defRPr>
            </a:lvl7pPr>
            <a:lvl8pPr marL="3086069" indent="-205738" algn="l" defTabSz="411475" rtl="0" eaLnBrk="1" latinLnBrk="0" hangingPunct="1">
              <a:spcBef>
                <a:spcPct val="20000"/>
              </a:spcBef>
              <a:buFont typeface="Arial"/>
              <a:buChar char="•"/>
              <a:defRPr sz="1800" kern="1200">
                <a:solidFill>
                  <a:schemeClr val="tx1"/>
                </a:solidFill>
                <a:latin typeface="+mn-lt"/>
                <a:ea typeface="+mn-ea"/>
                <a:cs typeface="+mn-cs"/>
              </a:defRPr>
            </a:lvl8pPr>
            <a:lvl9pPr marL="3497545" indent="-205738" algn="l" defTabSz="411475" rtl="0" eaLnBrk="1" latinLnBrk="0" hangingPunct="1">
              <a:spcBef>
                <a:spcPct val="20000"/>
              </a:spcBef>
              <a:buFont typeface="Arial"/>
              <a:buChar char="•"/>
              <a:defRPr sz="1800" kern="1200">
                <a:solidFill>
                  <a:schemeClr val="tx1"/>
                </a:solidFill>
                <a:latin typeface="+mn-lt"/>
                <a:ea typeface="+mn-ea"/>
                <a:cs typeface="+mn-cs"/>
              </a:defRPr>
            </a:lvl9pPr>
          </a:lstStyle>
          <a:p>
            <a:r>
              <a:rPr lang="en-US" sz="1400" dirty="0">
                <a:solidFill>
                  <a:schemeClr val="bg1"/>
                </a:solidFill>
              </a:rPr>
              <a:t>Muddy Creek at Westbourne HRT Facility</a:t>
            </a:r>
          </a:p>
        </p:txBody>
      </p:sp>
    </p:spTree>
    <p:extLst>
      <p:ext uri="{BB962C8B-B14F-4D97-AF65-F5344CB8AC3E}">
        <p14:creationId xmlns:p14="http://schemas.microsoft.com/office/powerpoint/2010/main" val="2072035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E2D4-B812-46F0-93FF-C578E63BC057}"/>
              </a:ext>
            </a:extLst>
          </p:cNvPr>
          <p:cNvSpPr>
            <a:spLocks noGrp="1"/>
          </p:cNvSpPr>
          <p:nvPr>
            <p:ph type="title"/>
          </p:nvPr>
        </p:nvSpPr>
        <p:spPr/>
        <p:txBody>
          <a:bodyPr/>
          <a:lstStyle/>
          <a:p>
            <a:r>
              <a:rPr lang="en-US" sz="3200" dirty="0"/>
              <a:t>Improvements Project (2017) Objectives</a:t>
            </a:r>
          </a:p>
        </p:txBody>
      </p:sp>
      <p:sp>
        <p:nvSpPr>
          <p:cNvPr id="3" name="Slide Number Placeholder 2">
            <a:extLst>
              <a:ext uri="{FF2B5EF4-FFF2-40B4-BE49-F238E27FC236}">
                <a16:creationId xmlns:a16="http://schemas.microsoft.com/office/drawing/2014/main" id="{BABD958E-B064-43B4-8D66-18CD11F47474}"/>
              </a:ext>
            </a:extLst>
          </p:cNvPr>
          <p:cNvSpPr>
            <a:spLocks noGrp="1"/>
          </p:cNvSpPr>
          <p:nvPr>
            <p:ph type="sldNum" sz="quarter" idx="10"/>
          </p:nvPr>
        </p:nvSpPr>
        <p:spPr/>
        <p:txBody>
          <a:bodyPr/>
          <a:lstStyle/>
          <a:p>
            <a:fld id="{ABF72756-0213-4A1F-BBDA-2E3072667FD8}" type="slidenum">
              <a:rPr lang="en-US" smtClean="0"/>
              <a:pPr/>
              <a:t>10</a:t>
            </a:fld>
            <a:endParaRPr lang="en-US" dirty="0"/>
          </a:p>
        </p:txBody>
      </p:sp>
      <p:sp>
        <p:nvSpPr>
          <p:cNvPr id="5" name="Text Placeholder 4">
            <a:extLst>
              <a:ext uri="{FF2B5EF4-FFF2-40B4-BE49-F238E27FC236}">
                <a16:creationId xmlns:a16="http://schemas.microsoft.com/office/drawing/2014/main" id="{94E38B61-6E59-48DC-BBC2-07FA73556995}"/>
              </a:ext>
            </a:extLst>
          </p:cNvPr>
          <p:cNvSpPr>
            <a:spLocks noGrp="1"/>
          </p:cNvSpPr>
          <p:nvPr>
            <p:ph type="body" sz="quarter" idx="13"/>
          </p:nvPr>
        </p:nvSpPr>
        <p:spPr>
          <a:xfrm>
            <a:off x="620486" y="1590675"/>
            <a:ext cx="5606594" cy="4581525"/>
          </a:xfrm>
        </p:spPr>
        <p:txBody>
          <a:bodyPr/>
          <a:lstStyle/>
          <a:p>
            <a:r>
              <a:rPr lang="en-US" sz="1800" dirty="0"/>
              <a:t>Consent Decree Bridge Project </a:t>
            </a:r>
          </a:p>
          <a:p>
            <a:pPr lvl="1"/>
            <a:r>
              <a:rPr lang="en-US" sz="1600" dirty="0"/>
              <a:t>Between Consent Decree Phase 1 and Phase 2</a:t>
            </a:r>
          </a:p>
          <a:p>
            <a:pPr lvl="1"/>
            <a:r>
              <a:rPr lang="en-US" sz="1600" dirty="0"/>
              <a:t>Originally scheduled to be Substantially Complete by 12/31/2019</a:t>
            </a:r>
          </a:p>
          <a:p>
            <a:r>
              <a:rPr lang="en-US" sz="1800" dirty="0"/>
              <a:t>Improve Performance of Diversion Chamber</a:t>
            </a:r>
          </a:p>
          <a:p>
            <a:pPr lvl="1"/>
            <a:r>
              <a:rPr lang="en-US" sz="1600" dirty="0"/>
              <a:t>Reduce potential for upstream sewer backups (SBUs)</a:t>
            </a:r>
          </a:p>
          <a:p>
            <a:r>
              <a:rPr lang="en-US" sz="1800" dirty="0"/>
              <a:t>Improve HRT Facility wet weather performance</a:t>
            </a:r>
          </a:p>
          <a:p>
            <a:pPr lvl="1"/>
            <a:r>
              <a:rPr lang="en-US" sz="1600" dirty="0"/>
              <a:t>Simplify flow routing</a:t>
            </a:r>
          </a:p>
          <a:p>
            <a:pPr lvl="1"/>
            <a:r>
              <a:rPr lang="en-US" sz="1600" dirty="0"/>
              <a:t>Improve screening and disinfection </a:t>
            </a:r>
          </a:p>
          <a:p>
            <a:pPr lvl="1"/>
            <a:r>
              <a:rPr lang="en-US" sz="1600" dirty="0"/>
              <a:t>Increase capacity for settling and disinfection </a:t>
            </a:r>
          </a:p>
          <a:p>
            <a:pPr lvl="1"/>
            <a:r>
              <a:rPr lang="en-US" sz="1600" dirty="0"/>
              <a:t>Improve flow monitoring and control</a:t>
            </a:r>
          </a:p>
          <a:p>
            <a:r>
              <a:rPr lang="en-US" sz="1800" dirty="0"/>
              <a:t>Construction budget – $4.125M</a:t>
            </a:r>
          </a:p>
        </p:txBody>
      </p:sp>
      <p:pic>
        <p:nvPicPr>
          <p:cNvPr id="10" name="Picture 9">
            <a:extLst>
              <a:ext uri="{FF2B5EF4-FFF2-40B4-BE49-F238E27FC236}">
                <a16:creationId xmlns:a16="http://schemas.microsoft.com/office/drawing/2014/main" id="{7C1E4E26-BBAB-41AE-A7C8-982C6E2B4FFA}"/>
              </a:ext>
            </a:extLst>
          </p:cNvPr>
          <p:cNvPicPr>
            <a:picLocks noChangeAspect="1"/>
          </p:cNvPicPr>
          <p:nvPr/>
        </p:nvPicPr>
        <p:blipFill>
          <a:blip r:embed="rId3"/>
          <a:stretch>
            <a:fillRect/>
          </a:stretch>
        </p:blipFill>
        <p:spPr>
          <a:xfrm>
            <a:off x="6286738" y="1765687"/>
            <a:ext cx="5745258" cy="3079932"/>
          </a:xfrm>
          <a:prstGeom prst="rect">
            <a:avLst/>
          </a:prstGeom>
        </p:spPr>
      </p:pic>
      <p:sp>
        <p:nvSpPr>
          <p:cNvPr id="11" name="TextBox 10">
            <a:extLst>
              <a:ext uri="{FF2B5EF4-FFF2-40B4-BE49-F238E27FC236}">
                <a16:creationId xmlns:a16="http://schemas.microsoft.com/office/drawing/2014/main" id="{FF33D003-E93A-4506-BF0A-AF1C29FDE024}"/>
              </a:ext>
            </a:extLst>
          </p:cNvPr>
          <p:cNvSpPr txBox="1"/>
          <p:nvPr/>
        </p:nvSpPr>
        <p:spPr>
          <a:xfrm>
            <a:off x="6276747" y="4882131"/>
            <a:ext cx="3840475" cy="338554"/>
          </a:xfrm>
          <a:prstGeom prst="rect">
            <a:avLst/>
          </a:prstGeom>
          <a:noFill/>
        </p:spPr>
        <p:txBody>
          <a:bodyPr wrap="none" rtlCol="0">
            <a:spAutoFit/>
          </a:bodyPr>
          <a:lstStyle/>
          <a:p>
            <a:r>
              <a:rPr lang="en-US" sz="1600" i="1" dirty="0">
                <a:solidFill>
                  <a:schemeClr val="tx1">
                    <a:lumMod val="75000"/>
                    <a:lumOff val="25000"/>
                  </a:schemeClr>
                </a:solidFill>
                <a:latin typeface="+mn-lt"/>
              </a:rPr>
              <a:t>Muddy Creek at Westbourne HRT Aerial</a:t>
            </a:r>
          </a:p>
        </p:txBody>
      </p:sp>
      <p:sp>
        <p:nvSpPr>
          <p:cNvPr id="4" name="Star: 5 Points 3">
            <a:extLst>
              <a:ext uri="{FF2B5EF4-FFF2-40B4-BE49-F238E27FC236}">
                <a16:creationId xmlns:a16="http://schemas.microsoft.com/office/drawing/2014/main" id="{6618E8C7-8C6B-4CE8-A773-5BAFC385880E}"/>
              </a:ext>
            </a:extLst>
          </p:cNvPr>
          <p:cNvSpPr/>
          <p:nvPr/>
        </p:nvSpPr>
        <p:spPr>
          <a:xfrm>
            <a:off x="6783367" y="2761857"/>
            <a:ext cx="365760" cy="365760"/>
          </a:xfrm>
          <a:prstGeom prst="star5">
            <a:avLst/>
          </a:prstGeom>
          <a:solidFill>
            <a:srgbClr val="FFFF00">
              <a:alpha val="80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25FF0B4-CA02-4711-BC1F-D966AE56A161}"/>
              </a:ext>
            </a:extLst>
          </p:cNvPr>
          <p:cNvSpPr txBox="1"/>
          <p:nvPr/>
        </p:nvSpPr>
        <p:spPr>
          <a:xfrm>
            <a:off x="6741002" y="3127617"/>
            <a:ext cx="922047" cy="307777"/>
          </a:xfrm>
          <a:prstGeom prst="rect">
            <a:avLst/>
          </a:prstGeom>
          <a:noFill/>
        </p:spPr>
        <p:txBody>
          <a:bodyPr wrap="none" rtlCol="0">
            <a:spAutoFit/>
          </a:bodyPr>
          <a:lstStyle/>
          <a:p>
            <a:r>
              <a:rPr lang="en-US" sz="1400" dirty="0">
                <a:solidFill>
                  <a:srgbClr val="FFFF00"/>
                </a:solidFill>
                <a:latin typeface="+mn-lt"/>
              </a:rPr>
              <a:t>CSO 198</a:t>
            </a:r>
          </a:p>
        </p:txBody>
      </p:sp>
      <p:pic>
        <p:nvPicPr>
          <p:cNvPr id="6" name="Picture 5" descr="Text&#10;&#10;Description automatically generated with medium confidence">
            <a:extLst>
              <a:ext uri="{FF2B5EF4-FFF2-40B4-BE49-F238E27FC236}">
                <a16:creationId xmlns:a16="http://schemas.microsoft.com/office/drawing/2014/main" id="{7B29814A-1477-E465-C6ED-FF76140E3C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70894" y="6572250"/>
            <a:ext cx="1003575" cy="285750"/>
          </a:xfrm>
          <a:prstGeom prst="rect">
            <a:avLst/>
          </a:prstGeom>
        </p:spPr>
      </p:pic>
    </p:spTree>
    <p:extLst>
      <p:ext uri="{BB962C8B-B14F-4D97-AF65-F5344CB8AC3E}">
        <p14:creationId xmlns:p14="http://schemas.microsoft.com/office/powerpoint/2010/main" val="2271511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Title 369">
            <a:extLst>
              <a:ext uri="{FF2B5EF4-FFF2-40B4-BE49-F238E27FC236}">
                <a16:creationId xmlns:a16="http://schemas.microsoft.com/office/drawing/2014/main" id="{6E832C99-7103-41AC-8965-3A8F9B942F56}"/>
              </a:ext>
            </a:extLst>
          </p:cNvPr>
          <p:cNvSpPr>
            <a:spLocks noGrp="1"/>
          </p:cNvSpPr>
          <p:nvPr>
            <p:ph type="title"/>
          </p:nvPr>
        </p:nvSpPr>
        <p:spPr/>
        <p:txBody>
          <a:bodyPr/>
          <a:lstStyle/>
          <a:p>
            <a:r>
              <a:rPr lang="en-US" dirty="0"/>
              <a:t>Facility Assessment and Analysis</a:t>
            </a:r>
          </a:p>
        </p:txBody>
      </p:sp>
      <p:sp>
        <p:nvSpPr>
          <p:cNvPr id="2" name="Slide Number Placeholder 1">
            <a:extLst>
              <a:ext uri="{FF2B5EF4-FFF2-40B4-BE49-F238E27FC236}">
                <a16:creationId xmlns:a16="http://schemas.microsoft.com/office/drawing/2014/main" id="{2BD8CC65-ADB2-4A75-A170-C0E16E73C3CA}"/>
              </a:ext>
            </a:extLst>
          </p:cNvPr>
          <p:cNvSpPr>
            <a:spLocks noGrp="1"/>
          </p:cNvSpPr>
          <p:nvPr>
            <p:ph type="sldNum" sz="quarter" idx="13"/>
          </p:nvPr>
        </p:nvSpPr>
        <p:spPr/>
        <p:txBody>
          <a:bodyPr/>
          <a:lstStyle/>
          <a:p>
            <a:fld id="{ABF72756-0213-4A1F-BBDA-2E3072667FD8}" type="slidenum">
              <a:rPr lang="en-US" smtClean="0"/>
              <a:pPr/>
              <a:t>11</a:t>
            </a:fld>
            <a:endParaRPr lang="en-US" dirty="0"/>
          </a:p>
        </p:txBody>
      </p:sp>
    </p:spTree>
    <p:extLst>
      <p:ext uri="{BB962C8B-B14F-4D97-AF65-F5344CB8AC3E}">
        <p14:creationId xmlns:p14="http://schemas.microsoft.com/office/powerpoint/2010/main" val="717006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A2205B8-5B18-A435-9570-6F01C2ACFE3B}"/>
              </a:ext>
            </a:extLst>
          </p:cNvPr>
          <p:cNvSpPr>
            <a:spLocks noGrp="1"/>
          </p:cNvSpPr>
          <p:nvPr>
            <p:ph type="title"/>
          </p:nvPr>
        </p:nvSpPr>
        <p:spPr/>
        <p:txBody>
          <a:bodyPr/>
          <a:lstStyle/>
          <a:p>
            <a:r>
              <a:rPr lang="en-US" sz="3200" dirty="0"/>
              <a:t>Hydraulic Evaluation </a:t>
            </a:r>
          </a:p>
        </p:txBody>
      </p:sp>
      <p:sp>
        <p:nvSpPr>
          <p:cNvPr id="4" name="Slide Number Placeholder 3">
            <a:extLst>
              <a:ext uri="{FF2B5EF4-FFF2-40B4-BE49-F238E27FC236}">
                <a16:creationId xmlns:a16="http://schemas.microsoft.com/office/drawing/2014/main" id="{74060FD4-F245-C3DE-08E4-6EB6041376BB}"/>
              </a:ext>
            </a:extLst>
          </p:cNvPr>
          <p:cNvSpPr>
            <a:spLocks noGrp="1"/>
          </p:cNvSpPr>
          <p:nvPr>
            <p:ph type="sldNum" sz="quarter" idx="10"/>
          </p:nvPr>
        </p:nvSpPr>
        <p:spPr/>
        <p:txBody>
          <a:bodyPr/>
          <a:lstStyle/>
          <a:p>
            <a:fld id="{ABF72756-0213-4A1F-BBDA-2E3072667FD8}" type="slidenum">
              <a:rPr lang="en-US" smtClean="0"/>
              <a:pPr/>
              <a:t>12</a:t>
            </a:fld>
            <a:endParaRPr lang="en-US" dirty="0"/>
          </a:p>
        </p:txBody>
      </p:sp>
      <p:sp>
        <p:nvSpPr>
          <p:cNvPr id="10" name="Text Placeholder 9">
            <a:extLst>
              <a:ext uri="{FF2B5EF4-FFF2-40B4-BE49-F238E27FC236}">
                <a16:creationId xmlns:a16="http://schemas.microsoft.com/office/drawing/2014/main" id="{0F15423F-4AA9-5F46-4BEB-0F5D56A6452E}"/>
              </a:ext>
            </a:extLst>
          </p:cNvPr>
          <p:cNvSpPr>
            <a:spLocks noGrp="1"/>
          </p:cNvSpPr>
          <p:nvPr>
            <p:ph type="body" sz="quarter" idx="12"/>
          </p:nvPr>
        </p:nvSpPr>
        <p:spPr/>
        <p:txBody>
          <a:bodyPr/>
          <a:lstStyle/>
          <a:p>
            <a:endParaRPr lang="en-US" dirty="0"/>
          </a:p>
        </p:txBody>
      </p:sp>
      <p:sp>
        <p:nvSpPr>
          <p:cNvPr id="11" name="Text Placeholder 10">
            <a:extLst>
              <a:ext uri="{FF2B5EF4-FFF2-40B4-BE49-F238E27FC236}">
                <a16:creationId xmlns:a16="http://schemas.microsoft.com/office/drawing/2014/main" id="{18D1E449-9DE7-EE08-FD45-46EAA06A8DDF}"/>
              </a:ext>
            </a:extLst>
          </p:cNvPr>
          <p:cNvSpPr>
            <a:spLocks noGrp="1"/>
          </p:cNvSpPr>
          <p:nvPr>
            <p:ph type="body" sz="quarter" idx="13"/>
          </p:nvPr>
        </p:nvSpPr>
        <p:spPr>
          <a:xfrm>
            <a:off x="620486" y="1590675"/>
            <a:ext cx="6428392" cy="4581525"/>
          </a:xfrm>
        </p:spPr>
        <p:txBody>
          <a:bodyPr/>
          <a:lstStyle/>
          <a:p>
            <a:r>
              <a:rPr lang="en-US" sz="2000" dirty="0"/>
              <a:t>Hydraulic evaluation objectives:</a:t>
            </a:r>
          </a:p>
          <a:p>
            <a:pPr marL="411480" lvl="1" indent="-228600">
              <a:buFont typeface="+mj-lt"/>
              <a:buAutoNum type="arabicPeriod"/>
            </a:pPr>
            <a:r>
              <a:rPr lang="en-US" sz="1600" dirty="0"/>
              <a:t>Evaluate the impact of the receiving stream hydraulics on upstream </a:t>
            </a:r>
            <a:r>
              <a:rPr lang="en-US" sz="1600" dirty="0" err="1"/>
              <a:t>HGL</a:t>
            </a:r>
            <a:endParaRPr lang="en-US" sz="1600" dirty="0"/>
          </a:p>
          <a:p>
            <a:pPr lvl="2"/>
            <a:r>
              <a:rPr lang="en-US" sz="1400" dirty="0"/>
              <a:t>Tailwater conditions during wet weather limiting hydraulic capacity and causing SBUs</a:t>
            </a:r>
          </a:p>
          <a:p>
            <a:pPr marL="411480" lvl="1" indent="-228600">
              <a:buFont typeface="+mj-lt"/>
              <a:buAutoNum type="arabicPeriod"/>
            </a:pPr>
            <a:r>
              <a:rPr lang="en-US" sz="1600" dirty="0"/>
              <a:t>Evaluate the impact of the Diversion Chamber and HRT facility on upstream </a:t>
            </a:r>
            <a:r>
              <a:rPr lang="en-US" sz="1600" dirty="0" err="1"/>
              <a:t>HGL</a:t>
            </a:r>
            <a:endParaRPr lang="en-US" sz="1600" dirty="0"/>
          </a:p>
          <a:p>
            <a:pPr lvl="2"/>
            <a:r>
              <a:rPr lang="en-US" sz="1500" dirty="0"/>
              <a:t>Hydraulic bottle necks limiting hydraulic capacity and causing SBUs</a:t>
            </a:r>
          </a:p>
          <a:p>
            <a:r>
              <a:rPr lang="en-US" sz="2000" dirty="0"/>
              <a:t>HEC-RAS (by others)</a:t>
            </a:r>
          </a:p>
          <a:p>
            <a:r>
              <a:rPr lang="en-US" sz="2000" dirty="0"/>
              <a:t>PC-</a:t>
            </a:r>
            <a:r>
              <a:rPr lang="en-US" sz="2000" dirty="0" err="1"/>
              <a:t>SWMM</a:t>
            </a:r>
            <a:r>
              <a:rPr lang="en-US" sz="2000" dirty="0"/>
              <a:t> (by others)</a:t>
            </a:r>
          </a:p>
          <a:p>
            <a:r>
              <a:rPr lang="en-US" sz="2000" dirty="0"/>
              <a:t>Hydraulic Profile (</a:t>
            </a:r>
            <a:r>
              <a:rPr lang="en-US" sz="2000" dirty="0" err="1"/>
              <a:t>HazenPro</a:t>
            </a:r>
            <a:r>
              <a:rPr lang="en-US" sz="2000" dirty="0"/>
              <a:t>)</a:t>
            </a:r>
          </a:p>
          <a:p>
            <a:r>
              <a:rPr lang="en-US" sz="2000" dirty="0"/>
              <a:t>Computational Fluid Dynamics (CFD) (Flow3D)</a:t>
            </a:r>
          </a:p>
          <a:p>
            <a:pPr lvl="1"/>
            <a:endParaRPr lang="en-US" sz="1600" dirty="0"/>
          </a:p>
        </p:txBody>
      </p:sp>
      <p:sp>
        <p:nvSpPr>
          <p:cNvPr id="12" name="TextBox 11">
            <a:extLst>
              <a:ext uri="{FF2B5EF4-FFF2-40B4-BE49-F238E27FC236}">
                <a16:creationId xmlns:a16="http://schemas.microsoft.com/office/drawing/2014/main" id="{D397362A-43AC-5408-1341-394F971EE6C3}"/>
              </a:ext>
            </a:extLst>
          </p:cNvPr>
          <p:cNvSpPr txBox="1"/>
          <p:nvPr/>
        </p:nvSpPr>
        <p:spPr>
          <a:xfrm>
            <a:off x="7270823" y="4925632"/>
            <a:ext cx="4809284" cy="338554"/>
          </a:xfrm>
          <a:prstGeom prst="rect">
            <a:avLst/>
          </a:prstGeom>
          <a:noFill/>
        </p:spPr>
        <p:txBody>
          <a:bodyPr wrap="square" rtlCol="0">
            <a:spAutoFit/>
          </a:bodyPr>
          <a:lstStyle/>
          <a:p>
            <a:r>
              <a:rPr lang="en-US" sz="1600" i="1" dirty="0">
                <a:solidFill>
                  <a:schemeClr val="tx1">
                    <a:lumMod val="75000"/>
                    <a:lumOff val="25000"/>
                  </a:schemeClr>
                </a:solidFill>
                <a:latin typeface="+mn-lt"/>
              </a:rPr>
              <a:t>CSO 198 Discharge with High Tailwater Conditions </a:t>
            </a:r>
          </a:p>
        </p:txBody>
      </p:sp>
      <p:pic>
        <p:nvPicPr>
          <p:cNvPr id="13" name="Picture 12" descr="An image of a river&#10;&#10;Description automatically generated">
            <a:extLst>
              <a:ext uri="{FF2B5EF4-FFF2-40B4-BE49-F238E27FC236}">
                <a16:creationId xmlns:a16="http://schemas.microsoft.com/office/drawing/2014/main" id="{3046D769-8B30-EEEE-3CB6-D779D8DF232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70823" y="2197063"/>
            <a:ext cx="4704348" cy="2644848"/>
          </a:xfrm>
          <a:prstGeom prst="rect">
            <a:avLst/>
          </a:prstGeom>
        </p:spPr>
      </p:pic>
    </p:spTree>
    <p:extLst>
      <p:ext uri="{BB962C8B-B14F-4D97-AF65-F5344CB8AC3E}">
        <p14:creationId xmlns:p14="http://schemas.microsoft.com/office/powerpoint/2010/main" val="3745255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E2D4-B812-46F0-93FF-C578E63BC057}"/>
              </a:ext>
            </a:extLst>
          </p:cNvPr>
          <p:cNvSpPr>
            <a:spLocks noGrp="1"/>
          </p:cNvSpPr>
          <p:nvPr>
            <p:ph type="title"/>
          </p:nvPr>
        </p:nvSpPr>
        <p:spPr/>
        <p:txBody>
          <a:bodyPr/>
          <a:lstStyle/>
          <a:p>
            <a:r>
              <a:rPr lang="en-US" sz="3200" dirty="0"/>
              <a:t>Hydraulic Modeling Performed by Others</a:t>
            </a:r>
          </a:p>
        </p:txBody>
      </p:sp>
      <p:sp>
        <p:nvSpPr>
          <p:cNvPr id="3" name="Slide Number Placeholder 2">
            <a:extLst>
              <a:ext uri="{FF2B5EF4-FFF2-40B4-BE49-F238E27FC236}">
                <a16:creationId xmlns:a16="http://schemas.microsoft.com/office/drawing/2014/main" id="{BABD958E-B064-43B4-8D66-18CD11F47474}"/>
              </a:ext>
            </a:extLst>
          </p:cNvPr>
          <p:cNvSpPr>
            <a:spLocks noGrp="1"/>
          </p:cNvSpPr>
          <p:nvPr>
            <p:ph type="sldNum" sz="quarter" idx="10"/>
          </p:nvPr>
        </p:nvSpPr>
        <p:spPr/>
        <p:txBody>
          <a:bodyPr/>
          <a:lstStyle/>
          <a:p>
            <a:fld id="{ABF72756-0213-4A1F-BBDA-2E3072667FD8}" type="slidenum">
              <a:rPr lang="en-US" smtClean="0"/>
              <a:pPr/>
              <a:t>13</a:t>
            </a:fld>
            <a:endParaRPr lang="en-US" dirty="0"/>
          </a:p>
        </p:txBody>
      </p:sp>
      <p:sp>
        <p:nvSpPr>
          <p:cNvPr id="5" name="Text Placeholder 4">
            <a:extLst>
              <a:ext uri="{FF2B5EF4-FFF2-40B4-BE49-F238E27FC236}">
                <a16:creationId xmlns:a16="http://schemas.microsoft.com/office/drawing/2014/main" id="{94E38B61-6E59-48DC-BBC2-07FA73556995}"/>
              </a:ext>
            </a:extLst>
          </p:cNvPr>
          <p:cNvSpPr>
            <a:spLocks noGrp="1"/>
          </p:cNvSpPr>
          <p:nvPr>
            <p:ph type="body" sz="quarter" idx="13"/>
          </p:nvPr>
        </p:nvSpPr>
        <p:spPr>
          <a:xfrm>
            <a:off x="620486" y="1168186"/>
            <a:ext cx="5304453" cy="4278279"/>
          </a:xfrm>
        </p:spPr>
        <p:txBody>
          <a:bodyPr/>
          <a:lstStyle/>
          <a:p>
            <a:r>
              <a:rPr lang="en-US" sz="1900" dirty="0"/>
              <a:t>HEC RAS/CFD in Receiving Stream (Effluent)</a:t>
            </a:r>
          </a:p>
          <a:p>
            <a:pPr lvl="1"/>
            <a:r>
              <a:rPr lang="en-US" sz="1600" dirty="0"/>
              <a:t>Widen bridge downstream of CSO 198 outfall (Sidney St Bridge)</a:t>
            </a:r>
          </a:p>
          <a:p>
            <a:pPr lvl="1"/>
            <a:r>
              <a:rPr lang="en-US" sz="1600" dirty="0"/>
              <a:t>Lower the streambed between CSO 198 and downstream bridge</a:t>
            </a:r>
          </a:p>
          <a:p>
            <a:pPr lvl="1"/>
            <a:r>
              <a:rPr lang="en-US" sz="1600" dirty="0"/>
              <a:t>Little benefit for the cost </a:t>
            </a:r>
          </a:p>
          <a:p>
            <a:r>
              <a:rPr lang="en-US" sz="2000" dirty="0"/>
              <a:t>CFD modeling</a:t>
            </a:r>
          </a:p>
          <a:p>
            <a:pPr lvl="1"/>
            <a:r>
              <a:rPr lang="en-US" sz="1600" dirty="0"/>
              <a:t>Wingwall concept to isolate upstream Schaible Creek flow away from CSO 198 outfall</a:t>
            </a:r>
          </a:p>
          <a:p>
            <a:pPr lvl="1"/>
            <a:r>
              <a:rPr lang="en-US" sz="1600" dirty="0"/>
              <a:t>Little benefit for the cost </a:t>
            </a:r>
          </a:p>
          <a:p>
            <a:r>
              <a:rPr lang="en-US" sz="1900" dirty="0"/>
              <a:t>PC-</a:t>
            </a:r>
            <a:r>
              <a:rPr lang="en-US" sz="1900" dirty="0" err="1"/>
              <a:t>SWMM</a:t>
            </a:r>
            <a:r>
              <a:rPr lang="en-US" sz="1900" dirty="0"/>
              <a:t> Model in Trunk Sewer (Influent)</a:t>
            </a:r>
          </a:p>
          <a:p>
            <a:pPr lvl="1"/>
            <a:r>
              <a:rPr lang="en-US" sz="1600" dirty="0"/>
              <a:t>Impact of HRT on upstream SBUs under design storm conditions</a:t>
            </a:r>
          </a:p>
          <a:p>
            <a:pPr lvl="2"/>
            <a:r>
              <a:rPr lang="en-US" sz="1500" dirty="0"/>
              <a:t>2 ft of headloss through HRT</a:t>
            </a:r>
          </a:p>
          <a:p>
            <a:pPr lvl="1"/>
            <a:r>
              <a:rPr lang="en-US" sz="1600" dirty="0"/>
              <a:t>Impact of diversion chamber scenarios on upstream SBUs</a:t>
            </a:r>
          </a:p>
          <a:p>
            <a:pPr lvl="2"/>
            <a:r>
              <a:rPr lang="en-US" sz="1500" dirty="0"/>
              <a:t>Blinded bar rack above diversion wall</a:t>
            </a:r>
          </a:p>
          <a:p>
            <a:endParaRPr lang="en-US" dirty="0"/>
          </a:p>
        </p:txBody>
      </p:sp>
      <p:pic>
        <p:nvPicPr>
          <p:cNvPr id="4" name="Picture 3" descr="Text&#10;&#10;Description automatically generated with medium confidence">
            <a:extLst>
              <a:ext uri="{FF2B5EF4-FFF2-40B4-BE49-F238E27FC236}">
                <a16:creationId xmlns:a16="http://schemas.microsoft.com/office/drawing/2014/main" id="{D9508768-1095-5FE2-8FC1-6147903379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0894" y="6572250"/>
            <a:ext cx="1003575" cy="285750"/>
          </a:xfrm>
          <a:prstGeom prst="rect">
            <a:avLst/>
          </a:prstGeom>
        </p:spPr>
      </p:pic>
      <p:pic>
        <p:nvPicPr>
          <p:cNvPr id="11" name="Picture 10" descr="A close up of a tree&#10;&#10;Description generated with very high confidence">
            <a:extLst>
              <a:ext uri="{FF2B5EF4-FFF2-40B4-BE49-F238E27FC236}">
                <a16:creationId xmlns:a16="http://schemas.microsoft.com/office/drawing/2014/main" id="{69F02A1D-5D74-FF34-DC0C-17DF2B4865A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5400000">
            <a:off x="8937392" y="2022475"/>
            <a:ext cx="3454400" cy="2590800"/>
          </a:xfrm>
          <a:prstGeom prst="rect">
            <a:avLst/>
          </a:prstGeom>
        </p:spPr>
      </p:pic>
      <p:pic>
        <p:nvPicPr>
          <p:cNvPr id="12" name="Picture 11" descr="A stone bench&#10;&#10;Description generated with high confidence">
            <a:extLst>
              <a:ext uri="{FF2B5EF4-FFF2-40B4-BE49-F238E27FC236}">
                <a16:creationId xmlns:a16="http://schemas.microsoft.com/office/drawing/2014/main" id="{CF12AB7B-10BF-D294-3678-942631A42B3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5400000">
            <a:off x="5900609" y="2022476"/>
            <a:ext cx="3454399" cy="2590801"/>
          </a:xfrm>
          <a:prstGeom prst="rect">
            <a:avLst/>
          </a:prstGeom>
        </p:spPr>
      </p:pic>
      <p:sp>
        <p:nvSpPr>
          <p:cNvPr id="13" name="TextBox 12">
            <a:extLst>
              <a:ext uri="{FF2B5EF4-FFF2-40B4-BE49-F238E27FC236}">
                <a16:creationId xmlns:a16="http://schemas.microsoft.com/office/drawing/2014/main" id="{2582F105-1B85-2E3A-60D6-28138ACC238C}"/>
              </a:ext>
            </a:extLst>
          </p:cNvPr>
          <p:cNvSpPr txBox="1"/>
          <p:nvPr/>
        </p:nvSpPr>
        <p:spPr>
          <a:xfrm>
            <a:off x="6341140" y="5043065"/>
            <a:ext cx="1327608" cy="276999"/>
          </a:xfrm>
          <a:prstGeom prst="rect">
            <a:avLst/>
          </a:prstGeom>
          <a:noFill/>
        </p:spPr>
        <p:txBody>
          <a:bodyPr wrap="none" rtlCol="0">
            <a:spAutoFit/>
          </a:bodyPr>
          <a:lstStyle/>
          <a:p>
            <a:r>
              <a:rPr lang="en-US" sz="1200" i="1" dirty="0">
                <a:solidFill>
                  <a:schemeClr val="tx1">
                    <a:lumMod val="75000"/>
                    <a:lumOff val="25000"/>
                  </a:schemeClr>
                </a:solidFill>
                <a:latin typeface="+mn-lt"/>
              </a:rPr>
              <a:t>Sidney St Bridge</a:t>
            </a:r>
          </a:p>
        </p:txBody>
      </p:sp>
      <p:sp>
        <p:nvSpPr>
          <p:cNvPr id="14" name="TextBox 13">
            <a:extLst>
              <a:ext uri="{FF2B5EF4-FFF2-40B4-BE49-F238E27FC236}">
                <a16:creationId xmlns:a16="http://schemas.microsoft.com/office/drawing/2014/main" id="{AD7C9AFB-1828-D43D-CA78-8972CA0BC71E}"/>
              </a:ext>
            </a:extLst>
          </p:cNvPr>
          <p:cNvSpPr txBox="1"/>
          <p:nvPr/>
        </p:nvSpPr>
        <p:spPr>
          <a:xfrm>
            <a:off x="9377232" y="4984800"/>
            <a:ext cx="2745002" cy="461665"/>
          </a:xfrm>
          <a:prstGeom prst="rect">
            <a:avLst/>
          </a:prstGeom>
          <a:noFill/>
        </p:spPr>
        <p:txBody>
          <a:bodyPr wrap="square" rtlCol="0">
            <a:spAutoFit/>
          </a:bodyPr>
          <a:lstStyle/>
          <a:p>
            <a:r>
              <a:rPr lang="en-US" sz="1200" i="1" dirty="0">
                <a:solidFill>
                  <a:schemeClr val="tx1">
                    <a:lumMod val="75000"/>
                    <a:lumOff val="25000"/>
                  </a:schemeClr>
                </a:solidFill>
                <a:latin typeface="+mn-lt"/>
              </a:rPr>
              <a:t>CSO 198 Discharge</a:t>
            </a:r>
          </a:p>
          <a:p>
            <a:r>
              <a:rPr lang="en-US" sz="1200" i="1" dirty="0">
                <a:solidFill>
                  <a:schemeClr val="tx1">
                    <a:lumMod val="75000"/>
                    <a:lumOff val="25000"/>
                  </a:schemeClr>
                </a:solidFill>
                <a:latin typeface="+mn-lt"/>
              </a:rPr>
              <a:t>(Muddy Creek headwaters)</a:t>
            </a:r>
          </a:p>
        </p:txBody>
      </p:sp>
    </p:spTree>
    <p:extLst>
      <p:ext uri="{BB962C8B-B14F-4D97-AF65-F5344CB8AC3E}">
        <p14:creationId xmlns:p14="http://schemas.microsoft.com/office/powerpoint/2010/main" val="2670602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E2D4-B812-46F0-93FF-C578E63BC057}"/>
              </a:ext>
            </a:extLst>
          </p:cNvPr>
          <p:cNvSpPr>
            <a:spLocks noGrp="1"/>
          </p:cNvSpPr>
          <p:nvPr>
            <p:ph type="title"/>
          </p:nvPr>
        </p:nvSpPr>
        <p:spPr/>
        <p:txBody>
          <a:bodyPr/>
          <a:lstStyle/>
          <a:p>
            <a:r>
              <a:rPr lang="en-US" sz="3200" dirty="0"/>
              <a:t>Remove Coarse Bar Rack on Diversion Wall </a:t>
            </a:r>
          </a:p>
        </p:txBody>
      </p:sp>
      <p:sp>
        <p:nvSpPr>
          <p:cNvPr id="3" name="Slide Number Placeholder 2">
            <a:extLst>
              <a:ext uri="{FF2B5EF4-FFF2-40B4-BE49-F238E27FC236}">
                <a16:creationId xmlns:a16="http://schemas.microsoft.com/office/drawing/2014/main" id="{BABD958E-B064-43B4-8D66-18CD11F47474}"/>
              </a:ext>
            </a:extLst>
          </p:cNvPr>
          <p:cNvSpPr>
            <a:spLocks noGrp="1"/>
          </p:cNvSpPr>
          <p:nvPr>
            <p:ph type="sldNum" sz="quarter" idx="10"/>
          </p:nvPr>
        </p:nvSpPr>
        <p:spPr/>
        <p:txBody>
          <a:bodyPr/>
          <a:lstStyle/>
          <a:p>
            <a:fld id="{ABF72756-0213-4A1F-BBDA-2E3072667FD8}" type="slidenum">
              <a:rPr lang="en-US" smtClean="0"/>
              <a:pPr/>
              <a:t>14</a:t>
            </a:fld>
            <a:endParaRPr lang="en-US" dirty="0"/>
          </a:p>
        </p:txBody>
      </p:sp>
      <p:sp>
        <p:nvSpPr>
          <p:cNvPr id="4" name="Text Placeholder 3">
            <a:extLst>
              <a:ext uri="{FF2B5EF4-FFF2-40B4-BE49-F238E27FC236}">
                <a16:creationId xmlns:a16="http://schemas.microsoft.com/office/drawing/2014/main" id="{A1978222-C955-6A23-1DD7-AECDC77671A4}"/>
              </a:ext>
            </a:extLst>
          </p:cNvPr>
          <p:cNvSpPr>
            <a:spLocks noGrp="1"/>
          </p:cNvSpPr>
          <p:nvPr>
            <p:ph type="body" sz="quarter" idx="12"/>
          </p:nvPr>
        </p:nvSpPr>
        <p:spPr/>
        <p:txBody>
          <a:bodyPr/>
          <a:lstStyle/>
          <a:p>
            <a:r>
              <a:rPr lang="en-US" sz="2000" dirty="0"/>
              <a:t>Goal: Lower </a:t>
            </a:r>
            <a:r>
              <a:rPr lang="en-US" sz="2000" dirty="0" err="1"/>
              <a:t>HGL</a:t>
            </a:r>
            <a:r>
              <a:rPr lang="en-US" sz="2000" dirty="0"/>
              <a:t> Entering HRT</a:t>
            </a:r>
          </a:p>
        </p:txBody>
      </p:sp>
      <p:sp>
        <p:nvSpPr>
          <p:cNvPr id="5" name="Text Placeholder 4">
            <a:extLst>
              <a:ext uri="{FF2B5EF4-FFF2-40B4-BE49-F238E27FC236}">
                <a16:creationId xmlns:a16="http://schemas.microsoft.com/office/drawing/2014/main" id="{C547535D-9224-49BD-A62F-FCAFDAA49B2E}"/>
              </a:ext>
            </a:extLst>
          </p:cNvPr>
          <p:cNvSpPr>
            <a:spLocks noGrp="1"/>
          </p:cNvSpPr>
          <p:nvPr>
            <p:ph type="body" sz="quarter" idx="13"/>
          </p:nvPr>
        </p:nvSpPr>
        <p:spPr/>
        <p:txBody>
          <a:bodyPr/>
          <a:lstStyle/>
          <a:p>
            <a:endParaRPr lang="en-US" dirty="0"/>
          </a:p>
        </p:txBody>
      </p:sp>
      <p:pic>
        <p:nvPicPr>
          <p:cNvPr id="6" name="Picture 5">
            <a:extLst>
              <a:ext uri="{FF2B5EF4-FFF2-40B4-BE49-F238E27FC236}">
                <a16:creationId xmlns:a16="http://schemas.microsoft.com/office/drawing/2014/main" id="{02C4D253-69FE-43B2-A21B-3ABECD8B1CE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459244" y="2065272"/>
            <a:ext cx="7098142" cy="3653703"/>
          </a:xfrm>
          <a:prstGeom prst="rect">
            <a:avLst/>
          </a:prstGeom>
        </p:spPr>
      </p:pic>
      <p:sp>
        <p:nvSpPr>
          <p:cNvPr id="7" name="TextBox 6">
            <a:extLst>
              <a:ext uri="{FF2B5EF4-FFF2-40B4-BE49-F238E27FC236}">
                <a16:creationId xmlns:a16="http://schemas.microsoft.com/office/drawing/2014/main" id="{0172E5AC-0E71-44B2-9B12-EBA20239BE24}"/>
              </a:ext>
            </a:extLst>
          </p:cNvPr>
          <p:cNvSpPr txBox="1"/>
          <p:nvPr/>
        </p:nvSpPr>
        <p:spPr>
          <a:xfrm>
            <a:off x="7463944" y="1394347"/>
            <a:ext cx="3242002" cy="738664"/>
          </a:xfrm>
          <a:prstGeom prst="rect">
            <a:avLst/>
          </a:prstGeom>
          <a:solidFill>
            <a:schemeClr val="accent5"/>
          </a:solidFill>
        </p:spPr>
        <p:txBody>
          <a:bodyPr wrap="square" rtlCol="0">
            <a:spAutoFit/>
          </a:bodyPr>
          <a:lstStyle/>
          <a:p>
            <a:pPr algn="ctr"/>
            <a:r>
              <a:rPr lang="en-US" sz="1400" b="1" dirty="0">
                <a:solidFill>
                  <a:schemeClr val="bg1"/>
                </a:solidFill>
                <a:latin typeface="+mn-lt"/>
              </a:rPr>
              <a:t>Simulations with blinded coarse bar racks nearly match upstream levels during two historic SBU events</a:t>
            </a:r>
          </a:p>
        </p:txBody>
      </p:sp>
      <p:cxnSp>
        <p:nvCxnSpPr>
          <p:cNvPr id="8" name="Straight Arrow Connector 7">
            <a:extLst>
              <a:ext uri="{FF2B5EF4-FFF2-40B4-BE49-F238E27FC236}">
                <a16:creationId xmlns:a16="http://schemas.microsoft.com/office/drawing/2014/main" id="{14131445-32AF-481E-9A6E-0A6C47687F70}"/>
              </a:ext>
            </a:extLst>
          </p:cNvPr>
          <p:cNvCxnSpPr>
            <a:cxnSpLocks/>
            <a:stCxn id="7" idx="1"/>
            <a:endCxn id="15" idx="7"/>
          </p:cNvCxnSpPr>
          <p:nvPr/>
        </p:nvCxnSpPr>
        <p:spPr>
          <a:xfrm flipH="1">
            <a:off x="5942063" y="1763679"/>
            <a:ext cx="1521881" cy="1295354"/>
          </a:xfrm>
          <a:prstGeom prst="straightConnector1">
            <a:avLst/>
          </a:prstGeom>
          <a:ln w="38100">
            <a:solidFill>
              <a:schemeClr val="accent5"/>
            </a:solidFill>
            <a:tailEnd type="oval" w="lg" len="lg"/>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EBC27A8F-B2DE-41C4-919C-4FFF7FFB08C2}"/>
              </a:ext>
            </a:extLst>
          </p:cNvPr>
          <p:cNvSpPr txBox="1"/>
          <p:nvPr/>
        </p:nvSpPr>
        <p:spPr>
          <a:xfrm>
            <a:off x="1344064" y="5409773"/>
            <a:ext cx="2730990" cy="738664"/>
          </a:xfrm>
          <a:prstGeom prst="rect">
            <a:avLst/>
          </a:prstGeom>
          <a:solidFill>
            <a:schemeClr val="accent5"/>
          </a:solidFill>
        </p:spPr>
        <p:txBody>
          <a:bodyPr wrap="square" rtlCol="0">
            <a:spAutoFit/>
          </a:bodyPr>
          <a:lstStyle/>
          <a:p>
            <a:pPr algn="ctr"/>
            <a:r>
              <a:rPr lang="en-US" sz="1400" b="1" dirty="0">
                <a:solidFill>
                  <a:schemeClr val="bg1"/>
                </a:solidFill>
                <a:latin typeface="+mn-lt"/>
              </a:rPr>
              <a:t>Remove coarse bar rack in Div. Chamber to eliminate SBUs for 1300-1400 cfs</a:t>
            </a:r>
          </a:p>
        </p:txBody>
      </p:sp>
      <p:sp>
        <p:nvSpPr>
          <p:cNvPr id="10" name="TextBox 9">
            <a:extLst>
              <a:ext uri="{FF2B5EF4-FFF2-40B4-BE49-F238E27FC236}">
                <a16:creationId xmlns:a16="http://schemas.microsoft.com/office/drawing/2014/main" id="{0BDAF5DC-57DE-4568-BD33-D0461324EF90}"/>
              </a:ext>
            </a:extLst>
          </p:cNvPr>
          <p:cNvSpPr txBox="1"/>
          <p:nvPr/>
        </p:nvSpPr>
        <p:spPr>
          <a:xfrm>
            <a:off x="7873313" y="5239769"/>
            <a:ext cx="2952753" cy="738664"/>
          </a:xfrm>
          <a:prstGeom prst="rect">
            <a:avLst/>
          </a:prstGeom>
          <a:solidFill>
            <a:schemeClr val="accent5"/>
          </a:solidFill>
        </p:spPr>
        <p:txBody>
          <a:bodyPr wrap="square" rtlCol="0">
            <a:spAutoFit/>
          </a:bodyPr>
          <a:lstStyle>
            <a:defPPr>
              <a:defRPr lang="en-US"/>
            </a:defPPr>
            <a:lvl1pPr algn="ctr">
              <a:defRPr sz="1400" b="1">
                <a:solidFill>
                  <a:schemeClr val="bg1"/>
                </a:solidFill>
                <a:latin typeface="+mn-lt"/>
              </a:defRPr>
            </a:lvl1pPr>
          </a:lstStyle>
          <a:p>
            <a:r>
              <a:rPr lang="en-US" dirty="0"/>
              <a:t>Remove stop plates at peak flow to prevent SBUs at 1800-1900 cfs (Trunk Sewer Capacity)</a:t>
            </a:r>
          </a:p>
        </p:txBody>
      </p:sp>
      <p:cxnSp>
        <p:nvCxnSpPr>
          <p:cNvPr id="11" name="Straight Connector 10">
            <a:extLst>
              <a:ext uri="{FF2B5EF4-FFF2-40B4-BE49-F238E27FC236}">
                <a16:creationId xmlns:a16="http://schemas.microsoft.com/office/drawing/2014/main" id="{BB0B44A1-8BB9-439B-AE76-3CCE312718C5}"/>
              </a:ext>
            </a:extLst>
          </p:cNvPr>
          <p:cNvCxnSpPr/>
          <p:nvPr/>
        </p:nvCxnSpPr>
        <p:spPr>
          <a:xfrm>
            <a:off x="4157299" y="2659507"/>
            <a:ext cx="0" cy="230014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7231C81D-2958-488C-A24E-7ED37D1FE954}"/>
              </a:ext>
            </a:extLst>
          </p:cNvPr>
          <p:cNvSpPr txBox="1"/>
          <p:nvPr/>
        </p:nvSpPr>
        <p:spPr>
          <a:xfrm>
            <a:off x="2253067" y="2634813"/>
            <a:ext cx="1362692" cy="523220"/>
          </a:xfrm>
          <a:prstGeom prst="rect">
            <a:avLst/>
          </a:prstGeom>
          <a:solidFill>
            <a:schemeClr val="tx2"/>
          </a:solidFill>
        </p:spPr>
        <p:txBody>
          <a:bodyPr wrap="square" rtlCol="0">
            <a:spAutoFit/>
          </a:bodyPr>
          <a:lstStyle/>
          <a:p>
            <a:pPr algn="ctr"/>
            <a:r>
              <a:rPr lang="en-US" sz="1400" b="1" i="1" dirty="0">
                <a:solidFill>
                  <a:schemeClr val="bg1"/>
                </a:solidFill>
                <a:latin typeface="+mn-lt"/>
              </a:rPr>
              <a:t>Typical year storm peak Q</a:t>
            </a:r>
          </a:p>
        </p:txBody>
      </p:sp>
      <p:cxnSp>
        <p:nvCxnSpPr>
          <p:cNvPr id="13" name="Straight Arrow Connector 12">
            <a:extLst>
              <a:ext uri="{FF2B5EF4-FFF2-40B4-BE49-F238E27FC236}">
                <a16:creationId xmlns:a16="http://schemas.microsoft.com/office/drawing/2014/main" id="{575C0142-402E-4A09-9980-C5A7123C2218}"/>
              </a:ext>
            </a:extLst>
          </p:cNvPr>
          <p:cNvCxnSpPr>
            <a:cxnSpLocks/>
          </p:cNvCxnSpPr>
          <p:nvPr/>
        </p:nvCxnSpPr>
        <p:spPr>
          <a:xfrm>
            <a:off x="3602924" y="2928812"/>
            <a:ext cx="554375" cy="0"/>
          </a:xfrm>
          <a:prstGeom prst="straightConnector1">
            <a:avLst/>
          </a:prstGeom>
          <a:ln w="5080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sp>
        <p:nvSpPr>
          <p:cNvPr id="14" name="Arrow: Down 13">
            <a:extLst>
              <a:ext uri="{FF2B5EF4-FFF2-40B4-BE49-F238E27FC236}">
                <a16:creationId xmlns:a16="http://schemas.microsoft.com/office/drawing/2014/main" id="{3B4782B3-24AD-492E-AD40-3E74F55D191D}"/>
              </a:ext>
            </a:extLst>
          </p:cNvPr>
          <p:cNvSpPr/>
          <p:nvPr/>
        </p:nvSpPr>
        <p:spPr>
          <a:xfrm>
            <a:off x="5614600" y="3458287"/>
            <a:ext cx="242055" cy="440171"/>
          </a:xfrm>
          <a:prstGeom prst="downArrow">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F91D7358-904C-4C07-981E-95E731601C87}"/>
              </a:ext>
            </a:extLst>
          </p:cNvPr>
          <p:cNvSpPr/>
          <p:nvPr/>
        </p:nvSpPr>
        <p:spPr>
          <a:xfrm>
            <a:off x="5454411" y="2987056"/>
            <a:ext cx="571320" cy="491490"/>
          </a:xfrm>
          <a:prstGeom prst="ellipse">
            <a:avLst/>
          </a:prstGeom>
          <a:noFill/>
          <a:ln w="34925">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ADE91B2D-787C-4FD7-B7DD-E4D17E357A1F}"/>
              </a:ext>
            </a:extLst>
          </p:cNvPr>
          <p:cNvCxnSpPr>
            <a:cxnSpLocks/>
          </p:cNvCxnSpPr>
          <p:nvPr/>
        </p:nvCxnSpPr>
        <p:spPr>
          <a:xfrm flipV="1">
            <a:off x="3538792" y="3963051"/>
            <a:ext cx="2161529" cy="1446722"/>
          </a:xfrm>
          <a:prstGeom prst="straightConnector1">
            <a:avLst/>
          </a:prstGeom>
          <a:ln w="38100">
            <a:solidFill>
              <a:schemeClr val="accent5"/>
            </a:solidFill>
            <a:tailEnd type="oval" w="lg"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7295FF32-C9CE-438B-8F5A-8B708601EBFE}"/>
              </a:ext>
            </a:extLst>
          </p:cNvPr>
          <p:cNvCxnSpPr>
            <a:cxnSpLocks/>
          </p:cNvCxnSpPr>
          <p:nvPr/>
        </p:nvCxnSpPr>
        <p:spPr>
          <a:xfrm>
            <a:off x="1869550" y="3704357"/>
            <a:ext cx="554375" cy="0"/>
          </a:xfrm>
          <a:prstGeom prst="straightConnector1">
            <a:avLst/>
          </a:prstGeom>
          <a:ln w="50800">
            <a:solidFill>
              <a:schemeClr val="accent1"/>
            </a:solidFill>
            <a:tailEnd type="triangle" w="lg" len="lg"/>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73F20B49-BD4E-434E-8F1B-87C488ECAFF2}"/>
              </a:ext>
            </a:extLst>
          </p:cNvPr>
          <p:cNvSpPr txBox="1"/>
          <p:nvPr/>
        </p:nvSpPr>
        <p:spPr>
          <a:xfrm>
            <a:off x="655270" y="3416762"/>
            <a:ext cx="1291556" cy="523220"/>
          </a:xfrm>
          <a:prstGeom prst="rect">
            <a:avLst/>
          </a:prstGeom>
          <a:solidFill>
            <a:schemeClr val="accent1"/>
          </a:solidFill>
        </p:spPr>
        <p:txBody>
          <a:bodyPr wrap="square" rtlCol="0">
            <a:spAutoFit/>
          </a:bodyPr>
          <a:lstStyle/>
          <a:p>
            <a:pPr algn="ctr"/>
            <a:r>
              <a:rPr lang="en-US" sz="1400" b="1" i="1" dirty="0">
                <a:solidFill>
                  <a:schemeClr val="bg1"/>
                </a:solidFill>
                <a:latin typeface="+mn-lt"/>
              </a:rPr>
              <a:t>SBU Elev. ~ 790</a:t>
            </a:r>
          </a:p>
        </p:txBody>
      </p:sp>
      <p:sp>
        <p:nvSpPr>
          <p:cNvPr id="19" name="Arrow: Down 18">
            <a:extLst>
              <a:ext uri="{FF2B5EF4-FFF2-40B4-BE49-F238E27FC236}">
                <a16:creationId xmlns:a16="http://schemas.microsoft.com/office/drawing/2014/main" id="{0F47F174-E9E8-49FE-9ED7-570692756288}"/>
              </a:ext>
            </a:extLst>
          </p:cNvPr>
          <p:cNvSpPr/>
          <p:nvPr/>
        </p:nvSpPr>
        <p:spPr>
          <a:xfrm>
            <a:off x="6772542" y="3323452"/>
            <a:ext cx="242055" cy="380905"/>
          </a:xfrm>
          <a:prstGeom prst="downArrow">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0" name="Straight Arrow Connector 19">
            <a:extLst>
              <a:ext uri="{FF2B5EF4-FFF2-40B4-BE49-F238E27FC236}">
                <a16:creationId xmlns:a16="http://schemas.microsoft.com/office/drawing/2014/main" id="{1918F216-FE8E-4C59-B422-7536C3D808BD}"/>
              </a:ext>
            </a:extLst>
          </p:cNvPr>
          <p:cNvCxnSpPr>
            <a:cxnSpLocks/>
          </p:cNvCxnSpPr>
          <p:nvPr/>
        </p:nvCxnSpPr>
        <p:spPr>
          <a:xfrm flipH="1" flipV="1">
            <a:off x="6978391" y="3335690"/>
            <a:ext cx="1220332" cy="1904079"/>
          </a:xfrm>
          <a:prstGeom prst="straightConnector1">
            <a:avLst/>
          </a:prstGeom>
          <a:ln w="38100">
            <a:solidFill>
              <a:schemeClr val="accent5"/>
            </a:solidFill>
            <a:tailEnd type="oval" w="lg" len="lg"/>
          </a:ln>
        </p:spPr>
        <p:style>
          <a:lnRef idx="2">
            <a:schemeClr val="accent1"/>
          </a:lnRef>
          <a:fillRef idx="0">
            <a:schemeClr val="accent1"/>
          </a:fillRef>
          <a:effectRef idx="1">
            <a:schemeClr val="accent1"/>
          </a:effectRef>
          <a:fontRef idx="minor">
            <a:schemeClr val="tx1"/>
          </a:fontRef>
        </p:style>
      </p:cxnSp>
      <p:pic>
        <p:nvPicPr>
          <p:cNvPr id="21" name="Picture 20" descr="Text&#10;&#10;Description automatically generated with medium confidence">
            <a:extLst>
              <a:ext uri="{FF2B5EF4-FFF2-40B4-BE49-F238E27FC236}">
                <a16:creationId xmlns:a16="http://schemas.microsoft.com/office/drawing/2014/main" id="{52162E23-D5D0-65D5-D413-BBE5940BD95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70894" y="6572250"/>
            <a:ext cx="1003575" cy="285750"/>
          </a:xfrm>
          <a:prstGeom prst="rect">
            <a:avLst/>
          </a:prstGeom>
        </p:spPr>
      </p:pic>
    </p:spTree>
    <p:extLst>
      <p:ext uri="{BB962C8B-B14F-4D97-AF65-F5344CB8AC3E}">
        <p14:creationId xmlns:p14="http://schemas.microsoft.com/office/powerpoint/2010/main" val="4123768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E2D4-B812-46F0-93FF-C578E63BC057}"/>
              </a:ext>
            </a:extLst>
          </p:cNvPr>
          <p:cNvSpPr>
            <a:spLocks noGrp="1"/>
          </p:cNvSpPr>
          <p:nvPr>
            <p:ph type="title"/>
          </p:nvPr>
        </p:nvSpPr>
        <p:spPr/>
        <p:txBody>
          <a:bodyPr/>
          <a:lstStyle/>
          <a:p>
            <a:r>
              <a:rPr lang="en-US" sz="3200" dirty="0"/>
              <a:t>HRT Hydraulics</a:t>
            </a:r>
          </a:p>
        </p:txBody>
      </p:sp>
      <p:sp>
        <p:nvSpPr>
          <p:cNvPr id="3" name="Slide Number Placeholder 2">
            <a:extLst>
              <a:ext uri="{FF2B5EF4-FFF2-40B4-BE49-F238E27FC236}">
                <a16:creationId xmlns:a16="http://schemas.microsoft.com/office/drawing/2014/main" id="{BABD958E-B064-43B4-8D66-18CD11F47474}"/>
              </a:ext>
            </a:extLst>
          </p:cNvPr>
          <p:cNvSpPr>
            <a:spLocks noGrp="1"/>
          </p:cNvSpPr>
          <p:nvPr>
            <p:ph type="sldNum" sz="quarter" idx="10"/>
          </p:nvPr>
        </p:nvSpPr>
        <p:spPr/>
        <p:txBody>
          <a:bodyPr/>
          <a:lstStyle/>
          <a:p>
            <a:fld id="{ABF72756-0213-4A1F-BBDA-2E3072667FD8}" type="slidenum">
              <a:rPr lang="en-US" smtClean="0"/>
              <a:pPr/>
              <a:t>15</a:t>
            </a:fld>
            <a:endParaRPr lang="en-US" dirty="0"/>
          </a:p>
        </p:txBody>
      </p:sp>
      <p:sp>
        <p:nvSpPr>
          <p:cNvPr id="4" name="Text Placeholder 3">
            <a:extLst>
              <a:ext uri="{FF2B5EF4-FFF2-40B4-BE49-F238E27FC236}">
                <a16:creationId xmlns:a16="http://schemas.microsoft.com/office/drawing/2014/main" id="{BE4BE662-4BFC-6D56-45A5-93B933BD59FD}"/>
              </a:ext>
            </a:extLst>
          </p:cNvPr>
          <p:cNvSpPr>
            <a:spLocks noGrp="1"/>
          </p:cNvSpPr>
          <p:nvPr>
            <p:ph type="body" sz="quarter" idx="12"/>
          </p:nvPr>
        </p:nvSpPr>
        <p:spPr/>
        <p:txBody>
          <a:bodyPr/>
          <a:lstStyle/>
          <a:p>
            <a:r>
              <a:rPr lang="en-US" sz="2000" dirty="0"/>
              <a:t> CFD and Hydraulic Model</a:t>
            </a:r>
          </a:p>
        </p:txBody>
      </p:sp>
      <p:sp>
        <p:nvSpPr>
          <p:cNvPr id="5" name="Text Placeholder 4">
            <a:extLst>
              <a:ext uri="{FF2B5EF4-FFF2-40B4-BE49-F238E27FC236}">
                <a16:creationId xmlns:a16="http://schemas.microsoft.com/office/drawing/2014/main" id="{862A2116-1E57-0EFB-2793-DE24A553656F}"/>
              </a:ext>
            </a:extLst>
          </p:cNvPr>
          <p:cNvSpPr>
            <a:spLocks noGrp="1"/>
          </p:cNvSpPr>
          <p:nvPr>
            <p:ph type="body" sz="quarter" idx="13"/>
          </p:nvPr>
        </p:nvSpPr>
        <p:spPr/>
        <p:txBody>
          <a:bodyPr/>
          <a:lstStyle/>
          <a:p>
            <a:endParaRPr lang="en-US"/>
          </a:p>
        </p:txBody>
      </p:sp>
      <p:graphicFrame>
        <p:nvGraphicFramePr>
          <p:cNvPr id="6" name="Chart 5">
            <a:extLst>
              <a:ext uri="{FF2B5EF4-FFF2-40B4-BE49-F238E27FC236}">
                <a16:creationId xmlns:a16="http://schemas.microsoft.com/office/drawing/2014/main" id="{28748B9B-2080-4AC1-A45C-153720C4E583}"/>
              </a:ext>
            </a:extLst>
          </p:cNvPr>
          <p:cNvGraphicFramePr>
            <a:graphicFrameLocks noGrp="1"/>
          </p:cNvGraphicFramePr>
          <p:nvPr>
            <p:extLst>
              <p:ext uri="{D42A27DB-BD31-4B8C-83A1-F6EECF244321}">
                <p14:modId xmlns:p14="http://schemas.microsoft.com/office/powerpoint/2010/main" val="305694256"/>
              </p:ext>
            </p:extLst>
          </p:nvPr>
        </p:nvGraphicFramePr>
        <p:xfrm>
          <a:off x="147985" y="2122345"/>
          <a:ext cx="8405769" cy="399228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E1E00D95-5657-4490-902D-168B42200C0C}"/>
              </a:ext>
            </a:extLst>
          </p:cNvPr>
          <p:cNvSpPr txBox="1"/>
          <p:nvPr/>
        </p:nvSpPr>
        <p:spPr>
          <a:xfrm>
            <a:off x="8590314" y="3411667"/>
            <a:ext cx="3453701" cy="3046988"/>
          </a:xfrm>
          <a:prstGeom prst="rect">
            <a:avLst/>
          </a:prstGeom>
          <a:solidFill>
            <a:schemeClr val="accent4"/>
          </a:solidFill>
        </p:spPr>
        <p:txBody>
          <a:bodyPr wrap="square" rtlCol="0">
            <a:spAutoFit/>
          </a:bodyPr>
          <a:lstStyle/>
          <a:p>
            <a:pPr marL="285750" indent="-285750">
              <a:spcAft>
                <a:spcPts val="1200"/>
              </a:spcAft>
              <a:buFont typeface="Arial" panose="020B0604020202020204" pitchFamily="34" charset="0"/>
              <a:buChar char="•"/>
            </a:pPr>
            <a:r>
              <a:rPr lang="en-US" i="1" dirty="0">
                <a:solidFill>
                  <a:schemeClr val="bg1"/>
                </a:solidFill>
                <a:latin typeface="+mn-lt"/>
              </a:rPr>
              <a:t>Supercritical flow and hydraulic jump within return channel</a:t>
            </a:r>
          </a:p>
          <a:p>
            <a:pPr marL="285750" indent="-285750">
              <a:spcAft>
                <a:spcPts val="1200"/>
              </a:spcAft>
              <a:buFont typeface="Arial" panose="020B0604020202020204" pitchFamily="34" charset="0"/>
              <a:buChar char="•"/>
            </a:pPr>
            <a:r>
              <a:rPr lang="en-US" i="1" dirty="0">
                <a:solidFill>
                  <a:schemeClr val="bg1"/>
                </a:solidFill>
                <a:latin typeface="+mn-lt"/>
              </a:rPr>
              <a:t>Eliminate bypass &amp; flow restriction through HRT tanks</a:t>
            </a:r>
          </a:p>
          <a:p>
            <a:pPr marL="285750" indent="-285750">
              <a:spcAft>
                <a:spcPts val="1200"/>
              </a:spcAft>
              <a:buFont typeface="Arial" panose="020B0604020202020204" pitchFamily="34" charset="0"/>
              <a:buChar char="•"/>
            </a:pPr>
            <a:r>
              <a:rPr lang="en-US" i="1" dirty="0">
                <a:solidFill>
                  <a:schemeClr val="bg1"/>
                </a:solidFill>
                <a:latin typeface="+mn-lt"/>
              </a:rPr>
              <a:t>Eliminate influent weir to increase flow to HRT tanks</a:t>
            </a:r>
          </a:p>
          <a:p>
            <a:pPr marL="285750" indent="-285750">
              <a:spcAft>
                <a:spcPts val="1200"/>
              </a:spcAft>
              <a:buFont typeface="Arial" panose="020B0604020202020204" pitchFamily="34" charset="0"/>
              <a:buChar char="•"/>
            </a:pPr>
            <a:r>
              <a:rPr lang="en-US" i="1" dirty="0">
                <a:solidFill>
                  <a:schemeClr val="bg1"/>
                </a:solidFill>
                <a:latin typeface="+mn-lt"/>
              </a:rPr>
              <a:t>At 165 cfs to HRT, WSE at top of diversion chamber wall</a:t>
            </a:r>
          </a:p>
        </p:txBody>
      </p:sp>
      <p:sp>
        <p:nvSpPr>
          <p:cNvPr id="9" name="TextBox 8">
            <a:extLst>
              <a:ext uri="{FF2B5EF4-FFF2-40B4-BE49-F238E27FC236}">
                <a16:creationId xmlns:a16="http://schemas.microsoft.com/office/drawing/2014/main" id="{730897FB-8AD6-4299-85FD-79C056E2CEA3}"/>
              </a:ext>
            </a:extLst>
          </p:cNvPr>
          <p:cNvSpPr txBox="1"/>
          <p:nvPr/>
        </p:nvSpPr>
        <p:spPr>
          <a:xfrm>
            <a:off x="5496018" y="4901084"/>
            <a:ext cx="844254" cy="369332"/>
          </a:xfrm>
          <a:prstGeom prst="rect">
            <a:avLst/>
          </a:prstGeom>
          <a:solidFill>
            <a:schemeClr val="accent5"/>
          </a:solid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b="1" dirty="0">
                <a:solidFill>
                  <a:srgbClr val="FFFFFF"/>
                </a:solidFill>
                <a:latin typeface="Arial"/>
              </a:rPr>
              <a:t>CFD</a:t>
            </a:r>
            <a:endParaRPr kumimoji="0" lang="en-US" sz="18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mn-cs"/>
            </a:endParaRPr>
          </a:p>
        </p:txBody>
      </p:sp>
      <p:cxnSp>
        <p:nvCxnSpPr>
          <p:cNvPr id="10" name="Straight Arrow Connector 9">
            <a:extLst>
              <a:ext uri="{FF2B5EF4-FFF2-40B4-BE49-F238E27FC236}">
                <a16:creationId xmlns:a16="http://schemas.microsoft.com/office/drawing/2014/main" id="{4EB44A00-39BB-40E5-B755-A94A039550B5}"/>
              </a:ext>
            </a:extLst>
          </p:cNvPr>
          <p:cNvCxnSpPr>
            <a:cxnSpLocks/>
          </p:cNvCxnSpPr>
          <p:nvPr/>
        </p:nvCxnSpPr>
        <p:spPr>
          <a:xfrm flipV="1">
            <a:off x="6340272" y="4827917"/>
            <a:ext cx="604949" cy="257833"/>
          </a:xfrm>
          <a:prstGeom prst="straightConnector1">
            <a:avLst/>
          </a:prstGeom>
          <a:ln>
            <a:solidFill>
              <a:schemeClr val="accent5"/>
            </a:solidFill>
            <a:tailEnd type="triangle" w="lg" len="med"/>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DC55C1C-4547-48C2-9D7F-B7124DAAC512}"/>
              </a:ext>
            </a:extLst>
          </p:cNvPr>
          <p:cNvSpPr txBox="1"/>
          <p:nvPr/>
        </p:nvSpPr>
        <p:spPr>
          <a:xfrm>
            <a:off x="6784564" y="3242635"/>
            <a:ext cx="1363509" cy="369332"/>
          </a:xfrm>
          <a:prstGeom prst="rect">
            <a:avLst/>
          </a:prstGeom>
          <a:solidFill>
            <a:schemeClr val="accent5"/>
          </a:solid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b="1" dirty="0">
                <a:solidFill>
                  <a:srgbClr val="FFFFFF"/>
                </a:solidFill>
                <a:latin typeface="Arial"/>
              </a:rPr>
              <a:t>HazenPro</a:t>
            </a:r>
            <a:endParaRPr kumimoji="0" lang="en-US" sz="18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mn-cs"/>
            </a:endParaRPr>
          </a:p>
        </p:txBody>
      </p:sp>
      <p:cxnSp>
        <p:nvCxnSpPr>
          <p:cNvPr id="12" name="Straight Arrow Connector 11">
            <a:extLst>
              <a:ext uri="{FF2B5EF4-FFF2-40B4-BE49-F238E27FC236}">
                <a16:creationId xmlns:a16="http://schemas.microsoft.com/office/drawing/2014/main" id="{D5C2D497-13B3-42D8-BF4A-23EB9FD3C634}"/>
              </a:ext>
            </a:extLst>
          </p:cNvPr>
          <p:cNvCxnSpPr>
            <a:cxnSpLocks/>
          </p:cNvCxnSpPr>
          <p:nvPr/>
        </p:nvCxnSpPr>
        <p:spPr>
          <a:xfrm flipH="1">
            <a:off x="6706990" y="3598180"/>
            <a:ext cx="399810" cy="417929"/>
          </a:xfrm>
          <a:prstGeom prst="straightConnector1">
            <a:avLst/>
          </a:prstGeom>
          <a:ln>
            <a:solidFill>
              <a:schemeClr val="accent5"/>
            </a:solidFill>
            <a:tailEnd type="triangle" w="lg" len="med"/>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2C8CA713-554C-4B99-B67B-E4815F6C6EC3}"/>
              </a:ext>
            </a:extLst>
          </p:cNvPr>
          <p:cNvSpPr txBox="1"/>
          <p:nvPr/>
        </p:nvSpPr>
        <p:spPr>
          <a:xfrm>
            <a:off x="1334355" y="1573968"/>
            <a:ext cx="2003519" cy="646331"/>
          </a:xfrm>
          <a:prstGeom prst="rect">
            <a:avLst/>
          </a:prstGeom>
          <a:solidFill>
            <a:schemeClr val="accent5"/>
          </a:solid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b="1" dirty="0">
                <a:solidFill>
                  <a:srgbClr val="FFFFFF"/>
                </a:solidFill>
                <a:latin typeface="Arial"/>
              </a:rPr>
              <a:t>With Influent Weir</a:t>
            </a:r>
            <a:endParaRPr kumimoji="0" lang="en-US" sz="18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mn-cs"/>
            </a:endParaRPr>
          </a:p>
        </p:txBody>
      </p:sp>
      <p:cxnSp>
        <p:nvCxnSpPr>
          <p:cNvPr id="14" name="Straight Arrow Connector 13">
            <a:extLst>
              <a:ext uri="{FF2B5EF4-FFF2-40B4-BE49-F238E27FC236}">
                <a16:creationId xmlns:a16="http://schemas.microsoft.com/office/drawing/2014/main" id="{5A8B55AE-D527-47C9-81AB-2E1D8610DAF5}"/>
              </a:ext>
            </a:extLst>
          </p:cNvPr>
          <p:cNvCxnSpPr>
            <a:cxnSpLocks/>
          </p:cNvCxnSpPr>
          <p:nvPr/>
        </p:nvCxnSpPr>
        <p:spPr>
          <a:xfrm flipH="1">
            <a:off x="1175653" y="2220299"/>
            <a:ext cx="348342" cy="514190"/>
          </a:xfrm>
          <a:prstGeom prst="straightConnector1">
            <a:avLst/>
          </a:prstGeom>
          <a:ln>
            <a:solidFill>
              <a:schemeClr val="accent5"/>
            </a:solidFill>
            <a:tailEnd type="triangle" w="lg" len="med"/>
          </a:ln>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8A3530CF-6B6D-4C1C-9000-76E9DB925929}"/>
              </a:ext>
            </a:extLst>
          </p:cNvPr>
          <p:cNvGrpSpPr/>
          <p:nvPr/>
        </p:nvGrpSpPr>
        <p:grpSpPr>
          <a:xfrm>
            <a:off x="6601097" y="278879"/>
            <a:ext cx="5166601" cy="2976754"/>
            <a:chOff x="6601097" y="278879"/>
            <a:chExt cx="5166601" cy="2976754"/>
          </a:xfrm>
        </p:grpSpPr>
        <p:pic>
          <p:nvPicPr>
            <p:cNvPr id="7" name="Picture 6">
              <a:extLst>
                <a:ext uri="{FF2B5EF4-FFF2-40B4-BE49-F238E27FC236}">
                  <a16:creationId xmlns:a16="http://schemas.microsoft.com/office/drawing/2014/main" id="{6A136469-8FA8-4D96-86D5-AECA6E2BBAA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5051" t="14960" b="4658"/>
            <a:stretch/>
          </p:blipFill>
          <p:spPr>
            <a:xfrm>
              <a:off x="6675158" y="344261"/>
              <a:ext cx="5092540" cy="2911372"/>
            </a:xfrm>
            <a:prstGeom prst="rect">
              <a:avLst/>
            </a:prstGeom>
          </p:spPr>
        </p:pic>
        <p:sp>
          <p:nvSpPr>
            <p:cNvPr id="18" name="Rectangle 17">
              <a:extLst>
                <a:ext uri="{FF2B5EF4-FFF2-40B4-BE49-F238E27FC236}">
                  <a16:creationId xmlns:a16="http://schemas.microsoft.com/office/drawing/2014/main" id="{ED8C9016-B53A-46B4-AD17-A2DB2559F24C}"/>
                </a:ext>
              </a:extLst>
            </p:cNvPr>
            <p:cNvSpPr/>
            <p:nvPr/>
          </p:nvSpPr>
          <p:spPr>
            <a:xfrm>
              <a:off x="6601097" y="278879"/>
              <a:ext cx="531223" cy="225029"/>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0A05EB89-F575-48C6-A998-4B76D054D215}"/>
              </a:ext>
            </a:extLst>
          </p:cNvPr>
          <p:cNvSpPr txBox="1"/>
          <p:nvPr/>
        </p:nvSpPr>
        <p:spPr>
          <a:xfrm>
            <a:off x="6491383" y="1888510"/>
            <a:ext cx="831023" cy="292388"/>
          </a:xfrm>
          <a:prstGeom prst="rect">
            <a:avLst/>
          </a:prstGeom>
          <a:noFill/>
        </p:spPr>
        <p:txBody>
          <a:bodyPr wrap="square" lIns="0" rIns="0" rtlCol="0">
            <a:spAutoFit/>
          </a:bodyPr>
          <a:lstStyle/>
          <a:p>
            <a:pPr algn="ctr"/>
            <a:r>
              <a:rPr lang="en-US" sz="1300" dirty="0">
                <a:solidFill>
                  <a:srgbClr val="404040"/>
                </a:solidFill>
                <a:latin typeface="+mj-lt"/>
              </a:rPr>
              <a:t>to CSO</a:t>
            </a:r>
          </a:p>
        </p:txBody>
      </p:sp>
      <p:sp>
        <p:nvSpPr>
          <p:cNvPr id="21" name="TextBox 20">
            <a:extLst>
              <a:ext uri="{FF2B5EF4-FFF2-40B4-BE49-F238E27FC236}">
                <a16:creationId xmlns:a16="http://schemas.microsoft.com/office/drawing/2014/main" id="{DD38E3A8-D347-44C7-94FE-C93656F9A55B}"/>
              </a:ext>
            </a:extLst>
          </p:cNvPr>
          <p:cNvSpPr txBox="1"/>
          <p:nvPr/>
        </p:nvSpPr>
        <p:spPr>
          <a:xfrm>
            <a:off x="7529880" y="1264419"/>
            <a:ext cx="1370279" cy="292388"/>
          </a:xfrm>
          <a:prstGeom prst="rect">
            <a:avLst/>
          </a:prstGeom>
          <a:noFill/>
        </p:spPr>
        <p:txBody>
          <a:bodyPr wrap="square" lIns="0" rIns="0" rtlCol="0">
            <a:spAutoFit/>
          </a:bodyPr>
          <a:lstStyle/>
          <a:p>
            <a:pPr algn="ctr"/>
            <a:r>
              <a:rPr lang="en-US" sz="1300" dirty="0">
                <a:solidFill>
                  <a:srgbClr val="404040"/>
                </a:solidFill>
                <a:latin typeface="+mj-lt"/>
              </a:rPr>
              <a:t>Return Channel</a:t>
            </a:r>
          </a:p>
        </p:txBody>
      </p:sp>
      <p:sp>
        <p:nvSpPr>
          <p:cNvPr id="22" name="TextBox 21">
            <a:extLst>
              <a:ext uri="{FF2B5EF4-FFF2-40B4-BE49-F238E27FC236}">
                <a16:creationId xmlns:a16="http://schemas.microsoft.com/office/drawing/2014/main" id="{7892720A-EAFF-4158-AB91-824B0A74B41E}"/>
              </a:ext>
            </a:extLst>
          </p:cNvPr>
          <p:cNvSpPr txBox="1"/>
          <p:nvPr/>
        </p:nvSpPr>
        <p:spPr>
          <a:xfrm>
            <a:off x="8079729" y="140103"/>
            <a:ext cx="1370279" cy="292388"/>
          </a:xfrm>
          <a:prstGeom prst="rect">
            <a:avLst/>
          </a:prstGeom>
          <a:noFill/>
        </p:spPr>
        <p:txBody>
          <a:bodyPr wrap="square" lIns="0" rIns="0" rtlCol="0">
            <a:spAutoFit/>
          </a:bodyPr>
          <a:lstStyle/>
          <a:p>
            <a:pPr algn="ctr"/>
            <a:r>
              <a:rPr lang="en-US" sz="1300" dirty="0">
                <a:solidFill>
                  <a:srgbClr val="404040"/>
                </a:solidFill>
                <a:latin typeface="+mj-lt"/>
              </a:rPr>
              <a:t>Influent Sewer</a:t>
            </a:r>
          </a:p>
        </p:txBody>
      </p:sp>
      <p:cxnSp>
        <p:nvCxnSpPr>
          <p:cNvPr id="24" name="Straight Arrow Connector 23">
            <a:extLst>
              <a:ext uri="{FF2B5EF4-FFF2-40B4-BE49-F238E27FC236}">
                <a16:creationId xmlns:a16="http://schemas.microsoft.com/office/drawing/2014/main" id="{7BB3BBC1-1ACA-4254-B21F-05724C8CEE1E}"/>
              </a:ext>
            </a:extLst>
          </p:cNvPr>
          <p:cNvCxnSpPr/>
          <p:nvPr/>
        </p:nvCxnSpPr>
        <p:spPr>
          <a:xfrm flipH="1">
            <a:off x="9370423" y="2477394"/>
            <a:ext cx="418011" cy="170012"/>
          </a:xfrm>
          <a:prstGeom prst="straightConnector1">
            <a:avLst/>
          </a:prstGeom>
          <a:ln w="1270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CBFC3C7E-E46A-4FE2-9B0A-E5F4F3ED79FC}"/>
              </a:ext>
            </a:extLst>
          </p:cNvPr>
          <p:cNvCxnSpPr>
            <a:cxnSpLocks/>
          </p:cNvCxnSpPr>
          <p:nvPr/>
        </p:nvCxnSpPr>
        <p:spPr>
          <a:xfrm flipV="1">
            <a:off x="8991600" y="2093190"/>
            <a:ext cx="394597" cy="197119"/>
          </a:xfrm>
          <a:prstGeom prst="straightConnector1">
            <a:avLst/>
          </a:prstGeom>
          <a:ln w="1270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2DC434F2-8FF8-4F67-A5F3-0A45D8CA8E23}"/>
              </a:ext>
            </a:extLst>
          </p:cNvPr>
          <p:cNvCxnSpPr>
            <a:cxnSpLocks/>
          </p:cNvCxnSpPr>
          <p:nvPr/>
        </p:nvCxnSpPr>
        <p:spPr>
          <a:xfrm flipH="1">
            <a:off x="9647306" y="451572"/>
            <a:ext cx="271757" cy="209176"/>
          </a:xfrm>
          <a:prstGeom prst="straightConnector1">
            <a:avLst/>
          </a:prstGeom>
          <a:ln w="1270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97532D0E-3C8A-476B-A730-67E62D240009}"/>
              </a:ext>
            </a:extLst>
          </p:cNvPr>
          <p:cNvCxnSpPr>
            <a:cxnSpLocks/>
          </p:cNvCxnSpPr>
          <p:nvPr/>
        </p:nvCxnSpPr>
        <p:spPr>
          <a:xfrm flipH="1">
            <a:off x="7807973" y="2290309"/>
            <a:ext cx="271756" cy="175936"/>
          </a:xfrm>
          <a:prstGeom prst="straightConnector1">
            <a:avLst/>
          </a:prstGeom>
          <a:ln w="1270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8B9F1620-5005-4745-A8C3-26FAD833124A}"/>
              </a:ext>
            </a:extLst>
          </p:cNvPr>
          <p:cNvSpPr txBox="1"/>
          <p:nvPr/>
        </p:nvSpPr>
        <p:spPr>
          <a:xfrm>
            <a:off x="10897261" y="2493517"/>
            <a:ext cx="1294740" cy="292388"/>
          </a:xfrm>
          <a:prstGeom prst="rect">
            <a:avLst/>
          </a:prstGeom>
          <a:noFill/>
        </p:spPr>
        <p:txBody>
          <a:bodyPr wrap="square" lIns="0" rIns="0" rtlCol="0">
            <a:spAutoFit/>
          </a:bodyPr>
          <a:lstStyle/>
          <a:p>
            <a:pPr algn="ctr"/>
            <a:r>
              <a:rPr lang="en-US" sz="1300" dirty="0">
                <a:solidFill>
                  <a:srgbClr val="404040"/>
                </a:solidFill>
                <a:latin typeface="+mj-lt"/>
              </a:rPr>
              <a:t>HRT Influent</a:t>
            </a:r>
          </a:p>
        </p:txBody>
      </p:sp>
      <p:pic>
        <p:nvPicPr>
          <p:cNvPr id="15" name="Picture 14" descr="Text&#10;&#10;Description automatically generated with medium confidence">
            <a:extLst>
              <a:ext uri="{FF2B5EF4-FFF2-40B4-BE49-F238E27FC236}">
                <a16:creationId xmlns:a16="http://schemas.microsoft.com/office/drawing/2014/main" id="{DD166CBD-35C9-6C99-9282-6B7AB0A047D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70894" y="6572250"/>
            <a:ext cx="1003575" cy="285750"/>
          </a:xfrm>
          <a:prstGeom prst="rect">
            <a:avLst/>
          </a:prstGeom>
        </p:spPr>
      </p:pic>
    </p:spTree>
    <p:extLst>
      <p:ext uri="{BB962C8B-B14F-4D97-AF65-F5344CB8AC3E}">
        <p14:creationId xmlns:p14="http://schemas.microsoft.com/office/powerpoint/2010/main" val="4237708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E2D4-B812-46F0-93FF-C578E63BC057}"/>
              </a:ext>
            </a:extLst>
          </p:cNvPr>
          <p:cNvSpPr>
            <a:spLocks noGrp="1"/>
          </p:cNvSpPr>
          <p:nvPr>
            <p:ph type="title"/>
          </p:nvPr>
        </p:nvSpPr>
        <p:spPr/>
        <p:txBody>
          <a:bodyPr/>
          <a:lstStyle/>
          <a:p>
            <a:r>
              <a:rPr lang="en-US" sz="3200"/>
              <a:t>Typical Year Flows / Storm Events</a:t>
            </a:r>
            <a:endParaRPr lang="en-US" sz="3200" dirty="0"/>
          </a:p>
        </p:txBody>
      </p:sp>
      <p:sp>
        <p:nvSpPr>
          <p:cNvPr id="3" name="Slide Number Placeholder 2">
            <a:extLst>
              <a:ext uri="{FF2B5EF4-FFF2-40B4-BE49-F238E27FC236}">
                <a16:creationId xmlns:a16="http://schemas.microsoft.com/office/drawing/2014/main" id="{BABD958E-B064-43B4-8D66-18CD11F47474}"/>
              </a:ext>
            </a:extLst>
          </p:cNvPr>
          <p:cNvSpPr>
            <a:spLocks noGrp="1"/>
          </p:cNvSpPr>
          <p:nvPr>
            <p:ph type="sldNum" sz="quarter" idx="10"/>
          </p:nvPr>
        </p:nvSpPr>
        <p:spPr/>
        <p:txBody>
          <a:bodyPr/>
          <a:lstStyle/>
          <a:p>
            <a:fld id="{ABF72756-0213-4A1F-BBDA-2E3072667FD8}" type="slidenum">
              <a:rPr lang="en-US" smtClean="0"/>
              <a:pPr/>
              <a:t>16</a:t>
            </a:fld>
            <a:endParaRPr lang="en-US" dirty="0"/>
          </a:p>
        </p:txBody>
      </p:sp>
      <p:sp>
        <p:nvSpPr>
          <p:cNvPr id="18" name="Text Placeholder 17">
            <a:extLst>
              <a:ext uri="{FF2B5EF4-FFF2-40B4-BE49-F238E27FC236}">
                <a16:creationId xmlns:a16="http://schemas.microsoft.com/office/drawing/2014/main" id="{3F930254-0D3E-70B6-0997-B87A7A7514BF}"/>
              </a:ext>
            </a:extLst>
          </p:cNvPr>
          <p:cNvSpPr>
            <a:spLocks noGrp="1"/>
          </p:cNvSpPr>
          <p:nvPr>
            <p:ph type="body" sz="quarter" idx="12"/>
          </p:nvPr>
        </p:nvSpPr>
        <p:spPr/>
        <p:txBody>
          <a:bodyPr/>
          <a:lstStyle/>
          <a:p>
            <a:endParaRPr lang="en-US"/>
          </a:p>
        </p:txBody>
      </p:sp>
      <p:sp>
        <p:nvSpPr>
          <p:cNvPr id="19" name="Text Placeholder 18">
            <a:extLst>
              <a:ext uri="{FF2B5EF4-FFF2-40B4-BE49-F238E27FC236}">
                <a16:creationId xmlns:a16="http://schemas.microsoft.com/office/drawing/2014/main" id="{8D5721F5-7FFE-A2B1-5B37-7A58292B5BB7}"/>
              </a:ext>
            </a:extLst>
          </p:cNvPr>
          <p:cNvSpPr>
            <a:spLocks noGrp="1"/>
          </p:cNvSpPr>
          <p:nvPr>
            <p:ph type="body" sz="quarter" idx="13"/>
          </p:nvPr>
        </p:nvSpPr>
        <p:spPr/>
        <p:txBody>
          <a:bodyPr/>
          <a:lstStyle/>
          <a:p>
            <a:endParaRPr lang="en-US" dirty="0"/>
          </a:p>
        </p:txBody>
      </p:sp>
      <p:sp>
        <p:nvSpPr>
          <p:cNvPr id="20" name="Text Placeholder 19">
            <a:extLst>
              <a:ext uri="{FF2B5EF4-FFF2-40B4-BE49-F238E27FC236}">
                <a16:creationId xmlns:a16="http://schemas.microsoft.com/office/drawing/2014/main" id="{9013FAA9-E7E9-544F-5219-AD85B5D6EE3C}"/>
              </a:ext>
            </a:extLst>
          </p:cNvPr>
          <p:cNvSpPr>
            <a:spLocks noGrp="1"/>
          </p:cNvSpPr>
          <p:nvPr>
            <p:ph type="body" sz="quarter" idx="14"/>
          </p:nvPr>
        </p:nvSpPr>
        <p:spPr>
          <a:xfrm>
            <a:off x="9490590" y="2205210"/>
            <a:ext cx="2519680" cy="3847207"/>
          </a:xfrm>
          <a:solidFill>
            <a:schemeClr val="accent4"/>
          </a:solidFill>
        </p:spPr>
        <p:txBody>
          <a:bodyPr wrap="square" rtlCol="0">
            <a:spAutoFit/>
          </a:bodyPr>
          <a:lstStyle/>
          <a:p>
            <a:pPr marL="285750" indent="-285750" defTabSz="356616" eaLnBrk="0" hangingPunct="0">
              <a:spcBef>
                <a:spcPct val="0"/>
              </a:spcBef>
              <a:spcAft>
                <a:spcPts val="1200"/>
              </a:spcAft>
              <a:buChar char="•"/>
            </a:pPr>
            <a:r>
              <a:rPr lang="en-US" sz="1800" i="1" dirty="0">
                <a:solidFill>
                  <a:schemeClr val="bg1"/>
                </a:solidFill>
              </a:rPr>
              <a:t>PC-</a:t>
            </a:r>
            <a:r>
              <a:rPr lang="en-US" sz="1800" i="1" dirty="0" err="1">
                <a:solidFill>
                  <a:schemeClr val="bg1"/>
                </a:solidFill>
              </a:rPr>
              <a:t>SWMM</a:t>
            </a:r>
            <a:r>
              <a:rPr lang="en-US" sz="1800" i="1" dirty="0">
                <a:solidFill>
                  <a:schemeClr val="bg1"/>
                </a:solidFill>
              </a:rPr>
              <a:t> System-Wide Model quantified typical year flows and HRT activations</a:t>
            </a:r>
          </a:p>
          <a:p>
            <a:pPr marL="285750" indent="-285750" defTabSz="356616" eaLnBrk="0" hangingPunct="0">
              <a:spcBef>
                <a:spcPct val="0"/>
              </a:spcBef>
              <a:spcAft>
                <a:spcPts val="1200"/>
              </a:spcAft>
              <a:buChar char="•"/>
            </a:pPr>
            <a:r>
              <a:rPr lang="en-US" sz="1800" i="1" dirty="0">
                <a:solidFill>
                  <a:schemeClr val="bg1"/>
                </a:solidFill>
              </a:rPr>
              <a:t>With 165 cfs HRT capacity, 8 storms will overflow Diversion Chamber Wall</a:t>
            </a:r>
          </a:p>
        </p:txBody>
      </p:sp>
      <p:sp>
        <p:nvSpPr>
          <p:cNvPr id="6" name="Text Placeholder 2">
            <a:extLst>
              <a:ext uri="{FF2B5EF4-FFF2-40B4-BE49-F238E27FC236}">
                <a16:creationId xmlns:a16="http://schemas.microsoft.com/office/drawing/2014/main" id="{C565BCB8-0B38-4ED6-AA07-19B8C26E352F}"/>
              </a:ext>
            </a:extLst>
          </p:cNvPr>
          <p:cNvSpPr txBox="1">
            <a:spLocks/>
          </p:cNvSpPr>
          <p:nvPr/>
        </p:nvSpPr>
        <p:spPr>
          <a:xfrm>
            <a:off x="2149489" y="1207201"/>
            <a:ext cx="8127886" cy="3946358"/>
          </a:xfrm>
          <a:prstGeom prst="rect">
            <a:avLst/>
          </a:prstGeom>
        </p:spPr>
        <p:txBody>
          <a:bodyPr vert="horz" lIns="91440" tIns="45720" rIns="91440" bIns="45720" rtlCol="0" anchor="ctr"/>
          <a:lstStyle>
            <a:defPPr>
              <a:defRPr lang="en-US"/>
            </a:defPPr>
            <a:lvl1pPr algn="r" defTabSz="356616" rtl="0" eaLnBrk="0" fontAlgn="base" hangingPunct="0">
              <a:spcBef>
                <a:spcPct val="0"/>
              </a:spcBef>
              <a:spcAft>
                <a:spcPct val="0"/>
              </a:spcAft>
              <a:defRPr sz="1000" kern="1200">
                <a:solidFill>
                  <a:schemeClr val="bg1"/>
                </a:solidFill>
                <a:latin typeface="+mj-lt"/>
                <a:ea typeface="MS PGothic" panose="020B0600070205080204" pitchFamily="34" charset="-128"/>
                <a:cs typeface="+mn-cs"/>
              </a:defRPr>
            </a:lvl1pPr>
            <a:lvl2pPr marL="356616" algn="l" defTabSz="356616"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713232" algn="l" defTabSz="356616"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069848" algn="l" defTabSz="356616"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426464" algn="l" defTabSz="356616"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1783080" algn="l" defTabSz="713232"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139696" algn="l" defTabSz="713232"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2496312" algn="l" defTabSz="713232"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2852928" algn="l" defTabSz="713232"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457200" indent="-457200">
              <a:buFont typeface="Arial" panose="020B0604020202020204" pitchFamily="34" charset="0"/>
              <a:buChar char="•"/>
            </a:pPr>
            <a:endParaRPr lang="en-US"/>
          </a:p>
          <a:p>
            <a:pPr lvl="1"/>
            <a:endParaRPr lang="en-US" dirty="0"/>
          </a:p>
        </p:txBody>
      </p:sp>
      <p:sp>
        <p:nvSpPr>
          <p:cNvPr id="7" name="Text Placeholder 2">
            <a:extLst>
              <a:ext uri="{FF2B5EF4-FFF2-40B4-BE49-F238E27FC236}">
                <a16:creationId xmlns:a16="http://schemas.microsoft.com/office/drawing/2014/main" id="{554E1E70-2B15-4A42-8C72-FA8F24049BFF}"/>
              </a:ext>
            </a:extLst>
          </p:cNvPr>
          <p:cNvSpPr txBox="1">
            <a:spLocks/>
          </p:cNvSpPr>
          <p:nvPr/>
        </p:nvSpPr>
        <p:spPr>
          <a:xfrm>
            <a:off x="2149489" y="1302807"/>
            <a:ext cx="8127886" cy="3946358"/>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ts val="0"/>
              </a:spcBef>
              <a:spcAft>
                <a:spcPts val="950"/>
              </a:spcAft>
              <a:buClr>
                <a:schemeClr val="tx1">
                  <a:lumMod val="75000"/>
                  <a:lumOff val="25000"/>
                </a:schemeClr>
              </a:buClr>
              <a:buSzPct val="105000"/>
              <a:buFont typeface="Arial" panose="020B0604020202020204" pitchFamily="34" charset="0"/>
              <a:buNone/>
              <a:tabLst/>
              <a:defRPr sz="2600" kern="1200">
                <a:solidFill>
                  <a:schemeClr val="tx1">
                    <a:lumMod val="75000"/>
                    <a:lumOff val="25000"/>
                  </a:schemeClr>
                </a:solidFill>
                <a:latin typeface="+mn-lt"/>
                <a:ea typeface="MS PGothic" panose="020B0600070205080204" pitchFamily="34" charset="-128"/>
                <a:cs typeface="+mn-cs"/>
              </a:defRPr>
            </a:lvl1pPr>
            <a:lvl2pPr marL="457200" marR="0" indent="0" algn="l" defTabSz="914400" rtl="0" eaLnBrk="1" fontAlgn="auto" latinLnBrk="0" hangingPunct="1">
              <a:lnSpc>
                <a:spcPct val="100000"/>
              </a:lnSpc>
              <a:spcBef>
                <a:spcPts val="0"/>
              </a:spcBef>
              <a:spcAft>
                <a:spcPts val="950"/>
              </a:spcAft>
              <a:buClr>
                <a:schemeClr val="tx1">
                  <a:lumMod val="75000"/>
                  <a:lumOff val="25000"/>
                </a:schemeClr>
              </a:buClr>
              <a:buSzPct val="105000"/>
              <a:buFont typeface="Arial" panose="020B0604020202020204" pitchFamily="34" charset="0"/>
              <a:buNone/>
              <a:tabLst/>
              <a:defRPr sz="2000" kern="1200">
                <a:solidFill>
                  <a:schemeClr val="tx1">
                    <a:lumMod val="75000"/>
                    <a:lumOff val="25000"/>
                  </a:schemeClr>
                </a:solidFill>
                <a:latin typeface="+mn-lt"/>
                <a:ea typeface="MS PGothic" panose="020B0600070205080204" pitchFamily="34" charset="-128"/>
                <a:cs typeface="+mn-cs"/>
              </a:defRPr>
            </a:lvl2pPr>
            <a:lvl3pPr marL="914400" marR="0" indent="0" algn="l" defTabSz="914400" rtl="0" eaLnBrk="1" fontAlgn="auto" latinLnBrk="0" hangingPunct="1">
              <a:lnSpc>
                <a:spcPct val="100000"/>
              </a:lnSpc>
              <a:spcBef>
                <a:spcPts val="0"/>
              </a:spcBef>
              <a:spcAft>
                <a:spcPts val="950"/>
              </a:spcAft>
              <a:buClr>
                <a:schemeClr val="tx1">
                  <a:lumMod val="75000"/>
                  <a:lumOff val="25000"/>
                </a:schemeClr>
              </a:buClr>
              <a:buSzPct val="105000"/>
              <a:buFont typeface="Arial" panose="020B0604020202020204" pitchFamily="34" charset="0"/>
              <a:buNone/>
              <a:tabLst/>
              <a:defRPr sz="1500" b="0" kern="1200">
                <a:solidFill>
                  <a:schemeClr val="tx1">
                    <a:lumMod val="50000"/>
                    <a:lumOff val="50000"/>
                  </a:schemeClr>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a:p>
        </p:txBody>
      </p:sp>
      <p:grpSp>
        <p:nvGrpSpPr>
          <p:cNvPr id="21" name="Group 20">
            <a:extLst>
              <a:ext uri="{FF2B5EF4-FFF2-40B4-BE49-F238E27FC236}">
                <a16:creationId xmlns:a16="http://schemas.microsoft.com/office/drawing/2014/main" id="{E1CF682E-0E92-0D87-C3C3-CE10B885F9D5}"/>
              </a:ext>
            </a:extLst>
          </p:cNvPr>
          <p:cNvGrpSpPr/>
          <p:nvPr/>
        </p:nvGrpSpPr>
        <p:grpSpPr>
          <a:xfrm>
            <a:off x="304376" y="907530"/>
            <a:ext cx="8870104" cy="5624689"/>
            <a:chOff x="3321896" y="948170"/>
            <a:chExt cx="8870104" cy="5624689"/>
          </a:xfrm>
        </p:grpSpPr>
        <p:pic>
          <p:nvPicPr>
            <p:cNvPr id="8" name="Picture 7">
              <a:extLst>
                <a:ext uri="{FF2B5EF4-FFF2-40B4-BE49-F238E27FC236}">
                  <a16:creationId xmlns:a16="http://schemas.microsoft.com/office/drawing/2014/main" id="{F17772BC-F828-4ACE-B1C8-1147E52872E3}"/>
                </a:ext>
              </a:extLst>
            </p:cNvPr>
            <p:cNvPicPr>
              <a:picLocks noChangeAspect="1"/>
            </p:cNvPicPr>
            <p:nvPr/>
          </p:nvPicPr>
          <p:blipFill>
            <a:blip r:embed="rId3"/>
            <a:stretch>
              <a:fillRect/>
            </a:stretch>
          </p:blipFill>
          <p:spPr>
            <a:xfrm>
              <a:off x="3321896" y="948170"/>
              <a:ext cx="8870104" cy="5624689"/>
            </a:xfrm>
            <a:prstGeom prst="rect">
              <a:avLst/>
            </a:prstGeom>
          </p:spPr>
        </p:pic>
        <p:sp>
          <p:nvSpPr>
            <p:cNvPr id="9" name="TextBox 8">
              <a:extLst>
                <a:ext uri="{FF2B5EF4-FFF2-40B4-BE49-F238E27FC236}">
                  <a16:creationId xmlns:a16="http://schemas.microsoft.com/office/drawing/2014/main" id="{35F1CB75-40B2-4005-9D63-A006806A5669}"/>
                </a:ext>
              </a:extLst>
            </p:cNvPr>
            <p:cNvSpPr txBox="1"/>
            <p:nvPr/>
          </p:nvSpPr>
          <p:spPr>
            <a:xfrm>
              <a:off x="3902394" y="1359381"/>
              <a:ext cx="895468" cy="338554"/>
            </a:xfrm>
            <a:prstGeom prst="rect">
              <a:avLst/>
            </a:prstGeom>
            <a:solidFill>
              <a:schemeClr val="bg1">
                <a:lumMod val="65000"/>
              </a:schemeClr>
            </a:solidFill>
          </p:spPr>
          <p:txBody>
            <a:bodyPr wrap="square" rtlCol="0">
              <a:spAutoFit/>
            </a:bodyPr>
            <a:lstStyle/>
            <a:p>
              <a:r>
                <a:rPr lang="en-US" sz="1600" b="1" dirty="0">
                  <a:solidFill>
                    <a:schemeClr val="bg1"/>
                  </a:solidFill>
                  <a:latin typeface="+mn-lt"/>
                </a:rPr>
                <a:t>458 cfs</a:t>
              </a:r>
            </a:p>
          </p:txBody>
        </p:sp>
        <p:sp>
          <p:nvSpPr>
            <p:cNvPr id="10" name="TextBox 9">
              <a:extLst>
                <a:ext uri="{FF2B5EF4-FFF2-40B4-BE49-F238E27FC236}">
                  <a16:creationId xmlns:a16="http://schemas.microsoft.com/office/drawing/2014/main" id="{CA0BB65A-995C-4BD6-9983-489810AE7751}"/>
                </a:ext>
              </a:extLst>
            </p:cNvPr>
            <p:cNvSpPr txBox="1"/>
            <p:nvPr/>
          </p:nvSpPr>
          <p:spPr>
            <a:xfrm>
              <a:off x="3902394" y="3753955"/>
              <a:ext cx="895468" cy="338554"/>
            </a:xfrm>
            <a:prstGeom prst="rect">
              <a:avLst/>
            </a:prstGeom>
            <a:solidFill>
              <a:schemeClr val="bg1">
                <a:lumMod val="65000"/>
              </a:schemeClr>
            </a:solidFill>
          </p:spPr>
          <p:txBody>
            <a:bodyPr wrap="square" rtlCol="0">
              <a:spAutoFit/>
            </a:bodyPr>
            <a:lstStyle/>
            <a:p>
              <a:r>
                <a:rPr lang="en-US" sz="1600" b="1" dirty="0">
                  <a:solidFill>
                    <a:schemeClr val="bg1"/>
                  </a:solidFill>
                  <a:latin typeface="+mn-lt"/>
                </a:rPr>
                <a:t>165 cfs</a:t>
              </a:r>
            </a:p>
          </p:txBody>
        </p:sp>
        <p:sp>
          <p:nvSpPr>
            <p:cNvPr id="11" name="TextBox 10">
              <a:extLst>
                <a:ext uri="{FF2B5EF4-FFF2-40B4-BE49-F238E27FC236}">
                  <a16:creationId xmlns:a16="http://schemas.microsoft.com/office/drawing/2014/main" id="{5D3F98FA-24AD-40F7-AD02-E1E7A1530F2A}"/>
                </a:ext>
              </a:extLst>
            </p:cNvPr>
            <p:cNvSpPr txBox="1"/>
            <p:nvPr/>
          </p:nvSpPr>
          <p:spPr>
            <a:xfrm>
              <a:off x="3902394" y="4545417"/>
              <a:ext cx="762933" cy="338554"/>
            </a:xfrm>
            <a:prstGeom prst="rect">
              <a:avLst/>
            </a:prstGeom>
            <a:solidFill>
              <a:schemeClr val="bg1">
                <a:lumMod val="65000"/>
              </a:schemeClr>
            </a:solidFill>
          </p:spPr>
          <p:txBody>
            <a:bodyPr wrap="square" rtlCol="0">
              <a:spAutoFit/>
            </a:bodyPr>
            <a:lstStyle/>
            <a:p>
              <a:r>
                <a:rPr lang="en-US" sz="1600" b="1" dirty="0">
                  <a:solidFill>
                    <a:schemeClr val="bg1"/>
                  </a:solidFill>
                  <a:latin typeface="+mn-lt"/>
                </a:rPr>
                <a:t>79 cfs</a:t>
              </a:r>
            </a:p>
          </p:txBody>
        </p:sp>
      </p:grpSp>
      <p:graphicFrame>
        <p:nvGraphicFramePr>
          <p:cNvPr id="12" name="Table 11">
            <a:extLst>
              <a:ext uri="{FF2B5EF4-FFF2-40B4-BE49-F238E27FC236}">
                <a16:creationId xmlns:a16="http://schemas.microsoft.com/office/drawing/2014/main" id="{8956AEF2-F790-4EC9-8EAF-5FCF8EF27809}"/>
              </a:ext>
            </a:extLst>
          </p:cNvPr>
          <p:cNvGraphicFramePr>
            <a:graphicFrameLocks noGrp="1"/>
          </p:cNvGraphicFramePr>
          <p:nvPr>
            <p:extLst>
              <p:ext uri="{D42A27DB-BD31-4B8C-83A1-F6EECF244321}">
                <p14:modId xmlns:p14="http://schemas.microsoft.com/office/powerpoint/2010/main" val="2260970000"/>
              </p:ext>
            </p:extLst>
          </p:nvPr>
        </p:nvGraphicFramePr>
        <p:xfrm>
          <a:off x="6055360" y="1899920"/>
          <a:ext cx="2703990" cy="1189770"/>
        </p:xfrm>
        <a:graphic>
          <a:graphicData uri="http://schemas.openxmlformats.org/drawingml/2006/table">
            <a:tbl>
              <a:tblPr>
                <a:tableStyleId>{5C22544A-7EE6-4342-B048-85BDC9FD1C3A}</a:tableStyleId>
              </a:tblPr>
              <a:tblGrid>
                <a:gridCol w="1560371">
                  <a:extLst>
                    <a:ext uri="{9D8B030D-6E8A-4147-A177-3AD203B41FA5}">
                      <a16:colId xmlns:a16="http://schemas.microsoft.com/office/drawing/2014/main" val="1901315861"/>
                    </a:ext>
                  </a:extLst>
                </a:gridCol>
                <a:gridCol w="1143619">
                  <a:extLst>
                    <a:ext uri="{9D8B030D-6E8A-4147-A177-3AD203B41FA5}">
                      <a16:colId xmlns:a16="http://schemas.microsoft.com/office/drawing/2014/main" val="1304233575"/>
                    </a:ext>
                  </a:extLst>
                </a:gridCol>
              </a:tblGrid>
              <a:tr h="237954">
                <a:tc gridSpan="2">
                  <a:txBody>
                    <a:bodyPr/>
                    <a:lstStyle/>
                    <a:p>
                      <a:pPr algn="ctr" fontAlgn="b"/>
                      <a:r>
                        <a:rPr lang="en-US" sz="1400" u="none" strike="noStrike" dirty="0">
                          <a:effectLst/>
                        </a:rPr>
                        <a:t>Approx. Storm Count</a:t>
                      </a:r>
                      <a:endParaRPr lang="en-US" sz="1400" b="0" i="0" u="none" strike="noStrike" dirty="0">
                        <a:solidFill>
                          <a:srgbClr val="000000"/>
                        </a:solidFill>
                        <a:effectLst/>
                        <a:latin typeface="Calibri" panose="020F0502020204030204" pitchFamily="34" charset="0"/>
                      </a:endParaRPr>
                    </a:p>
                  </a:txBody>
                  <a:tcPr marL="6350" marR="6350" marT="6350" marB="0" anchor="b">
                    <a:solidFill>
                      <a:schemeClr val="bg2">
                        <a:lumMod val="40000"/>
                        <a:lumOff val="60000"/>
                      </a:schemeClr>
                    </a:solidFill>
                  </a:tcPr>
                </a:tc>
                <a:tc hMerge="1">
                  <a:txBody>
                    <a:bodyPr/>
                    <a:lstStyle/>
                    <a:p>
                      <a:endParaRPr lang="en-US"/>
                    </a:p>
                  </a:txBody>
                  <a:tcPr/>
                </a:tc>
                <a:extLst>
                  <a:ext uri="{0D108BD9-81ED-4DB2-BD59-A6C34878D82A}">
                    <a16:rowId xmlns:a16="http://schemas.microsoft.com/office/drawing/2014/main" val="3595637989"/>
                  </a:ext>
                </a:extLst>
              </a:tr>
              <a:tr h="237954">
                <a:tc>
                  <a:txBody>
                    <a:bodyPr/>
                    <a:lstStyle/>
                    <a:p>
                      <a:pPr algn="ctr" fontAlgn="b"/>
                      <a:r>
                        <a:rPr lang="en-US" sz="1400" u="none" strike="noStrike" dirty="0">
                          <a:effectLst/>
                        </a:rPr>
                        <a:t>8-78 cfs</a:t>
                      </a:r>
                      <a:endParaRPr lang="en-US" sz="1400" b="0" i="0" u="none" strike="noStrike" dirty="0">
                        <a:solidFill>
                          <a:srgbClr val="000000"/>
                        </a:solidFill>
                        <a:effectLst/>
                        <a:latin typeface="Calibri" panose="020F0502020204030204" pitchFamily="34" charset="0"/>
                      </a:endParaRPr>
                    </a:p>
                  </a:txBody>
                  <a:tcPr marL="6350" marR="6350" marT="6350" marB="0" anchor="b">
                    <a:solidFill>
                      <a:schemeClr val="bg2">
                        <a:lumMod val="40000"/>
                        <a:lumOff val="60000"/>
                      </a:schemeClr>
                    </a:solidFill>
                  </a:tcPr>
                </a:tc>
                <a:tc>
                  <a:txBody>
                    <a:bodyPr/>
                    <a:lstStyle/>
                    <a:p>
                      <a:pPr algn="ctr" fontAlgn="b"/>
                      <a:r>
                        <a:rPr lang="en-US" sz="1400" u="none" strike="noStrike" dirty="0">
                          <a:effectLst/>
                        </a:rPr>
                        <a:t>29 storms</a:t>
                      </a:r>
                      <a:endParaRPr lang="en-US" sz="1400" b="0" i="0" u="none" strike="noStrike" dirty="0">
                        <a:solidFill>
                          <a:srgbClr val="000000"/>
                        </a:solidFill>
                        <a:effectLst/>
                        <a:latin typeface="Calibri" panose="020F0502020204030204" pitchFamily="34" charset="0"/>
                      </a:endParaRPr>
                    </a:p>
                  </a:txBody>
                  <a:tcPr marL="6350" marR="6350" marT="6350" marB="0" anchor="b">
                    <a:solidFill>
                      <a:schemeClr val="bg2">
                        <a:lumMod val="40000"/>
                        <a:lumOff val="60000"/>
                      </a:schemeClr>
                    </a:solidFill>
                  </a:tcPr>
                </a:tc>
                <a:extLst>
                  <a:ext uri="{0D108BD9-81ED-4DB2-BD59-A6C34878D82A}">
                    <a16:rowId xmlns:a16="http://schemas.microsoft.com/office/drawing/2014/main" val="4228517163"/>
                  </a:ext>
                </a:extLst>
              </a:tr>
              <a:tr h="237954">
                <a:tc>
                  <a:txBody>
                    <a:bodyPr/>
                    <a:lstStyle/>
                    <a:p>
                      <a:pPr algn="ctr" fontAlgn="b"/>
                      <a:r>
                        <a:rPr lang="en-US" sz="1400" u="none" strike="noStrike" dirty="0">
                          <a:effectLst/>
                        </a:rPr>
                        <a:t>79-164 cfs</a:t>
                      </a:r>
                      <a:endParaRPr lang="en-US" sz="1400" b="0" i="0" u="none" strike="noStrike" dirty="0">
                        <a:solidFill>
                          <a:srgbClr val="000000"/>
                        </a:solidFill>
                        <a:effectLst/>
                        <a:latin typeface="Calibri" panose="020F0502020204030204" pitchFamily="34" charset="0"/>
                      </a:endParaRPr>
                    </a:p>
                  </a:txBody>
                  <a:tcPr marL="6350" marR="6350" marT="6350" marB="0" anchor="b">
                    <a:solidFill>
                      <a:schemeClr val="bg2">
                        <a:lumMod val="40000"/>
                        <a:lumOff val="60000"/>
                      </a:schemeClr>
                    </a:solidFill>
                  </a:tcPr>
                </a:tc>
                <a:tc>
                  <a:txBody>
                    <a:bodyPr/>
                    <a:lstStyle/>
                    <a:p>
                      <a:pPr algn="ctr" fontAlgn="b"/>
                      <a:r>
                        <a:rPr lang="en-US" sz="1400" u="none" strike="noStrike" dirty="0">
                          <a:effectLst/>
                        </a:rPr>
                        <a:t>8 storms</a:t>
                      </a:r>
                      <a:endParaRPr lang="en-US" sz="1400" b="0" i="0" u="none" strike="noStrike" dirty="0">
                        <a:solidFill>
                          <a:srgbClr val="000000"/>
                        </a:solidFill>
                        <a:effectLst/>
                        <a:latin typeface="Calibri" panose="020F0502020204030204" pitchFamily="34" charset="0"/>
                      </a:endParaRPr>
                    </a:p>
                  </a:txBody>
                  <a:tcPr marL="6350" marR="6350" marT="6350" marB="0" anchor="b">
                    <a:solidFill>
                      <a:schemeClr val="bg2">
                        <a:lumMod val="40000"/>
                        <a:lumOff val="60000"/>
                      </a:schemeClr>
                    </a:solidFill>
                  </a:tcPr>
                </a:tc>
                <a:extLst>
                  <a:ext uri="{0D108BD9-81ED-4DB2-BD59-A6C34878D82A}">
                    <a16:rowId xmlns:a16="http://schemas.microsoft.com/office/drawing/2014/main" val="3304520527"/>
                  </a:ext>
                </a:extLst>
              </a:tr>
              <a:tr h="237954">
                <a:tc>
                  <a:txBody>
                    <a:bodyPr/>
                    <a:lstStyle/>
                    <a:p>
                      <a:pPr algn="ctr" fontAlgn="b"/>
                      <a:r>
                        <a:rPr lang="en-US" sz="1400" u="none" strike="noStrike" dirty="0">
                          <a:effectLst/>
                        </a:rPr>
                        <a:t>165-457 cfs</a:t>
                      </a:r>
                      <a:endParaRPr lang="en-US" sz="1400" b="0" i="0" u="none" strike="noStrike" dirty="0">
                        <a:solidFill>
                          <a:srgbClr val="000000"/>
                        </a:solidFill>
                        <a:effectLst/>
                        <a:latin typeface="Calibri" panose="020F0502020204030204" pitchFamily="34" charset="0"/>
                      </a:endParaRPr>
                    </a:p>
                  </a:txBody>
                  <a:tcPr marL="6350" marR="6350" marT="6350" marB="0" anchor="b">
                    <a:solidFill>
                      <a:schemeClr val="bg2">
                        <a:lumMod val="40000"/>
                        <a:lumOff val="60000"/>
                      </a:schemeClr>
                    </a:solidFill>
                  </a:tcPr>
                </a:tc>
                <a:tc>
                  <a:txBody>
                    <a:bodyPr/>
                    <a:lstStyle/>
                    <a:p>
                      <a:pPr algn="ctr" fontAlgn="b"/>
                      <a:r>
                        <a:rPr lang="en-US" sz="1400" u="none" strike="noStrike" dirty="0">
                          <a:effectLst/>
                        </a:rPr>
                        <a:t>7 storms</a:t>
                      </a:r>
                      <a:endParaRPr lang="en-US" sz="1400" b="0" i="0" u="none" strike="noStrike" dirty="0">
                        <a:solidFill>
                          <a:srgbClr val="000000"/>
                        </a:solidFill>
                        <a:effectLst/>
                        <a:latin typeface="Calibri" panose="020F0502020204030204" pitchFamily="34" charset="0"/>
                      </a:endParaRPr>
                    </a:p>
                  </a:txBody>
                  <a:tcPr marL="6350" marR="6350" marT="6350" marB="0" anchor="b">
                    <a:solidFill>
                      <a:schemeClr val="bg2">
                        <a:lumMod val="40000"/>
                        <a:lumOff val="60000"/>
                      </a:schemeClr>
                    </a:solidFill>
                  </a:tcPr>
                </a:tc>
                <a:extLst>
                  <a:ext uri="{0D108BD9-81ED-4DB2-BD59-A6C34878D82A}">
                    <a16:rowId xmlns:a16="http://schemas.microsoft.com/office/drawing/2014/main" val="267594177"/>
                  </a:ext>
                </a:extLst>
              </a:tr>
              <a:tr h="237954">
                <a:tc>
                  <a:txBody>
                    <a:bodyPr/>
                    <a:lstStyle/>
                    <a:p>
                      <a:pPr algn="ctr" fontAlgn="b"/>
                      <a:r>
                        <a:rPr lang="en-US" sz="1400" u="none" strike="noStrike" dirty="0">
                          <a:effectLst/>
                        </a:rPr>
                        <a:t>458 cfs </a:t>
                      </a:r>
                      <a:endParaRPr lang="en-US" sz="1400" b="0" i="0" u="none" strike="noStrike" dirty="0">
                        <a:solidFill>
                          <a:srgbClr val="000000"/>
                        </a:solidFill>
                        <a:effectLst/>
                        <a:latin typeface="Calibri" panose="020F0502020204030204" pitchFamily="34" charset="0"/>
                      </a:endParaRPr>
                    </a:p>
                  </a:txBody>
                  <a:tcPr marL="6350" marR="6350" marT="6350" marB="0" anchor="b">
                    <a:solidFill>
                      <a:schemeClr val="bg2">
                        <a:lumMod val="40000"/>
                        <a:lumOff val="60000"/>
                      </a:schemeClr>
                    </a:solidFill>
                  </a:tcPr>
                </a:tc>
                <a:tc>
                  <a:txBody>
                    <a:bodyPr/>
                    <a:lstStyle/>
                    <a:p>
                      <a:pPr algn="ctr" fontAlgn="b"/>
                      <a:r>
                        <a:rPr lang="en-US" sz="1400" u="none" strike="noStrike" dirty="0">
                          <a:effectLst/>
                        </a:rPr>
                        <a:t>1 storm</a:t>
                      </a:r>
                      <a:endParaRPr lang="en-US" sz="1400" b="0" i="0" u="none" strike="noStrike" dirty="0">
                        <a:solidFill>
                          <a:srgbClr val="000000"/>
                        </a:solidFill>
                        <a:effectLst/>
                        <a:latin typeface="Calibri" panose="020F0502020204030204" pitchFamily="34" charset="0"/>
                      </a:endParaRPr>
                    </a:p>
                  </a:txBody>
                  <a:tcPr marL="6350" marR="6350" marT="6350" marB="0" anchor="b">
                    <a:solidFill>
                      <a:schemeClr val="bg2">
                        <a:lumMod val="40000"/>
                        <a:lumOff val="60000"/>
                      </a:schemeClr>
                    </a:solidFill>
                  </a:tcPr>
                </a:tc>
                <a:extLst>
                  <a:ext uri="{0D108BD9-81ED-4DB2-BD59-A6C34878D82A}">
                    <a16:rowId xmlns:a16="http://schemas.microsoft.com/office/drawing/2014/main" val="2067841643"/>
                  </a:ext>
                </a:extLst>
              </a:tr>
            </a:tbl>
          </a:graphicData>
        </a:graphic>
      </p:graphicFrame>
      <p:pic>
        <p:nvPicPr>
          <p:cNvPr id="4" name="Picture 3" descr="Text&#10;&#10;Description automatically generated with medium confidence">
            <a:extLst>
              <a:ext uri="{FF2B5EF4-FFF2-40B4-BE49-F238E27FC236}">
                <a16:creationId xmlns:a16="http://schemas.microsoft.com/office/drawing/2014/main" id="{2C0A079B-2566-852C-D6DC-F4BD00CC269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70894" y="6572250"/>
            <a:ext cx="1003575" cy="285750"/>
          </a:xfrm>
          <a:prstGeom prst="rect">
            <a:avLst/>
          </a:prstGeom>
        </p:spPr>
      </p:pic>
    </p:spTree>
    <p:extLst>
      <p:ext uri="{BB962C8B-B14F-4D97-AF65-F5344CB8AC3E}">
        <p14:creationId xmlns:p14="http://schemas.microsoft.com/office/powerpoint/2010/main" val="738066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E2D4-B812-46F0-93FF-C578E63BC057}"/>
              </a:ext>
            </a:extLst>
          </p:cNvPr>
          <p:cNvSpPr>
            <a:spLocks noGrp="1"/>
          </p:cNvSpPr>
          <p:nvPr>
            <p:ph type="title"/>
          </p:nvPr>
        </p:nvSpPr>
        <p:spPr/>
        <p:txBody>
          <a:bodyPr/>
          <a:lstStyle/>
          <a:p>
            <a:r>
              <a:rPr lang="en-US" sz="3200" dirty="0"/>
              <a:t>CFD Modeling to Optimize Disinfection</a:t>
            </a:r>
          </a:p>
        </p:txBody>
      </p:sp>
      <p:sp>
        <p:nvSpPr>
          <p:cNvPr id="3" name="Slide Number Placeholder 2">
            <a:extLst>
              <a:ext uri="{FF2B5EF4-FFF2-40B4-BE49-F238E27FC236}">
                <a16:creationId xmlns:a16="http://schemas.microsoft.com/office/drawing/2014/main" id="{BABD958E-B064-43B4-8D66-18CD11F47474}"/>
              </a:ext>
            </a:extLst>
          </p:cNvPr>
          <p:cNvSpPr>
            <a:spLocks noGrp="1"/>
          </p:cNvSpPr>
          <p:nvPr>
            <p:ph type="sldNum" sz="quarter" idx="10"/>
          </p:nvPr>
        </p:nvSpPr>
        <p:spPr/>
        <p:txBody>
          <a:bodyPr/>
          <a:lstStyle/>
          <a:p>
            <a:fld id="{ABF72756-0213-4A1F-BBDA-2E3072667FD8}" type="slidenum">
              <a:rPr lang="en-US" smtClean="0"/>
              <a:pPr/>
              <a:t>17</a:t>
            </a:fld>
            <a:endParaRPr lang="en-US" dirty="0"/>
          </a:p>
        </p:txBody>
      </p:sp>
      <p:sp>
        <p:nvSpPr>
          <p:cNvPr id="4" name="Text Placeholder 3">
            <a:extLst>
              <a:ext uri="{FF2B5EF4-FFF2-40B4-BE49-F238E27FC236}">
                <a16:creationId xmlns:a16="http://schemas.microsoft.com/office/drawing/2014/main" id="{48284E5A-37B3-494B-B901-66300A15D416}"/>
              </a:ext>
            </a:extLst>
          </p:cNvPr>
          <p:cNvSpPr>
            <a:spLocks noGrp="1"/>
          </p:cNvSpPr>
          <p:nvPr>
            <p:ph type="body" sz="quarter" idx="12"/>
          </p:nvPr>
        </p:nvSpPr>
        <p:spPr>
          <a:xfrm>
            <a:off x="626835" y="908050"/>
            <a:ext cx="9069615" cy="292100"/>
          </a:xfrm>
        </p:spPr>
        <p:txBody>
          <a:bodyPr/>
          <a:lstStyle/>
          <a:p>
            <a:r>
              <a:rPr lang="en-US" sz="2000" dirty="0"/>
              <a:t>Increase Detention Time with Flow Baffling and Bending Weir Removal</a:t>
            </a:r>
          </a:p>
        </p:txBody>
      </p:sp>
      <p:pic>
        <p:nvPicPr>
          <p:cNvPr id="6" name="Picture 5">
            <a:extLst>
              <a:ext uri="{FF2B5EF4-FFF2-40B4-BE49-F238E27FC236}">
                <a16:creationId xmlns:a16="http://schemas.microsoft.com/office/drawing/2014/main" id="{6DDE937C-5878-4127-819C-1DCE78841C1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26836" y="2581566"/>
            <a:ext cx="5943600" cy="3157224"/>
          </a:xfrm>
          <a:prstGeom prst="rect">
            <a:avLst/>
          </a:prstGeom>
        </p:spPr>
      </p:pic>
      <p:sp>
        <p:nvSpPr>
          <p:cNvPr id="7" name="Freeform: Shape 6">
            <a:extLst>
              <a:ext uri="{FF2B5EF4-FFF2-40B4-BE49-F238E27FC236}">
                <a16:creationId xmlns:a16="http://schemas.microsoft.com/office/drawing/2014/main" id="{DE58B72C-6C4C-4B68-A132-86B65CDE531F}"/>
              </a:ext>
            </a:extLst>
          </p:cNvPr>
          <p:cNvSpPr/>
          <p:nvPr/>
        </p:nvSpPr>
        <p:spPr>
          <a:xfrm>
            <a:off x="1951434" y="4162305"/>
            <a:ext cx="201168" cy="182880"/>
          </a:xfrm>
          <a:custGeom>
            <a:avLst/>
            <a:gdLst>
              <a:gd name="connsiteX0" fmla="*/ 0 w 254524"/>
              <a:gd name="connsiteY0" fmla="*/ 207390 h 207390"/>
              <a:gd name="connsiteX1" fmla="*/ 254524 w 254524"/>
              <a:gd name="connsiteY1" fmla="*/ 207390 h 207390"/>
              <a:gd name="connsiteX2" fmla="*/ 141402 w 254524"/>
              <a:gd name="connsiteY2" fmla="*/ 0 h 207390"/>
              <a:gd name="connsiteX3" fmla="*/ 56561 w 254524"/>
              <a:gd name="connsiteY3" fmla="*/ 0 h 207390"/>
              <a:gd name="connsiteX4" fmla="*/ 0 w 254524"/>
              <a:gd name="connsiteY4" fmla="*/ 207390 h 207390"/>
              <a:gd name="connsiteX0" fmla="*/ 0 w 254524"/>
              <a:gd name="connsiteY0" fmla="*/ 222479 h 222479"/>
              <a:gd name="connsiteX1" fmla="*/ 254524 w 254524"/>
              <a:gd name="connsiteY1" fmla="*/ 222479 h 222479"/>
              <a:gd name="connsiteX2" fmla="*/ 153473 w 254524"/>
              <a:gd name="connsiteY2" fmla="*/ 0 h 222479"/>
              <a:gd name="connsiteX3" fmla="*/ 56561 w 254524"/>
              <a:gd name="connsiteY3" fmla="*/ 15089 h 222479"/>
              <a:gd name="connsiteX4" fmla="*/ 0 w 254524"/>
              <a:gd name="connsiteY4" fmla="*/ 222479 h 222479"/>
              <a:gd name="connsiteX0" fmla="*/ 0 w 254524"/>
              <a:gd name="connsiteY0" fmla="*/ 222479 h 222479"/>
              <a:gd name="connsiteX1" fmla="*/ 254524 w 254524"/>
              <a:gd name="connsiteY1" fmla="*/ 222479 h 222479"/>
              <a:gd name="connsiteX2" fmla="*/ 153473 w 254524"/>
              <a:gd name="connsiteY2" fmla="*/ 0 h 222479"/>
              <a:gd name="connsiteX3" fmla="*/ 71650 w 254524"/>
              <a:gd name="connsiteY3" fmla="*/ 0 h 222479"/>
              <a:gd name="connsiteX4" fmla="*/ 0 w 254524"/>
              <a:gd name="connsiteY4" fmla="*/ 222479 h 222479"/>
              <a:gd name="connsiteX0" fmla="*/ 0 w 266595"/>
              <a:gd name="connsiteY0" fmla="*/ 228515 h 228515"/>
              <a:gd name="connsiteX1" fmla="*/ 266595 w 266595"/>
              <a:gd name="connsiteY1" fmla="*/ 222479 h 228515"/>
              <a:gd name="connsiteX2" fmla="*/ 165544 w 266595"/>
              <a:gd name="connsiteY2" fmla="*/ 0 h 228515"/>
              <a:gd name="connsiteX3" fmla="*/ 83721 w 266595"/>
              <a:gd name="connsiteY3" fmla="*/ 0 h 228515"/>
              <a:gd name="connsiteX4" fmla="*/ 0 w 266595"/>
              <a:gd name="connsiteY4" fmla="*/ 228515 h 228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95" h="228515">
                <a:moveTo>
                  <a:pt x="0" y="228515"/>
                </a:moveTo>
                <a:lnTo>
                  <a:pt x="266595" y="222479"/>
                </a:lnTo>
                <a:lnTo>
                  <a:pt x="165544" y="0"/>
                </a:lnTo>
                <a:lnTo>
                  <a:pt x="83721" y="0"/>
                </a:lnTo>
                <a:lnTo>
                  <a:pt x="0" y="228515"/>
                </a:lnTo>
                <a:close/>
              </a:path>
            </a:pathLst>
          </a:cu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ED8C907E-C072-44E9-9BD5-2E5ABB1C7EF7}"/>
              </a:ext>
            </a:extLst>
          </p:cNvPr>
          <p:cNvSpPr/>
          <p:nvPr/>
        </p:nvSpPr>
        <p:spPr>
          <a:xfrm rot="10800000">
            <a:off x="3222446" y="4395922"/>
            <a:ext cx="201168" cy="182880"/>
          </a:xfrm>
          <a:custGeom>
            <a:avLst/>
            <a:gdLst>
              <a:gd name="connsiteX0" fmla="*/ 0 w 254524"/>
              <a:gd name="connsiteY0" fmla="*/ 207390 h 207390"/>
              <a:gd name="connsiteX1" fmla="*/ 254524 w 254524"/>
              <a:gd name="connsiteY1" fmla="*/ 207390 h 207390"/>
              <a:gd name="connsiteX2" fmla="*/ 141402 w 254524"/>
              <a:gd name="connsiteY2" fmla="*/ 0 h 207390"/>
              <a:gd name="connsiteX3" fmla="*/ 56561 w 254524"/>
              <a:gd name="connsiteY3" fmla="*/ 0 h 207390"/>
              <a:gd name="connsiteX4" fmla="*/ 0 w 254524"/>
              <a:gd name="connsiteY4" fmla="*/ 207390 h 207390"/>
              <a:gd name="connsiteX0" fmla="*/ 0 w 254524"/>
              <a:gd name="connsiteY0" fmla="*/ 222479 h 222479"/>
              <a:gd name="connsiteX1" fmla="*/ 254524 w 254524"/>
              <a:gd name="connsiteY1" fmla="*/ 222479 h 222479"/>
              <a:gd name="connsiteX2" fmla="*/ 153473 w 254524"/>
              <a:gd name="connsiteY2" fmla="*/ 0 h 222479"/>
              <a:gd name="connsiteX3" fmla="*/ 56561 w 254524"/>
              <a:gd name="connsiteY3" fmla="*/ 15089 h 222479"/>
              <a:gd name="connsiteX4" fmla="*/ 0 w 254524"/>
              <a:gd name="connsiteY4" fmla="*/ 222479 h 222479"/>
              <a:gd name="connsiteX0" fmla="*/ 0 w 254524"/>
              <a:gd name="connsiteY0" fmla="*/ 222479 h 222479"/>
              <a:gd name="connsiteX1" fmla="*/ 254524 w 254524"/>
              <a:gd name="connsiteY1" fmla="*/ 222479 h 222479"/>
              <a:gd name="connsiteX2" fmla="*/ 153473 w 254524"/>
              <a:gd name="connsiteY2" fmla="*/ 0 h 222479"/>
              <a:gd name="connsiteX3" fmla="*/ 71650 w 254524"/>
              <a:gd name="connsiteY3" fmla="*/ 0 h 222479"/>
              <a:gd name="connsiteX4" fmla="*/ 0 w 254524"/>
              <a:gd name="connsiteY4" fmla="*/ 222479 h 222479"/>
              <a:gd name="connsiteX0" fmla="*/ 0 w 266595"/>
              <a:gd name="connsiteY0" fmla="*/ 228515 h 228515"/>
              <a:gd name="connsiteX1" fmla="*/ 266595 w 266595"/>
              <a:gd name="connsiteY1" fmla="*/ 222479 h 228515"/>
              <a:gd name="connsiteX2" fmla="*/ 165544 w 266595"/>
              <a:gd name="connsiteY2" fmla="*/ 0 h 228515"/>
              <a:gd name="connsiteX3" fmla="*/ 83721 w 266595"/>
              <a:gd name="connsiteY3" fmla="*/ 0 h 228515"/>
              <a:gd name="connsiteX4" fmla="*/ 0 w 266595"/>
              <a:gd name="connsiteY4" fmla="*/ 228515 h 228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95" h="228515">
                <a:moveTo>
                  <a:pt x="0" y="228515"/>
                </a:moveTo>
                <a:lnTo>
                  <a:pt x="266595" y="222479"/>
                </a:lnTo>
                <a:lnTo>
                  <a:pt x="165544" y="0"/>
                </a:lnTo>
                <a:lnTo>
                  <a:pt x="83721" y="0"/>
                </a:lnTo>
                <a:lnTo>
                  <a:pt x="0" y="228515"/>
                </a:lnTo>
                <a:close/>
              </a:path>
            </a:pathLst>
          </a:cu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7007BAEC-816D-42DD-AC8E-1FC54FF33809}"/>
              </a:ext>
            </a:extLst>
          </p:cNvPr>
          <p:cNvCxnSpPr/>
          <p:nvPr/>
        </p:nvCxnSpPr>
        <p:spPr>
          <a:xfrm>
            <a:off x="6279123" y="3653377"/>
            <a:ext cx="0" cy="49407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CDC42074-E94B-4D1D-BA2E-D267B4EF1C0F}"/>
              </a:ext>
            </a:extLst>
          </p:cNvPr>
          <p:cNvCxnSpPr>
            <a:cxnSpLocks/>
          </p:cNvCxnSpPr>
          <p:nvPr/>
        </p:nvCxnSpPr>
        <p:spPr>
          <a:xfrm>
            <a:off x="4877652" y="3993418"/>
            <a:ext cx="3810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3E80C283-14BD-4CB4-9F3E-E51BE56D71DD}"/>
              </a:ext>
            </a:extLst>
          </p:cNvPr>
          <p:cNvCxnSpPr>
            <a:cxnSpLocks/>
          </p:cNvCxnSpPr>
          <p:nvPr/>
        </p:nvCxnSpPr>
        <p:spPr>
          <a:xfrm>
            <a:off x="4877652" y="4222885"/>
            <a:ext cx="3810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Freeform: Shape 12">
            <a:extLst>
              <a:ext uri="{FF2B5EF4-FFF2-40B4-BE49-F238E27FC236}">
                <a16:creationId xmlns:a16="http://schemas.microsoft.com/office/drawing/2014/main" id="{317A3FF4-364F-4DA7-926F-F35C2F7DCE67}"/>
              </a:ext>
            </a:extLst>
          </p:cNvPr>
          <p:cNvSpPr/>
          <p:nvPr/>
        </p:nvSpPr>
        <p:spPr>
          <a:xfrm>
            <a:off x="4877653" y="5340375"/>
            <a:ext cx="201168" cy="182880"/>
          </a:xfrm>
          <a:custGeom>
            <a:avLst/>
            <a:gdLst>
              <a:gd name="connsiteX0" fmla="*/ 0 w 254524"/>
              <a:gd name="connsiteY0" fmla="*/ 207390 h 207390"/>
              <a:gd name="connsiteX1" fmla="*/ 254524 w 254524"/>
              <a:gd name="connsiteY1" fmla="*/ 207390 h 207390"/>
              <a:gd name="connsiteX2" fmla="*/ 141402 w 254524"/>
              <a:gd name="connsiteY2" fmla="*/ 0 h 207390"/>
              <a:gd name="connsiteX3" fmla="*/ 56561 w 254524"/>
              <a:gd name="connsiteY3" fmla="*/ 0 h 207390"/>
              <a:gd name="connsiteX4" fmla="*/ 0 w 254524"/>
              <a:gd name="connsiteY4" fmla="*/ 207390 h 207390"/>
              <a:gd name="connsiteX0" fmla="*/ 0 w 254524"/>
              <a:gd name="connsiteY0" fmla="*/ 222479 h 222479"/>
              <a:gd name="connsiteX1" fmla="*/ 254524 w 254524"/>
              <a:gd name="connsiteY1" fmla="*/ 222479 h 222479"/>
              <a:gd name="connsiteX2" fmla="*/ 153473 w 254524"/>
              <a:gd name="connsiteY2" fmla="*/ 0 h 222479"/>
              <a:gd name="connsiteX3" fmla="*/ 56561 w 254524"/>
              <a:gd name="connsiteY3" fmla="*/ 15089 h 222479"/>
              <a:gd name="connsiteX4" fmla="*/ 0 w 254524"/>
              <a:gd name="connsiteY4" fmla="*/ 222479 h 222479"/>
              <a:gd name="connsiteX0" fmla="*/ 0 w 254524"/>
              <a:gd name="connsiteY0" fmla="*/ 222479 h 222479"/>
              <a:gd name="connsiteX1" fmla="*/ 254524 w 254524"/>
              <a:gd name="connsiteY1" fmla="*/ 222479 h 222479"/>
              <a:gd name="connsiteX2" fmla="*/ 153473 w 254524"/>
              <a:gd name="connsiteY2" fmla="*/ 0 h 222479"/>
              <a:gd name="connsiteX3" fmla="*/ 71650 w 254524"/>
              <a:gd name="connsiteY3" fmla="*/ 0 h 222479"/>
              <a:gd name="connsiteX4" fmla="*/ 0 w 254524"/>
              <a:gd name="connsiteY4" fmla="*/ 222479 h 222479"/>
              <a:gd name="connsiteX0" fmla="*/ 0 w 266595"/>
              <a:gd name="connsiteY0" fmla="*/ 228515 h 228515"/>
              <a:gd name="connsiteX1" fmla="*/ 266595 w 266595"/>
              <a:gd name="connsiteY1" fmla="*/ 222479 h 228515"/>
              <a:gd name="connsiteX2" fmla="*/ 165544 w 266595"/>
              <a:gd name="connsiteY2" fmla="*/ 0 h 228515"/>
              <a:gd name="connsiteX3" fmla="*/ 83721 w 266595"/>
              <a:gd name="connsiteY3" fmla="*/ 0 h 228515"/>
              <a:gd name="connsiteX4" fmla="*/ 0 w 266595"/>
              <a:gd name="connsiteY4" fmla="*/ 228515 h 228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95" h="228515">
                <a:moveTo>
                  <a:pt x="0" y="228515"/>
                </a:moveTo>
                <a:lnTo>
                  <a:pt x="266595" y="222479"/>
                </a:lnTo>
                <a:lnTo>
                  <a:pt x="165544" y="0"/>
                </a:lnTo>
                <a:lnTo>
                  <a:pt x="83721" y="0"/>
                </a:lnTo>
                <a:lnTo>
                  <a:pt x="0" y="228515"/>
                </a:lnTo>
                <a:close/>
              </a:path>
            </a:pathLst>
          </a:cu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Arrow Connector 13">
            <a:extLst>
              <a:ext uri="{FF2B5EF4-FFF2-40B4-BE49-F238E27FC236}">
                <a16:creationId xmlns:a16="http://schemas.microsoft.com/office/drawing/2014/main" id="{B34BD829-DC45-4578-B390-0D270226C80D}"/>
              </a:ext>
            </a:extLst>
          </p:cNvPr>
          <p:cNvCxnSpPr>
            <a:cxnSpLocks/>
          </p:cNvCxnSpPr>
          <p:nvPr/>
        </p:nvCxnSpPr>
        <p:spPr>
          <a:xfrm flipH="1">
            <a:off x="5835077" y="5078962"/>
            <a:ext cx="412955" cy="8332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923145FF-9995-4E93-A1D7-94943CD31581}"/>
              </a:ext>
            </a:extLst>
          </p:cNvPr>
          <p:cNvCxnSpPr>
            <a:cxnSpLocks/>
          </p:cNvCxnSpPr>
          <p:nvPr/>
        </p:nvCxnSpPr>
        <p:spPr>
          <a:xfrm>
            <a:off x="1322066" y="4170845"/>
            <a:ext cx="241332" cy="8585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88A31E32-4A24-4C0E-8250-8930B5EDD09A}"/>
              </a:ext>
            </a:extLst>
          </p:cNvPr>
          <p:cNvSpPr txBox="1"/>
          <p:nvPr/>
        </p:nvSpPr>
        <p:spPr>
          <a:xfrm>
            <a:off x="7342771" y="5062546"/>
            <a:ext cx="3046056" cy="584775"/>
          </a:xfrm>
          <a:prstGeom prst="rect">
            <a:avLst/>
          </a:prstGeom>
          <a:noFill/>
        </p:spPr>
        <p:txBody>
          <a:bodyPr wrap="square" lIns="0" rIns="0" rtlCol="0">
            <a:spAutoFit/>
          </a:bodyPr>
          <a:lstStyle/>
          <a:p>
            <a:pPr algn="l"/>
            <a:r>
              <a:rPr lang="en-US" sz="1600" dirty="0">
                <a:solidFill>
                  <a:srgbClr val="404040"/>
                </a:solidFill>
                <a:latin typeface="+mj-lt"/>
              </a:rPr>
              <a:t>Relocate Chlorination Point Upstream of HRT Tank 1 Influent</a:t>
            </a:r>
          </a:p>
        </p:txBody>
      </p:sp>
      <p:cxnSp>
        <p:nvCxnSpPr>
          <p:cNvPr id="17" name="Straight Arrow Connector 16">
            <a:extLst>
              <a:ext uri="{FF2B5EF4-FFF2-40B4-BE49-F238E27FC236}">
                <a16:creationId xmlns:a16="http://schemas.microsoft.com/office/drawing/2014/main" id="{7E1F47EE-D7C2-4C88-B217-7EEDC1ADBFD9}"/>
              </a:ext>
            </a:extLst>
          </p:cNvPr>
          <p:cNvCxnSpPr>
            <a:cxnSpLocks/>
            <a:stCxn id="16" idx="1"/>
          </p:cNvCxnSpPr>
          <p:nvPr/>
        </p:nvCxnSpPr>
        <p:spPr>
          <a:xfrm flipH="1" flipV="1">
            <a:off x="6210559" y="4764341"/>
            <a:ext cx="1132212" cy="590593"/>
          </a:xfrm>
          <a:prstGeom prst="straightConnector1">
            <a:avLst/>
          </a:prstGeom>
          <a:ln w="38100">
            <a:solidFill>
              <a:schemeClr val="accent5"/>
            </a:solidFill>
            <a:tailEnd type="oval" w="lg"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AAE1E04-3C4F-4516-A1AC-92110F85E1C8}"/>
              </a:ext>
            </a:extLst>
          </p:cNvPr>
          <p:cNvCxnSpPr>
            <a:cxnSpLocks/>
          </p:cNvCxnSpPr>
          <p:nvPr/>
        </p:nvCxnSpPr>
        <p:spPr>
          <a:xfrm flipH="1">
            <a:off x="1181268" y="2516712"/>
            <a:ext cx="354908" cy="1459806"/>
          </a:xfrm>
          <a:prstGeom prst="straightConnector1">
            <a:avLst/>
          </a:prstGeom>
          <a:ln w="38100">
            <a:solidFill>
              <a:schemeClr val="accent5"/>
            </a:solidFill>
            <a:tailEnd type="oval" w="lg" len="lg"/>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75E0C312-CECB-4439-A87B-7D55786AA42D}"/>
              </a:ext>
            </a:extLst>
          </p:cNvPr>
          <p:cNvSpPr txBox="1"/>
          <p:nvPr/>
        </p:nvSpPr>
        <p:spPr>
          <a:xfrm>
            <a:off x="1347553" y="1893504"/>
            <a:ext cx="2590799" cy="584775"/>
          </a:xfrm>
          <a:prstGeom prst="rect">
            <a:avLst/>
          </a:prstGeom>
          <a:noFill/>
        </p:spPr>
        <p:txBody>
          <a:bodyPr wrap="square" lIns="0" rIns="0" rtlCol="0">
            <a:spAutoFit/>
          </a:bodyPr>
          <a:lstStyle/>
          <a:p>
            <a:pPr algn="l"/>
            <a:r>
              <a:rPr lang="en-US" sz="1600" dirty="0">
                <a:solidFill>
                  <a:srgbClr val="404040"/>
                </a:solidFill>
                <a:latin typeface="+mj-lt"/>
              </a:rPr>
              <a:t>Original Chlorination Point Between HRT Tanks 1 &amp; 2</a:t>
            </a:r>
          </a:p>
        </p:txBody>
      </p:sp>
      <p:sp>
        <p:nvSpPr>
          <p:cNvPr id="22" name="TextBox 21">
            <a:extLst>
              <a:ext uri="{FF2B5EF4-FFF2-40B4-BE49-F238E27FC236}">
                <a16:creationId xmlns:a16="http://schemas.microsoft.com/office/drawing/2014/main" id="{11349830-2C31-4D16-A47D-11EFC4554E31}"/>
              </a:ext>
            </a:extLst>
          </p:cNvPr>
          <p:cNvSpPr txBox="1"/>
          <p:nvPr/>
        </p:nvSpPr>
        <p:spPr>
          <a:xfrm>
            <a:off x="6570436" y="5944149"/>
            <a:ext cx="3623191" cy="584775"/>
          </a:xfrm>
          <a:prstGeom prst="rect">
            <a:avLst/>
          </a:prstGeom>
          <a:noFill/>
        </p:spPr>
        <p:txBody>
          <a:bodyPr wrap="square" lIns="0" rIns="0" rtlCol="0">
            <a:spAutoFit/>
          </a:bodyPr>
          <a:lstStyle/>
          <a:p>
            <a:pPr algn="l"/>
            <a:r>
              <a:rPr lang="en-US" sz="1600" dirty="0">
                <a:solidFill>
                  <a:srgbClr val="404040"/>
                </a:solidFill>
                <a:latin typeface="+mj-lt"/>
              </a:rPr>
              <a:t>Evaluate Different Baffle Arrangements to Avoid Hydraulic Short-Circuiting</a:t>
            </a:r>
          </a:p>
        </p:txBody>
      </p:sp>
      <p:cxnSp>
        <p:nvCxnSpPr>
          <p:cNvPr id="23" name="Straight Arrow Connector 22">
            <a:extLst>
              <a:ext uri="{FF2B5EF4-FFF2-40B4-BE49-F238E27FC236}">
                <a16:creationId xmlns:a16="http://schemas.microsoft.com/office/drawing/2014/main" id="{13B5AD3D-D58B-422E-B113-A2B1B1ADFC93}"/>
              </a:ext>
            </a:extLst>
          </p:cNvPr>
          <p:cNvCxnSpPr>
            <a:cxnSpLocks/>
            <a:stCxn id="22" idx="1"/>
          </p:cNvCxnSpPr>
          <p:nvPr/>
        </p:nvCxnSpPr>
        <p:spPr>
          <a:xfrm flipH="1" flipV="1">
            <a:off x="5078821" y="5607638"/>
            <a:ext cx="1491615" cy="628899"/>
          </a:xfrm>
          <a:prstGeom prst="straightConnector1">
            <a:avLst/>
          </a:prstGeom>
          <a:ln w="38100">
            <a:solidFill>
              <a:schemeClr val="accent5"/>
            </a:solidFill>
            <a:tailEnd type="oval" w="lg" len="lg"/>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81465443-464C-4B52-8AA7-A69607CBFA1C}"/>
              </a:ext>
            </a:extLst>
          </p:cNvPr>
          <p:cNvSpPr txBox="1"/>
          <p:nvPr/>
        </p:nvSpPr>
        <p:spPr>
          <a:xfrm>
            <a:off x="5311915" y="1922492"/>
            <a:ext cx="1903761" cy="830997"/>
          </a:xfrm>
          <a:prstGeom prst="rect">
            <a:avLst/>
          </a:prstGeom>
          <a:noFill/>
        </p:spPr>
        <p:txBody>
          <a:bodyPr wrap="square" lIns="0" rIns="0" rtlCol="0">
            <a:spAutoFit/>
          </a:bodyPr>
          <a:lstStyle/>
          <a:p>
            <a:pPr algn="l"/>
            <a:r>
              <a:rPr lang="en-US" sz="1600" dirty="0">
                <a:solidFill>
                  <a:srgbClr val="404040"/>
                </a:solidFill>
                <a:latin typeface="+mj-lt"/>
              </a:rPr>
              <a:t>Remove Bending Weir and Screen from HRT Effluent</a:t>
            </a:r>
          </a:p>
        </p:txBody>
      </p:sp>
      <p:cxnSp>
        <p:nvCxnSpPr>
          <p:cNvPr id="25" name="Straight Arrow Connector 24">
            <a:extLst>
              <a:ext uri="{FF2B5EF4-FFF2-40B4-BE49-F238E27FC236}">
                <a16:creationId xmlns:a16="http://schemas.microsoft.com/office/drawing/2014/main" id="{69636929-9621-4A06-9ED4-4E98FDF55228}"/>
              </a:ext>
            </a:extLst>
          </p:cNvPr>
          <p:cNvCxnSpPr>
            <a:cxnSpLocks/>
          </p:cNvCxnSpPr>
          <p:nvPr/>
        </p:nvCxnSpPr>
        <p:spPr>
          <a:xfrm flipH="1">
            <a:off x="4702630" y="2238123"/>
            <a:ext cx="506783" cy="753760"/>
          </a:xfrm>
          <a:prstGeom prst="straightConnector1">
            <a:avLst/>
          </a:prstGeom>
          <a:ln w="38100">
            <a:solidFill>
              <a:schemeClr val="accent5"/>
            </a:solidFill>
            <a:tailEnd type="oval" w="lg" len="lg"/>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251A89AD-A07A-4C9F-AF67-42AFC9DCE76C}"/>
              </a:ext>
            </a:extLst>
          </p:cNvPr>
          <p:cNvSpPr txBox="1"/>
          <p:nvPr/>
        </p:nvSpPr>
        <p:spPr>
          <a:xfrm>
            <a:off x="2405295" y="5146045"/>
            <a:ext cx="1258520" cy="338554"/>
          </a:xfrm>
          <a:prstGeom prst="rect">
            <a:avLst/>
          </a:prstGeom>
          <a:noFill/>
        </p:spPr>
        <p:txBody>
          <a:bodyPr wrap="square" lIns="0" rIns="0" rtlCol="0">
            <a:spAutoFit/>
          </a:bodyPr>
          <a:lstStyle/>
          <a:p>
            <a:pPr algn="l"/>
            <a:r>
              <a:rPr lang="en-US" sz="1600" dirty="0">
                <a:solidFill>
                  <a:srgbClr val="404040"/>
                </a:solidFill>
                <a:latin typeface="+mj-lt"/>
              </a:rPr>
              <a:t>Tank 1</a:t>
            </a:r>
          </a:p>
        </p:txBody>
      </p:sp>
      <p:sp>
        <p:nvSpPr>
          <p:cNvPr id="27" name="TextBox 26">
            <a:extLst>
              <a:ext uri="{FF2B5EF4-FFF2-40B4-BE49-F238E27FC236}">
                <a16:creationId xmlns:a16="http://schemas.microsoft.com/office/drawing/2014/main" id="{57DEF5F9-581D-4934-9A81-E0555C9301F1}"/>
              </a:ext>
            </a:extLst>
          </p:cNvPr>
          <p:cNvSpPr txBox="1"/>
          <p:nvPr/>
        </p:nvSpPr>
        <p:spPr>
          <a:xfrm>
            <a:off x="2803492" y="3144226"/>
            <a:ext cx="1258520" cy="338554"/>
          </a:xfrm>
          <a:prstGeom prst="rect">
            <a:avLst/>
          </a:prstGeom>
          <a:noFill/>
        </p:spPr>
        <p:txBody>
          <a:bodyPr wrap="square" lIns="0" rIns="0" rtlCol="0">
            <a:spAutoFit/>
          </a:bodyPr>
          <a:lstStyle/>
          <a:p>
            <a:pPr algn="l"/>
            <a:r>
              <a:rPr lang="en-US" sz="1600" dirty="0">
                <a:solidFill>
                  <a:srgbClr val="404040"/>
                </a:solidFill>
                <a:latin typeface="+mj-lt"/>
              </a:rPr>
              <a:t>Tank 2</a:t>
            </a:r>
          </a:p>
        </p:txBody>
      </p:sp>
      <p:pic>
        <p:nvPicPr>
          <p:cNvPr id="5" name="Picture 4" descr="Text&#10;&#10;Description automatically generated with medium confidence">
            <a:extLst>
              <a:ext uri="{FF2B5EF4-FFF2-40B4-BE49-F238E27FC236}">
                <a16:creationId xmlns:a16="http://schemas.microsoft.com/office/drawing/2014/main" id="{15EBA386-E5B1-9DC0-130D-B36C0AD17E7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70894" y="6572250"/>
            <a:ext cx="1003575" cy="285750"/>
          </a:xfrm>
          <a:prstGeom prst="rect">
            <a:avLst/>
          </a:prstGeom>
        </p:spPr>
      </p:pic>
      <p:graphicFrame>
        <p:nvGraphicFramePr>
          <p:cNvPr id="20" name="Table 19">
            <a:extLst>
              <a:ext uri="{FF2B5EF4-FFF2-40B4-BE49-F238E27FC236}">
                <a16:creationId xmlns:a16="http://schemas.microsoft.com/office/drawing/2014/main" id="{013921DD-B97F-9107-878D-9EA47916B6AC}"/>
              </a:ext>
            </a:extLst>
          </p:cNvPr>
          <p:cNvGraphicFramePr>
            <a:graphicFrameLocks noGrp="1"/>
          </p:cNvGraphicFramePr>
          <p:nvPr>
            <p:extLst>
              <p:ext uri="{D42A27DB-BD31-4B8C-83A1-F6EECF244321}">
                <p14:modId xmlns:p14="http://schemas.microsoft.com/office/powerpoint/2010/main" val="2714082622"/>
              </p:ext>
            </p:extLst>
          </p:nvPr>
        </p:nvGraphicFramePr>
        <p:xfrm>
          <a:off x="7245700" y="3510682"/>
          <a:ext cx="4621729" cy="1158240"/>
        </p:xfrm>
        <a:graphic>
          <a:graphicData uri="http://schemas.openxmlformats.org/drawingml/2006/table">
            <a:tbl>
              <a:tblPr firstRow="1" bandRow="1">
                <a:tableStyleId>{5C22544A-7EE6-4342-B048-85BDC9FD1C3A}</a:tableStyleId>
              </a:tblPr>
              <a:tblGrid>
                <a:gridCol w="1267843">
                  <a:extLst>
                    <a:ext uri="{9D8B030D-6E8A-4147-A177-3AD203B41FA5}">
                      <a16:colId xmlns:a16="http://schemas.microsoft.com/office/drawing/2014/main" val="2510133652"/>
                    </a:ext>
                  </a:extLst>
                </a:gridCol>
                <a:gridCol w="1676943">
                  <a:extLst>
                    <a:ext uri="{9D8B030D-6E8A-4147-A177-3AD203B41FA5}">
                      <a16:colId xmlns:a16="http://schemas.microsoft.com/office/drawing/2014/main" val="2630424687"/>
                    </a:ext>
                  </a:extLst>
                </a:gridCol>
                <a:gridCol w="1676943">
                  <a:extLst>
                    <a:ext uri="{9D8B030D-6E8A-4147-A177-3AD203B41FA5}">
                      <a16:colId xmlns:a16="http://schemas.microsoft.com/office/drawing/2014/main" val="957847758"/>
                    </a:ext>
                  </a:extLst>
                </a:gridCol>
              </a:tblGrid>
              <a:tr h="420268">
                <a:tc>
                  <a:txBody>
                    <a:bodyPr/>
                    <a:lstStyle/>
                    <a:p>
                      <a:pPr algn="ctr"/>
                      <a:r>
                        <a:rPr lang="en-US" sz="1600" dirty="0"/>
                        <a:t>Alternative</a:t>
                      </a:r>
                    </a:p>
                  </a:txBody>
                  <a:tcPr/>
                </a:tc>
                <a:tc>
                  <a:txBody>
                    <a:bodyPr/>
                    <a:lstStyle/>
                    <a:p>
                      <a:pPr algn="ctr"/>
                      <a:r>
                        <a:rPr lang="en-US" sz="1600" dirty="0"/>
                        <a:t>T10 Contact Time </a:t>
                      </a:r>
                    </a:p>
                  </a:txBody>
                  <a:tcPr/>
                </a:tc>
                <a:tc>
                  <a:txBody>
                    <a:bodyPr/>
                    <a:lstStyle/>
                    <a:p>
                      <a:pPr algn="ctr"/>
                      <a:r>
                        <a:rPr lang="en-US" sz="1600" dirty="0"/>
                        <a:t>Target CT Dose</a:t>
                      </a:r>
                    </a:p>
                  </a:txBody>
                  <a:tcPr/>
                </a:tc>
                <a:extLst>
                  <a:ext uri="{0D108BD9-81ED-4DB2-BD59-A6C34878D82A}">
                    <a16:rowId xmlns:a16="http://schemas.microsoft.com/office/drawing/2014/main" val="567360900"/>
                  </a:ext>
                </a:extLst>
              </a:tr>
              <a:tr h="487471">
                <a:tc>
                  <a:txBody>
                    <a:bodyPr/>
                    <a:lstStyle/>
                    <a:p>
                      <a:pPr algn="ctr"/>
                      <a:r>
                        <a:rPr lang="en-US" sz="1600" dirty="0"/>
                        <a:t>165 cfs with New Baffles</a:t>
                      </a:r>
                    </a:p>
                  </a:txBody>
                  <a:tcPr/>
                </a:tc>
                <a:tc>
                  <a:txBody>
                    <a:bodyPr/>
                    <a:lstStyle/>
                    <a:p>
                      <a:pPr algn="ctr"/>
                      <a:r>
                        <a:rPr lang="en-US" sz="1600" dirty="0"/>
                        <a:t>953 sec</a:t>
                      </a:r>
                    </a:p>
                    <a:p>
                      <a:pPr algn="ctr"/>
                      <a:r>
                        <a:rPr lang="en-US" sz="1600" dirty="0"/>
                        <a:t>(15.9 min)</a:t>
                      </a:r>
                    </a:p>
                  </a:txBody>
                  <a:tcPr/>
                </a:tc>
                <a:tc>
                  <a:txBody>
                    <a:bodyPr/>
                    <a:lstStyle/>
                    <a:p>
                      <a:pPr algn="ctr"/>
                      <a:r>
                        <a:rPr lang="en-US" sz="1600" dirty="0"/>
                        <a:t>125 mg-min/L</a:t>
                      </a:r>
                    </a:p>
                  </a:txBody>
                  <a:tcPr/>
                </a:tc>
                <a:extLst>
                  <a:ext uri="{0D108BD9-81ED-4DB2-BD59-A6C34878D82A}">
                    <a16:rowId xmlns:a16="http://schemas.microsoft.com/office/drawing/2014/main" val="3816364056"/>
                  </a:ext>
                </a:extLst>
              </a:tr>
            </a:tbl>
          </a:graphicData>
        </a:graphic>
      </p:graphicFrame>
      <p:sp>
        <p:nvSpPr>
          <p:cNvPr id="28" name="TextBox 27">
            <a:extLst>
              <a:ext uri="{FF2B5EF4-FFF2-40B4-BE49-F238E27FC236}">
                <a16:creationId xmlns:a16="http://schemas.microsoft.com/office/drawing/2014/main" id="{15B69B34-B610-6347-5AFD-5D7EC77B6394}"/>
              </a:ext>
            </a:extLst>
          </p:cNvPr>
          <p:cNvSpPr txBox="1"/>
          <p:nvPr/>
        </p:nvSpPr>
        <p:spPr>
          <a:xfrm>
            <a:off x="8325406" y="1584286"/>
            <a:ext cx="3009503" cy="461665"/>
          </a:xfrm>
          <a:prstGeom prst="rect">
            <a:avLst/>
          </a:prstGeom>
          <a:noFill/>
        </p:spPr>
        <p:txBody>
          <a:bodyPr wrap="square" rtlCol="0">
            <a:spAutoFit/>
          </a:bodyPr>
          <a:lstStyle/>
          <a:p>
            <a:r>
              <a:rPr lang="en-US" sz="2400" dirty="0"/>
              <a:t>CT  =  Conc.  X  Time</a:t>
            </a:r>
          </a:p>
        </p:txBody>
      </p:sp>
      <p:pic>
        <p:nvPicPr>
          <p:cNvPr id="29" name="Graphic 28" descr="Cursor with solid fill">
            <a:extLst>
              <a:ext uri="{FF2B5EF4-FFF2-40B4-BE49-F238E27FC236}">
                <a16:creationId xmlns:a16="http://schemas.microsoft.com/office/drawing/2014/main" id="{D616E4EA-3ECA-99CE-13C1-C33C4BEE848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731070">
            <a:off x="10230345" y="2072189"/>
            <a:ext cx="548640" cy="548640"/>
          </a:xfrm>
          <a:prstGeom prst="rect">
            <a:avLst/>
          </a:prstGeom>
        </p:spPr>
      </p:pic>
      <p:pic>
        <p:nvPicPr>
          <p:cNvPr id="30" name="Graphic 29" descr="Cursor with solid fill">
            <a:extLst>
              <a:ext uri="{FF2B5EF4-FFF2-40B4-BE49-F238E27FC236}">
                <a16:creationId xmlns:a16="http://schemas.microsoft.com/office/drawing/2014/main" id="{51D31318-17DA-01B9-2463-2292E6136CD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3616079">
            <a:off x="9160026" y="2072189"/>
            <a:ext cx="548640" cy="548640"/>
          </a:xfrm>
          <a:prstGeom prst="rect">
            <a:avLst/>
          </a:prstGeom>
        </p:spPr>
      </p:pic>
      <p:sp>
        <p:nvSpPr>
          <p:cNvPr id="31" name="TextBox 30">
            <a:extLst>
              <a:ext uri="{FF2B5EF4-FFF2-40B4-BE49-F238E27FC236}">
                <a16:creationId xmlns:a16="http://schemas.microsoft.com/office/drawing/2014/main" id="{213B2F40-262D-A3B1-850C-299DF126A562}"/>
              </a:ext>
            </a:extLst>
          </p:cNvPr>
          <p:cNvSpPr txBox="1"/>
          <p:nvPr/>
        </p:nvSpPr>
        <p:spPr>
          <a:xfrm>
            <a:off x="8865799" y="2687245"/>
            <a:ext cx="994773" cy="523220"/>
          </a:xfrm>
          <a:prstGeom prst="rect">
            <a:avLst/>
          </a:prstGeom>
          <a:noFill/>
        </p:spPr>
        <p:txBody>
          <a:bodyPr wrap="square" rtlCol="0">
            <a:spAutoFit/>
          </a:bodyPr>
          <a:lstStyle/>
          <a:p>
            <a:pPr algn="ctr"/>
            <a:r>
              <a:rPr lang="en-US" sz="1400" dirty="0"/>
              <a:t>Less chemical</a:t>
            </a:r>
          </a:p>
        </p:txBody>
      </p:sp>
      <p:sp>
        <p:nvSpPr>
          <p:cNvPr id="32" name="TextBox 31">
            <a:extLst>
              <a:ext uri="{FF2B5EF4-FFF2-40B4-BE49-F238E27FC236}">
                <a16:creationId xmlns:a16="http://schemas.microsoft.com/office/drawing/2014/main" id="{99881EA2-768D-3251-9243-8BF1232415E8}"/>
              </a:ext>
            </a:extLst>
          </p:cNvPr>
          <p:cNvSpPr txBox="1"/>
          <p:nvPr/>
        </p:nvSpPr>
        <p:spPr>
          <a:xfrm>
            <a:off x="10089553" y="2687245"/>
            <a:ext cx="775453" cy="523220"/>
          </a:xfrm>
          <a:prstGeom prst="rect">
            <a:avLst/>
          </a:prstGeom>
          <a:noFill/>
        </p:spPr>
        <p:txBody>
          <a:bodyPr wrap="square" rtlCol="0">
            <a:spAutoFit/>
          </a:bodyPr>
          <a:lstStyle/>
          <a:p>
            <a:pPr algn="ctr"/>
            <a:r>
              <a:rPr lang="en-US" sz="1400" dirty="0"/>
              <a:t>More time</a:t>
            </a:r>
          </a:p>
        </p:txBody>
      </p:sp>
      <p:sp>
        <p:nvSpPr>
          <p:cNvPr id="33" name="Rectangle 32">
            <a:extLst>
              <a:ext uri="{FF2B5EF4-FFF2-40B4-BE49-F238E27FC236}">
                <a16:creationId xmlns:a16="http://schemas.microsoft.com/office/drawing/2014/main" id="{E3B79E88-E17E-5B3C-ECE9-A76B089F9994}"/>
              </a:ext>
            </a:extLst>
          </p:cNvPr>
          <p:cNvSpPr/>
          <p:nvPr/>
        </p:nvSpPr>
        <p:spPr>
          <a:xfrm>
            <a:off x="8034131" y="1514617"/>
            <a:ext cx="3326905" cy="181111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60440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Title 369">
            <a:extLst>
              <a:ext uri="{FF2B5EF4-FFF2-40B4-BE49-F238E27FC236}">
                <a16:creationId xmlns:a16="http://schemas.microsoft.com/office/drawing/2014/main" id="{6E832C99-7103-41AC-8965-3A8F9B942F56}"/>
              </a:ext>
            </a:extLst>
          </p:cNvPr>
          <p:cNvSpPr>
            <a:spLocks noGrp="1"/>
          </p:cNvSpPr>
          <p:nvPr>
            <p:ph type="title"/>
          </p:nvPr>
        </p:nvSpPr>
        <p:spPr/>
        <p:txBody>
          <a:bodyPr/>
          <a:lstStyle/>
          <a:p>
            <a:r>
              <a:rPr lang="en-US" dirty="0"/>
              <a:t>Design and Construction</a:t>
            </a:r>
          </a:p>
        </p:txBody>
      </p:sp>
      <p:sp>
        <p:nvSpPr>
          <p:cNvPr id="2" name="Slide Number Placeholder 1">
            <a:extLst>
              <a:ext uri="{FF2B5EF4-FFF2-40B4-BE49-F238E27FC236}">
                <a16:creationId xmlns:a16="http://schemas.microsoft.com/office/drawing/2014/main" id="{2BD8CC65-ADB2-4A75-A170-C0E16E73C3CA}"/>
              </a:ext>
            </a:extLst>
          </p:cNvPr>
          <p:cNvSpPr>
            <a:spLocks noGrp="1"/>
          </p:cNvSpPr>
          <p:nvPr>
            <p:ph type="sldNum" sz="quarter" idx="13"/>
          </p:nvPr>
        </p:nvSpPr>
        <p:spPr/>
        <p:txBody>
          <a:bodyPr/>
          <a:lstStyle/>
          <a:p>
            <a:fld id="{ABF72756-0213-4A1F-BBDA-2E3072667FD8}" type="slidenum">
              <a:rPr lang="en-US" smtClean="0"/>
              <a:pPr/>
              <a:t>18</a:t>
            </a:fld>
            <a:endParaRPr lang="en-US" dirty="0"/>
          </a:p>
        </p:txBody>
      </p:sp>
    </p:spTree>
    <p:extLst>
      <p:ext uri="{BB962C8B-B14F-4D97-AF65-F5344CB8AC3E}">
        <p14:creationId xmlns:p14="http://schemas.microsoft.com/office/powerpoint/2010/main" val="674062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D6B810-9E06-CE71-E166-B63E7B2E1394}"/>
              </a:ext>
            </a:extLst>
          </p:cNvPr>
          <p:cNvSpPr>
            <a:spLocks noGrp="1"/>
          </p:cNvSpPr>
          <p:nvPr>
            <p:ph type="title"/>
          </p:nvPr>
        </p:nvSpPr>
        <p:spPr/>
        <p:txBody>
          <a:bodyPr/>
          <a:lstStyle/>
          <a:p>
            <a:r>
              <a:rPr lang="en-US" sz="3200" dirty="0"/>
              <a:t>Improvements Overview</a:t>
            </a:r>
          </a:p>
        </p:txBody>
      </p:sp>
      <p:sp>
        <p:nvSpPr>
          <p:cNvPr id="4" name="Slide Number Placeholder 3">
            <a:extLst>
              <a:ext uri="{FF2B5EF4-FFF2-40B4-BE49-F238E27FC236}">
                <a16:creationId xmlns:a16="http://schemas.microsoft.com/office/drawing/2014/main" id="{D7FD2EE0-97E7-293F-D456-05D5F5569F52}"/>
              </a:ext>
            </a:extLst>
          </p:cNvPr>
          <p:cNvSpPr>
            <a:spLocks noGrp="1"/>
          </p:cNvSpPr>
          <p:nvPr>
            <p:ph type="sldNum" sz="quarter" idx="10"/>
          </p:nvPr>
        </p:nvSpPr>
        <p:spPr/>
        <p:txBody>
          <a:bodyPr/>
          <a:lstStyle/>
          <a:p>
            <a:fld id="{ABF72756-0213-4A1F-BBDA-2E3072667FD8}" type="slidenum">
              <a:rPr lang="en-US" smtClean="0"/>
              <a:pPr/>
              <a:t>19</a:t>
            </a:fld>
            <a:endParaRPr lang="en-US" dirty="0"/>
          </a:p>
        </p:txBody>
      </p:sp>
      <p:sp>
        <p:nvSpPr>
          <p:cNvPr id="6" name="Text Placeholder 5">
            <a:extLst>
              <a:ext uri="{FF2B5EF4-FFF2-40B4-BE49-F238E27FC236}">
                <a16:creationId xmlns:a16="http://schemas.microsoft.com/office/drawing/2014/main" id="{82E76FC8-85B7-0DF7-9E3F-CBD289EC3AF7}"/>
              </a:ext>
            </a:extLst>
          </p:cNvPr>
          <p:cNvSpPr>
            <a:spLocks noGrp="1"/>
          </p:cNvSpPr>
          <p:nvPr>
            <p:ph type="body" sz="quarter" idx="12"/>
          </p:nvPr>
        </p:nvSpPr>
        <p:spPr/>
        <p:txBody>
          <a:bodyPr/>
          <a:lstStyle/>
          <a:p>
            <a:endParaRPr lang="en-US"/>
          </a:p>
        </p:txBody>
      </p:sp>
      <p:sp>
        <p:nvSpPr>
          <p:cNvPr id="7" name="Text Placeholder 6">
            <a:extLst>
              <a:ext uri="{FF2B5EF4-FFF2-40B4-BE49-F238E27FC236}">
                <a16:creationId xmlns:a16="http://schemas.microsoft.com/office/drawing/2014/main" id="{BBC353E5-23F5-AB62-C6B8-BBDCD7B1D62A}"/>
              </a:ext>
            </a:extLst>
          </p:cNvPr>
          <p:cNvSpPr>
            <a:spLocks noGrp="1"/>
          </p:cNvSpPr>
          <p:nvPr>
            <p:ph type="body" sz="quarter" idx="13"/>
          </p:nvPr>
        </p:nvSpPr>
        <p:spPr/>
        <p:txBody>
          <a:bodyPr/>
          <a:lstStyle/>
          <a:p>
            <a:endParaRPr lang="en-US" dirty="0"/>
          </a:p>
        </p:txBody>
      </p:sp>
      <p:pic>
        <p:nvPicPr>
          <p:cNvPr id="8" name="Picture 7">
            <a:extLst>
              <a:ext uri="{FF2B5EF4-FFF2-40B4-BE49-F238E27FC236}">
                <a16:creationId xmlns:a16="http://schemas.microsoft.com/office/drawing/2014/main" id="{F6C89A56-3A89-F960-E403-5D9724D8FED4}"/>
              </a:ext>
            </a:extLst>
          </p:cNvPr>
          <p:cNvPicPr>
            <a:picLocks noChangeAspect="1"/>
          </p:cNvPicPr>
          <p:nvPr/>
        </p:nvPicPr>
        <p:blipFill>
          <a:blip r:embed="rId2"/>
          <a:stretch>
            <a:fillRect/>
          </a:stretch>
        </p:blipFill>
        <p:spPr bwMode="auto">
          <a:xfrm>
            <a:off x="2095358" y="929598"/>
            <a:ext cx="8001284" cy="5584141"/>
          </a:xfrm>
          <a:prstGeom prst="rect">
            <a:avLst/>
          </a:prstGeom>
          <a:noFill/>
          <a:ln>
            <a:noFill/>
          </a:ln>
        </p:spPr>
      </p:pic>
      <p:pic>
        <p:nvPicPr>
          <p:cNvPr id="2" name="Picture 1" descr="Text&#10;&#10;Description automatically generated with medium confidence">
            <a:extLst>
              <a:ext uri="{FF2B5EF4-FFF2-40B4-BE49-F238E27FC236}">
                <a16:creationId xmlns:a16="http://schemas.microsoft.com/office/drawing/2014/main" id="{E333BD22-9FD2-AA5A-BEB5-4D1885C8A3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0894" y="6572250"/>
            <a:ext cx="1003575" cy="285750"/>
          </a:xfrm>
          <a:prstGeom prst="rect">
            <a:avLst/>
          </a:prstGeom>
        </p:spPr>
      </p:pic>
    </p:spTree>
    <p:extLst>
      <p:ext uri="{BB962C8B-B14F-4D97-AF65-F5344CB8AC3E}">
        <p14:creationId xmlns:p14="http://schemas.microsoft.com/office/powerpoint/2010/main" val="3657492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Text Placeholder 370">
            <a:extLst>
              <a:ext uri="{FF2B5EF4-FFF2-40B4-BE49-F238E27FC236}">
                <a16:creationId xmlns:a16="http://schemas.microsoft.com/office/drawing/2014/main" id="{7F672F5A-485C-43ED-91FE-BB780E25B137}"/>
              </a:ext>
            </a:extLst>
          </p:cNvPr>
          <p:cNvSpPr>
            <a:spLocks noGrp="1"/>
          </p:cNvSpPr>
          <p:nvPr>
            <p:ph type="body" sz="quarter" idx="12"/>
          </p:nvPr>
        </p:nvSpPr>
        <p:spPr>
          <a:xfrm>
            <a:off x="1197534" y="3176134"/>
            <a:ext cx="8896377" cy="3061380"/>
          </a:xfrm>
        </p:spPr>
        <p:txBody>
          <a:bodyPr/>
          <a:lstStyle/>
          <a:p>
            <a:pPr marL="285750" indent="-285750">
              <a:buFont typeface="Arial" panose="020B0604020202020204" pitchFamily="34" charset="0"/>
              <a:buChar char="•"/>
            </a:pPr>
            <a:r>
              <a:rPr lang="en-US" sz="2400" dirty="0"/>
              <a:t>Background</a:t>
            </a:r>
          </a:p>
          <a:p>
            <a:pPr marL="285750" indent="-285750">
              <a:buFont typeface="Arial" panose="020B0604020202020204" pitchFamily="34" charset="0"/>
              <a:buChar char="•"/>
            </a:pPr>
            <a:r>
              <a:rPr lang="en-US" sz="2400" dirty="0"/>
              <a:t>Improvements Project Objectives </a:t>
            </a:r>
          </a:p>
          <a:p>
            <a:pPr marL="285750" indent="-285750">
              <a:buFont typeface="Arial" panose="020B0604020202020204" pitchFamily="34" charset="0"/>
              <a:buChar char="•"/>
            </a:pPr>
            <a:r>
              <a:rPr lang="en-US" sz="2400" dirty="0"/>
              <a:t>Facility Assessment and Analysis</a:t>
            </a:r>
          </a:p>
          <a:p>
            <a:pPr marL="285750" indent="-285750">
              <a:buFont typeface="Arial" panose="020B0604020202020204" pitchFamily="34" charset="0"/>
              <a:buChar char="•"/>
            </a:pPr>
            <a:r>
              <a:rPr lang="en-US" sz="2400" dirty="0"/>
              <a:t>Design and Construction</a:t>
            </a:r>
          </a:p>
          <a:p>
            <a:pPr marL="285750" indent="-285750">
              <a:buFont typeface="Arial" panose="020B0604020202020204" pitchFamily="34" charset="0"/>
              <a:buChar char="•"/>
            </a:pPr>
            <a:r>
              <a:rPr lang="en-US" sz="2400" dirty="0"/>
              <a:t>Initial Operations and Conclusions</a:t>
            </a:r>
          </a:p>
        </p:txBody>
      </p:sp>
      <p:sp>
        <p:nvSpPr>
          <p:cNvPr id="370" name="Title 369">
            <a:extLst>
              <a:ext uri="{FF2B5EF4-FFF2-40B4-BE49-F238E27FC236}">
                <a16:creationId xmlns:a16="http://schemas.microsoft.com/office/drawing/2014/main" id="{6E832C99-7103-41AC-8965-3A8F9B942F56}"/>
              </a:ext>
            </a:extLst>
          </p:cNvPr>
          <p:cNvSpPr>
            <a:spLocks noGrp="1"/>
          </p:cNvSpPr>
          <p:nvPr>
            <p:ph type="title"/>
          </p:nvPr>
        </p:nvSpPr>
        <p:spPr>
          <a:xfrm>
            <a:off x="620484" y="2133147"/>
            <a:ext cx="9473427" cy="927100"/>
          </a:xfrm>
        </p:spPr>
        <p:txBody>
          <a:bodyPr/>
          <a:lstStyle/>
          <a:p>
            <a:r>
              <a:rPr lang="en-US" dirty="0"/>
              <a:t>Agenda</a:t>
            </a:r>
          </a:p>
        </p:txBody>
      </p:sp>
      <p:sp>
        <p:nvSpPr>
          <p:cNvPr id="2" name="Slide Number Placeholder 1">
            <a:extLst>
              <a:ext uri="{FF2B5EF4-FFF2-40B4-BE49-F238E27FC236}">
                <a16:creationId xmlns:a16="http://schemas.microsoft.com/office/drawing/2014/main" id="{2BD8CC65-ADB2-4A75-A170-C0E16E73C3CA}"/>
              </a:ext>
            </a:extLst>
          </p:cNvPr>
          <p:cNvSpPr>
            <a:spLocks noGrp="1"/>
          </p:cNvSpPr>
          <p:nvPr>
            <p:ph type="sldNum" sz="quarter" idx="13"/>
          </p:nvPr>
        </p:nvSpPr>
        <p:spPr/>
        <p:txBody>
          <a:bodyPr/>
          <a:lstStyle/>
          <a:p>
            <a:fld id="{ABF72756-0213-4A1F-BBDA-2E3072667FD8}" type="slidenum">
              <a:rPr lang="en-US" smtClean="0"/>
              <a:pPr/>
              <a:t>2</a:t>
            </a:fld>
            <a:endParaRPr lang="en-US" dirty="0"/>
          </a:p>
        </p:txBody>
      </p:sp>
      <p:sp>
        <p:nvSpPr>
          <p:cNvPr id="6" name="TextBox 5">
            <a:extLst>
              <a:ext uri="{FF2B5EF4-FFF2-40B4-BE49-F238E27FC236}">
                <a16:creationId xmlns:a16="http://schemas.microsoft.com/office/drawing/2014/main" id="{8B5A0BEA-09BE-420A-B850-282528BA0C58}"/>
              </a:ext>
            </a:extLst>
          </p:cNvPr>
          <p:cNvSpPr txBox="1"/>
          <p:nvPr/>
        </p:nvSpPr>
        <p:spPr>
          <a:xfrm>
            <a:off x="594796" y="245179"/>
            <a:ext cx="10972800" cy="1754326"/>
          </a:xfrm>
          <a:prstGeom prst="rect">
            <a:avLst/>
          </a:prstGeom>
          <a:noFill/>
        </p:spPr>
        <p:txBody>
          <a:bodyPr wrap="square">
            <a:spAutoFit/>
          </a:bodyPr>
          <a:lstStyle/>
          <a:p>
            <a:r>
              <a:rPr lang="en-US" sz="5400" dirty="0">
                <a:solidFill>
                  <a:schemeClr val="bg1"/>
                </a:solidFill>
                <a:latin typeface="Times New Roman" panose="02020603050405020304" pitchFamily="18" charset="0"/>
                <a:cs typeface="Times New Roman" panose="02020603050405020304" pitchFamily="18" charset="0"/>
              </a:rPr>
              <a:t>Muddy Creek at Westbourne HRT Improvements Project</a:t>
            </a:r>
          </a:p>
        </p:txBody>
      </p:sp>
    </p:spTree>
    <p:extLst>
      <p:ext uri="{BB962C8B-B14F-4D97-AF65-F5344CB8AC3E}">
        <p14:creationId xmlns:p14="http://schemas.microsoft.com/office/powerpoint/2010/main" val="845757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E2D4-B812-46F0-93FF-C578E63BC057}"/>
              </a:ext>
            </a:extLst>
          </p:cNvPr>
          <p:cNvSpPr>
            <a:spLocks noGrp="1"/>
          </p:cNvSpPr>
          <p:nvPr>
            <p:ph type="title"/>
          </p:nvPr>
        </p:nvSpPr>
        <p:spPr/>
        <p:txBody>
          <a:bodyPr/>
          <a:lstStyle/>
          <a:p>
            <a:r>
              <a:rPr lang="en-US" sz="3200" dirty="0"/>
              <a:t>Increase Hydraulic Capacity from 79 cfs to 165 cfs</a:t>
            </a:r>
          </a:p>
        </p:txBody>
      </p:sp>
      <p:sp>
        <p:nvSpPr>
          <p:cNvPr id="3" name="Slide Number Placeholder 2">
            <a:extLst>
              <a:ext uri="{FF2B5EF4-FFF2-40B4-BE49-F238E27FC236}">
                <a16:creationId xmlns:a16="http://schemas.microsoft.com/office/drawing/2014/main" id="{BABD958E-B064-43B4-8D66-18CD11F47474}"/>
              </a:ext>
            </a:extLst>
          </p:cNvPr>
          <p:cNvSpPr>
            <a:spLocks noGrp="1"/>
          </p:cNvSpPr>
          <p:nvPr>
            <p:ph type="sldNum" sz="quarter" idx="10"/>
          </p:nvPr>
        </p:nvSpPr>
        <p:spPr/>
        <p:txBody>
          <a:bodyPr/>
          <a:lstStyle/>
          <a:p>
            <a:fld id="{ABF72756-0213-4A1F-BBDA-2E3072667FD8}" type="slidenum">
              <a:rPr lang="en-US" smtClean="0"/>
              <a:pPr/>
              <a:t>20</a:t>
            </a:fld>
            <a:endParaRPr lang="en-US" dirty="0"/>
          </a:p>
        </p:txBody>
      </p:sp>
      <p:sp>
        <p:nvSpPr>
          <p:cNvPr id="4" name="Text Placeholder 3">
            <a:extLst>
              <a:ext uri="{FF2B5EF4-FFF2-40B4-BE49-F238E27FC236}">
                <a16:creationId xmlns:a16="http://schemas.microsoft.com/office/drawing/2014/main" id="{48284E5A-37B3-494B-B901-66300A15D416}"/>
              </a:ext>
            </a:extLst>
          </p:cNvPr>
          <p:cNvSpPr>
            <a:spLocks noGrp="1"/>
          </p:cNvSpPr>
          <p:nvPr>
            <p:ph type="body" sz="quarter" idx="12"/>
          </p:nvPr>
        </p:nvSpPr>
        <p:spPr/>
        <p:txBody>
          <a:bodyPr/>
          <a:lstStyle/>
          <a:p>
            <a:r>
              <a:rPr lang="en-US" sz="2000" dirty="0"/>
              <a:t>Simplify Process and Treat Additional Flow through HRT</a:t>
            </a:r>
          </a:p>
        </p:txBody>
      </p:sp>
      <p:pic>
        <p:nvPicPr>
          <p:cNvPr id="6" name="Picture 5">
            <a:extLst>
              <a:ext uri="{FF2B5EF4-FFF2-40B4-BE49-F238E27FC236}">
                <a16:creationId xmlns:a16="http://schemas.microsoft.com/office/drawing/2014/main" id="{7CA9061B-5D28-4F45-82F3-9FCE55E9F323}"/>
              </a:ext>
            </a:extLst>
          </p:cNvPr>
          <p:cNvPicPr>
            <a:picLocks noChangeAspect="1"/>
          </p:cNvPicPr>
          <p:nvPr/>
        </p:nvPicPr>
        <p:blipFill>
          <a:blip r:embed="rId2"/>
          <a:stretch>
            <a:fillRect/>
          </a:stretch>
        </p:blipFill>
        <p:spPr>
          <a:xfrm>
            <a:off x="620486" y="1465288"/>
            <a:ext cx="6569586" cy="4687612"/>
          </a:xfrm>
          <a:prstGeom prst="rect">
            <a:avLst/>
          </a:prstGeom>
        </p:spPr>
      </p:pic>
      <p:sp>
        <p:nvSpPr>
          <p:cNvPr id="7" name="Flowchart: Or 6">
            <a:extLst>
              <a:ext uri="{FF2B5EF4-FFF2-40B4-BE49-F238E27FC236}">
                <a16:creationId xmlns:a16="http://schemas.microsoft.com/office/drawing/2014/main" id="{1063C16D-6206-4C10-8C20-4AA111E7757B}"/>
              </a:ext>
            </a:extLst>
          </p:cNvPr>
          <p:cNvSpPr/>
          <p:nvPr/>
        </p:nvSpPr>
        <p:spPr>
          <a:xfrm>
            <a:off x="4809997" y="5156397"/>
            <a:ext cx="137160" cy="137160"/>
          </a:xfrm>
          <a:prstGeom prst="flowChartOr">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Flowchart: Or 7">
            <a:extLst>
              <a:ext uri="{FF2B5EF4-FFF2-40B4-BE49-F238E27FC236}">
                <a16:creationId xmlns:a16="http://schemas.microsoft.com/office/drawing/2014/main" id="{02F15DB0-667B-4A15-A0B0-AC3C85B56442}"/>
              </a:ext>
            </a:extLst>
          </p:cNvPr>
          <p:cNvSpPr/>
          <p:nvPr/>
        </p:nvSpPr>
        <p:spPr>
          <a:xfrm>
            <a:off x="4188298" y="5025774"/>
            <a:ext cx="137160" cy="137160"/>
          </a:xfrm>
          <a:prstGeom prst="flowChartOr">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FD9DA3F-D411-439B-BEA0-4D9F6F35E44F}"/>
              </a:ext>
            </a:extLst>
          </p:cNvPr>
          <p:cNvSpPr txBox="1"/>
          <p:nvPr/>
        </p:nvSpPr>
        <p:spPr>
          <a:xfrm>
            <a:off x="5323638" y="5342104"/>
            <a:ext cx="1687360" cy="584775"/>
          </a:xfrm>
          <a:prstGeom prst="rect">
            <a:avLst/>
          </a:prstGeom>
          <a:noFill/>
        </p:spPr>
        <p:txBody>
          <a:bodyPr wrap="square" rtlCol="0">
            <a:spAutoFit/>
          </a:bodyPr>
          <a:lstStyle/>
          <a:p>
            <a:r>
              <a:rPr lang="en-US" sz="1600" b="1" dirty="0">
                <a:solidFill>
                  <a:srgbClr val="FF0000"/>
                </a:solidFill>
                <a:cs typeface="Calibri" panose="020F0502020204030204" pitchFamily="34" charset="0"/>
              </a:rPr>
              <a:t>Disinfection</a:t>
            </a:r>
          </a:p>
          <a:p>
            <a:r>
              <a:rPr lang="en-US" sz="1600" b="1" dirty="0">
                <a:solidFill>
                  <a:srgbClr val="FF0000"/>
                </a:solidFill>
                <a:cs typeface="Calibri" panose="020F0502020204030204" pitchFamily="34" charset="0"/>
              </a:rPr>
              <a:t>(move upstream)</a:t>
            </a:r>
          </a:p>
        </p:txBody>
      </p:sp>
      <p:sp>
        <p:nvSpPr>
          <p:cNvPr id="10" name="TextBox 9">
            <a:extLst>
              <a:ext uri="{FF2B5EF4-FFF2-40B4-BE49-F238E27FC236}">
                <a16:creationId xmlns:a16="http://schemas.microsoft.com/office/drawing/2014/main" id="{BF604EBF-7B68-4B83-A15E-AD877B7472D1}"/>
              </a:ext>
            </a:extLst>
          </p:cNvPr>
          <p:cNvSpPr txBox="1"/>
          <p:nvPr/>
        </p:nvSpPr>
        <p:spPr>
          <a:xfrm>
            <a:off x="4947157" y="5992453"/>
            <a:ext cx="1618446" cy="584775"/>
          </a:xfrm>
          <a:prstGeom prst="rect">
            <a:avLst/>
          </a:prstGeom>
          <a:noFill/>
        </p:spPr>
        <p:txBody>
          <a:bodyPr wrap="square" rtlCol="0">
            <a:spAutoFit/>
          </a:bodyPr>
          <a:lstStyle/>
          <a:p>
            <a:r>
              <a:rPr lang="en-US" sz="1600" b="1" dirty="0">
                <a:solidFill>
                  <a:srgbClr val="FF0000"/>
                </a:solidFill>
                <a:cs typeface="Calibri" panose="020F0502020204030204" pitchFamily="34" charset="0"/>
              </a:rPr>
              <a:t>Dechlorination</a:t>
            </a:r>
          </a:p>
          <a:p>
            <a:r>
              <a:rPr lang="en-US" sz="1600" b="1" dirty="0">
                <a:solidFill>
                  <a:srgbClr val="FF0000"/>
                </a:solidFill>
                <a:cs typeface="Calibri" panose="020F0502020204030204" pitchFamily="34" charset="0"/>
              </a:rPr>
              <a:t>(same location)</a:t>
            </a:r>
          </a:p>
        </p:txBody>
      </p:sp>
      <p:cxnSp>
        <p:nvCxnSpPr>
          <p:cNvPr id="11" name="Straight Arrow Connector 10">
            <a:extLst>
              <a:ext uri="{FF2B5EF4-FFF2-40B4-BE49-F238E27FC236}">
                <a16:creationId xmlns:a16="http://schemas.microsoft.com/office/drawing/2014/main" id="{E0BBE55F-356F-453E-96E9-6094A9A9E6FF}"/>
              </a:ext>
            </a:extLst>
          </p:cNvPr>
          <p:cNvCxnSpPr>
            <a:cxnSpLocks/>
            <a:stCxn id="9" idx="1"/>
          </p:cNvCxnSpPr>
          <p:nvPr/>
        </p:nvCxnSpPr>
        <p:spPr>
          <a:xfrm flipH="1" flipV="1">
            <a:off x="4924344" y="5244994"/>
            <a:ext cx="399294" cy="38949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54C03766-CD81-4FE3-946F-D7DD66C91D30}"/>
              </a:ext>
            </a:extLst>
          </p:cNvPr>
          <p:cNvCxnSpPr>
            <a:cxnSpLocks/>
            <a:stCxn id="10" idx="1"/>
          </p:cNvCxnSpPr>
          <p:nvPr/>
        </p:nvCxnSpPr>
        <p:spPr>
          <a:xfrm flipH="1" flipV="1">
            <a:off x="4282963" y="5156397"/>
            <a:ext cx="664194" cy="112844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EEF2039F-ED59-4041-8A02-53BC0705FE28}"/>
              </a:ext>
            </a:extLst>
          </p:cNvPr>
          <p:cNvSpPr txBox="1"/>
          <p:nvPr/>
        </p:nvSpPr>
        <p:spPr>
          <a:xfrm>
            <a:off x="7609048" y="1826723"/>
            <a:ext cx="3783630" cy="1815882"/>
          </a:xfrm>
          <a:prstGeom prst="rect">
            <a:avLst/>
          </a:prstGeom>
          <a:solidFill>
            <a:schemeClr val="accent5"/>
          </a:solidFill>
        </p:spPr>
        <p:txBody>
          <a:bodyPr wrap="square" rtlCol="0">
            <a:spAutoFit/>
          </a:bodyPr>
          <a:lstStyle/>
          <a:p>
            <a:r>
              <a:rPr lang="en-US" sz="2200" u="sng" dirty="0">
                <a:solidFill>
                  <a:schemeClr val="bg1"/>
                </a:solidFill>
                <a:latin typeface="+mn-lt"/>
              </a:rPr>
              <a:t>Previous Criteria</a:t>
            </a:r>
          </a:p>
          <a:p>
            <a:pPr marL="285750" indent="-285750">
              <a:buFont typeface="Arial" panose="020B0604020202020204" pitchFamily="34" charset="0"/>
              <a:buChar char="•"/>
            </a:pPr>
            <a:r>
              <a:rPr lang="en-US" dirty="0">
                <a:solidFill>
                  <a:schemeClr val="bg1"/>
                </a:solidFill>
                <a:latin typeface="+mn-lt"/>
              </a:rPr>
              <a:t>HRT peak flow – 79 cfs (Q</a:t>
            </a:r>
            <a:r>
              <a:rPr lang="en-US" baseline="-25000" dirty="0">
                <a:solidFill>
                  <a:schemeClr val="bg1"/>
                </a:solidFill>
                <a:latin typeface="+mn-lt"/>
              </a:rPr>
              <a:t>T</a:t>
            </a:r>
            <a:r>
              <a:rPr lang="en-US" dirty="0">
                <a:solidFill>
                  <a:schemeClr val="bg1"/>
                </a:solidFill>
                <a:latin typeface="+mn-lt"/>
              </a:rPr>
              <a:t>)</a:t>
            </a:r>
          </a:p>
          <a:p>
            <a:pPr defTabSz="288925"/>
            <a:r>
              <a:rPr lang="en-US" dirty="0">
                <a:solidFill>
                  <a:schemeClr val="bg1"/>
                </a:solidFill>
                <a:latin typeface="+mn-lt"/>
              </a:rPr>
              <a:t>	(settle, disinfect, screen)</a:t>
            </a:r>
          </a:p>
          <a:p>
            <a:pPr marL="285750" indent="-285750">
              <a:buFont typeface="Arial" panose="020B0604020202020204" pitchFamily="34" charset="0"/>
              <a:buChar char="•"/>
            </a:pPr>
            <a:r>
              <a:rPr lang="en-US" dirty="0">
                <a:solidFill>
                  <a:schemeClr val="bg1"/>
                </a:solidFill>
                <a:latin typeface="+mn-lt"/>
              </a:rPr>
              <a:t>Bypass peak flow &lt;130 cfs (screen)</a:t>
            </a:r>
          </a:p>
          <a:p>
            <a:pPr marL="285750" indent="-285750">
              <a:buFont typeface="Arial" panose="020B0604020202020204" pitchFamily="34" charset="0"/>
              <a:buChar char="•"/>
            </a:pPr>
            <a:r>
              <a:rPr lang="en-US" dirty="0">
                <a:solidFill>
                  <a:schemeClr val="bg1"/>
                </a:solidFill>
                <a:latin typeface="+mn-lt"/>
              </a:rPr>
              <a:t>Underflow peak flow – 7.8 cfs</a:t>
            </a:r>
          </a:p>
        </p:txBody>
      </p:sp>
      <p:sp>
        <p:nvSpPr>
          <p:cNvPr id="14" name="TextBox 13">
            <a:extLst>
              <a:ext uri="{FF2B5EF4-FFF2-40B4-BE49-F238E27FC236}">
                <a16:creationId xmlns:a16="http://schemas.microsoft.com/office/drawing/2014/main" id="{2976CCC7-F7D8-4A62-B5A5-E2EA7D13CB80}"/>
              </a:ext>
            </a:extLst>
          </p:cNvPr>
          <p:cNvSpPr txBox="1"/>
          <p:nvPr/>
        </p:nvSpPr>
        <p:spPr>
          <a:xfrm>
            <a:off x="7609049" y="3908066"/>
            <a:ext cx="3783629" cy="1877437"/>
          </a:xfrm>
          <a:prstGeom prst="rect">
            <a:avLst/>
          </a:prstGeom>
          <a:solidFill>
            <a:schemeClr val="accent1"/>
          </a:solidFill>
        </p:spPr>
        <p:txBody>
          <a:bodyPr wrap="square" rtlCol="0">
            <a:spAutoFit/>
          </a:bodyPr>
          <a:lstStyle/>
          <a:p>
            <a:r>
              <a:rPr lang="en-US" sz="2200" u="sng" dirty="0">
                <a:solidFill>
                  <a:schemeClr val="bg1"/>
                </a:solidFill>
                <a:latin typeface="+mn-lt"/>
              </a:rPr>
              <a:t>Simultaneous Settling/Disinfection</a:t>
            </a:r>
          </a:p>
          <a:p>
            <a:pPr marL="285750" indent="-285750">
              <a:buFont typeface="Arial" panose="020B0604020202020204" pitchFamily="34" charset="0"/>
              <a:buChar char="•"/>
            </a:pPr>
            <a:r>
              <a:rPr lang="en-US" dirty="0">
                <a:solidFill>
                  <a:schemeClr val="bg1"/>
                </a:solidFill>
                <a:latin typeface="+mn-lt"/>
              </a:rPr>
              <a:t>HRT peak flow – 165 cfs (Q</a:t>
            </a:r>
            <a:r>
              <a:rPr lang="en-US" baseline="-25000" dirty="0">
                <a:solidFill>
                  <a:schemeClr val="bg1"/>
                </a:solidFill>
                <a:latin typeface="+mn-lt"/>
              </a:rPr>
              <a:t>T</a:t>
            </a:r>
            <a:r>
              <a:rPr lang="en-US" dirty="0">
                <a:solidFill>
                  <a:schemeClr val="bg1"/>
                </a:solidFill>
                <a:latin typeface="+mn-lt"/>
              </a:rPr>
              <a:t>)</a:t>
            </a:r>
          </a:p>
          <a:p>
            <a:pPr>
              <a:tabLst>
                <a:tab pos="288925" algn="l"/>
              </a:tabLst>
            </a:pPr>
            <a:r>
              <a:rPr lang="en-US" dirty="0">
                <a:solidFill>
                  <a:schemeClr val="bg1"/>
                </a:solidFill>
                <a:latin typeface="+mn-lt"/>
              </a:rPr>
              <a:t>	(settle, disinfect, screen)</a:t>
            </a:r>
          </a:p>
          <a:p>
            <a:pPr marL="285750" indent="-285750">
              <a:buFont typeface="Arial" panose="020B0604020202020204" pitchFamily="34" charset="0"/>
              <a:buChar char="•"/>
            </a:pPr>
            <a:r>
              <a:rPr lang="en-US" dirty="0">
                <a:solidFill>
                  <a:schemeClr val="bg1"/>
                </a:solidFill>
                <a:latin typeface="+mn-lt"/>
              </a:rPr>
              <a:t>Underflow peak flow – 7.8 cfs</a:t>
            </a:r>
          </a:p>
          <a:p>
            <a:pPr marL="285750" indent="-285750">
              <a:buFont typeface="Arial" panose="020B0604020202020204" pitchFamily="34" charset="0"/>
              <a:buChar char="•"/>
            </a:pPr>
            <a:r>
              <a:rPr lang="en-US" dirty="0">
                <a:solidFill>
                  <a:schemeClr val="bg1"/>
                </a:solidFill>
                <a:latin typeface="+mn-lt"/>
              </a:rPr>
              <a:t>Eliminate bypass flow (Q</a:t>
            </a:r>
            <a:r>
              <a:rPr lang="en-US" baseline="-25000" dirty="0">
                <a:solidFill>
                  <a:schemeClr val="bg1"/>
                </a:solidFill>
                <a:latin typeface="+mn-lt"/>
              </a:rPr>
              <a:t>B</a:t>
            </a:r>
            <a:r>
              <a:rPr lang="en-US" dirty="0">
                <a:solidFill>
                  <a:schemeClr val="bg1"/>
                </a:solidFill>
                <a:latin typeface="+mn-lt"/>
              </a:rPr>
              <a:t>)</a:t>
            </a:r>
          </a:p>
        </p:txBody>
      </p:sp>
      <p:pic>
        <p:nvPicPr>
          <p:cNvPr id="15" name="Picture 14" descr="Text, icon&#10;&#10;Description automatically generated">
            <a:extLst>
              <a:ext uri="{FF2B5EF4-FFF2-40B4-BE49-F238E27FC236}">
                <a16:creationId xmlns:a16="http://schemas.microsoft.com/office/drawing/2014/main" id="{14663C4A-2C77-4CC0-8C51-799EE453FF37}"/>
              </a:ext>
            </a:extLst>
          </p:cNvPr>
          <p:cNvPicPr>
            <a:picLocks noChangeAspect="1"/>
          </p:cNvPicPr>
          <p:nvPr/>
        </p:nvPicPr>
        <p:blipFill>
          <a:blip r:embed="rId3"/>
          <a:stretch>
            <a:fillRect/>
          </a:stretch>
        </p:blipFill>
        <p:spPr>
          <a:xfrm>
            <a:off x="5764630" y="2093491"/>
            <a:ext cx="192180" cy="182880"/>
          </a:xfrm>
          <a:prstGeom prst="rect">
            <a:avLst/>
          </a:prstGeom>
        </p:spPr>
      </p:pic>
      <p:pic>
        <p:nvPicPr>
          <p:cNvPr id="16" name="Picture 15" descr="Text, icon&#10;&#10;Description automatically generated">
            <a:extLst>
              <a:ext uri="{FF2B5EF4-FFF2-40B4-BE49-F238E27FC236}">
                <a16:creationId xmlns:a16="http://schemas.microsoft.com/office/drawing/2014/main" id="{C87C33DC-758E-43A5-9581-EE5D4FEC325E}"/>
              </a:ext>
            </a:extLst>
          </p:cNvPr>
          <p:cNvPicPr>
            <a:picLocks noChangeAspect="1"/>
          </p:cNvPicPr>
          <p:nvPr/>
        </p:nvPicPr>
        <p:blipFill>
          <a:blip r:embed="rId3"/>
          <a:stretch>
            <a:fillRect/>
          </a:stretch>
        </p:blipFill>
        <p:spPr>
          <a:xfrm>
            <a:off x="4918410" y="3834063"/>
            <a:ext cx="192180" cy="182880"/>
          </a:xfrm>
          <a:prstGeom prst="rect">
            <a:avLst/>
          </a:prstGeom>
        </p:spPr>
      </p:pic>
      <p:sp>
        <p:nvSpPr>
          <p:cNvPr id="17" name="TextBox 16">
            <a:extLst>
              <a:ext uri="{FF2B5EF4-FFF2-40B4-BE49-F238E27FC236}">
                <a16:creationId xmlns:a16="http://schemas.microsoft.com/office/drawing/2014/main" id="{6A556428-DE05-356E-46F6-B26468F207C6}"/>
              </a:ext>
            </a:extLst>
          </p:cNvPr>
          <p:cNvSpPr txBox="1"/>
          <p:nvPr/>
        </p:nvSpPr>
        <p:spPr>
          <a:xfrm>
            <a:off x="5367244" y="3354106"/>
            <a:ext cx="1687360" cy="584775"/>
          </a:xfrm>
          <a:prstGeom prst="rect">
            <a:avLst/>
          </a:prstGeom>
          <a:noFill/>
        </p:spPr>
        <p:txBody>
          <a:bodyPr wrap="square" rtlCol="0">
            <a:spAutoFit/>
          </a:bodyPr>
          <a:lstStyle/>
          <a:p>
            <a:r>
              <a:rPr lang="en-US" sz="1600" b="1" dirty="0">
                <a:solidFill>
                  <a:srgbClr val="FF0000"/>
                </a:solidFill>
                <a:cs typeface="Calibri" panose="020F0502020204030204" pitchFamily="34" charset="0"/>
              </a:rPr>
              <a:t>Remove bending weir and screen</a:t>
            </a:r>
          </a:p>
        </p:txBody>
      </p:sp>
      <p:cxnSp>
        <p:nvCxnSpPr>
          <p:cNvPr id="18" name="Straight Arrow Connector 17">
            <a:extLst>
              <a:ext uri="{FF2B5EF4-FFF2-40B4-BE49-F238E27FC236}">
                <a16:creationId xmlns:a16="http://schemas.microsoft.com/office/drawing/2014/main" id="{59A0EB49-3C89-7451-2C84-DA5C63D401A8}"/>
              </a:ext>
            </a:extLst>
          </p:cNvPr>
          <p:cNvCxnSpPr>
            <a:cxnSpLocks/>
            <a:stCxn id="17" idx="1"/>
          </p:cNvCxnSpPr>
          <p:nvPr/>
        </p:nvCxnSpPr>
        <p:spPr>
          <a:xfrm flipH="1">
            <a:off x="3484880" y="3646494"/>
            <a:ext cx="1882364" cy="5520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5" name="Picture 4" descr="Text&#10;&#10;Description automatically generated with medium confidence">
            <a:extLst>
              <a:ext uri="{FF2B5EF4-FFF2-40B4-BE49-F238E27FC236}">
                <a16:creationId xmlns:a16="http://schemas.microsoft.com/office/drawing/2014/main" id="{B7A99E99-803F-97C0-FD8C-376AB791D5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70894" y="6572250"/>
            <a:ext cx="1003575" cy="285750"/>
          </a:xfrm>
          <a:prstGeom prst="rect">
            <a:avLst/>
          </a:prstGeom>
        </p:spPr>
      </p:pic>
    </p:spTree>
    <p:extLst>
      <p:ext uri="{BB962C8B-B14F-4D97-AF65-F5344CB8AC3E}">
        <p14:creationId xmlns:p14="http://schemas.microsoft.com/office/powerpoint/2010/main" val="1010825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E2D4-B812-46F0-93FF-C578E63BC057}"/>
              </a:ext>
            </a:extLst>
          </p:cNvPr>
          <p:cNvSpPr>
            <a:spLocks noGrp="1"/>
          </p:cNvSpPr>
          <p:nvPr>
            <p:ph type="title"/>
          </p:nvPr>
        </p:nvSpPr>
        <p:spPr/>
        <p:txBody>
          <a:bodyPr/>
          <a:lstStyle/>
          <a:p>
            <a:r>
              <a:rPr lang="en-US" sz="3200" dirty="0"/>
              <a:t>Emergency Relief Gates in Diversion Chamber</a:t>
            </a:r>
          </a:p>
        </p:txBody>
      </p:sp>
      <p:sp>
        <p:nvSpPr>
          <p:cNvPr id="3" name="Slide Number Placeholder 2">
            <a:extLst>
              <a:ext uri="{FF2B5EF4-FFF2-40B4-BE49-F238E27FC236}">
                <a16:creationId xmlns:a16="http://schemas.microsoft.com/office/drawing/2014/main" id="{BABD958E-B064-43B4-8D66-18CD11F47474}"/>
              </a:ext>
            </a:extLst>
          </p:cNvPr>
          <p:cNvSpPr>
            <a:spLocks noGrp="1"/>
          </p:cNvSpPr>
          <p:nvPr>
            <p:ph type="sldNum" sz="quarter" idx="10"/>
          </p:nvPr>
        </p:nvSpPr>
        <p:spPr/>
        <p:txBody>
          <a:bodyPr/>
          <a:lstStyle/>
          <a:p>
            <a:fld id="{ABF72756-0213-4A1F-BBDA-2E3072667FD8}" type="slidenum">
              <a:rPr lang="en-US" smtClean="0"/>
              <a:pPr/>
              <a:t>21</a:t>
            </a:fld>
            <a:endParaRPr lang="en-US" dirty="0"/>
          </a:p>
        </p:txBody>
      </p:sp>
      <p:sp>
        <p:nvSpPr>
          <p:cNvPr id="4" name="Text Placeholder 3">
            <a:extLst>
              <a:ext uri="{FF2B5EF4-FFF2-40B4-BE49-F238E27FC236}">
                <a16:creationId xmlns:a16="http://schemas.microsoft.com/office/drawing/2014/main" id="{48284E5A-37B3-494B-B901-66300A15D416}"/>
              </a:ext>
            </a:extLst>
          </p:cNvPr>
          <p:cNvSpPr>
            <a:spLocks noGrp="1"/>
          </p:cNvSpPr>
          <p:nvPr>
            <p:ph type="body" sz="quarter" idx="12"/>
          </p:nvPr>
        </p:nvSpPr>
        <p:spPr>
          <a:xfrm>
            <a:off x="626835" y="908050"/>
            <a:ext cx="10355489" cy="292100"/>
          </a:xfrm>
        </p:spPr>
        <p:txBody>
          <a:bodyPr/>
          <a:lstStyle/>
          <a:p>
            <a:r>
              <a:rPr lang="en-US" sz="2000" dirty="0"/>
              <a:t>Relieve Extreme Flows to CSO to Protect Customers from Upstream SBUs</a:t>
            </a:r>
          </a:p>
        </p:txBody>
      </p:sp>
      <p:sp>
        <p:nvSpPr>
          <p:cNvPr id="5" name="Text Placeholder 4">
            <a:extLst>
              <a:ext uri="{FF2B5EF4-FFF2-40B4-BE49-F238E27FC236}">
                <a16:creationId xmlns:a16="http://schemas.microsoft.com/office/drawing/2014/main" id="{94E38B61-6E59-48DC-BBC2-07FA73556995}"/>
              </a:ext>
            </a:extLst>
          </p:cNvPr>
          <p:cNvSpPr>
            <a:spLocks noGrp="1"/>
          </p:cNvSpPr>
          <p:nvPr>
            <p:ph type="body" sz="quarter" idx="13"/>
          </p:nvPr>
        </p:nvSpPr>
        <p:spPr>
          <a:xfrm>
            <a:off x="620486" y="1590676"/>
            <a:ext cx="8172450" cy="1048022"/>
          </a:xfrm>
        </p:spPr>
        <p:txBody>
          <a:bodyPr/>
          <a:lstStyle/>
          <a:p>
            <a:r>
              <a:rPr lang="en-US" sz="1800" dirty="0"/>
              <a:t>Four hydraulically-actuated emergency relief gates</a:t>
            </a:r>
          </a:p>
          <a:p>
            <a:r>
              <a:rPr lang="en-US" sz="1800" dirty="0"/>
              <a:t>New flow meter and level sensors upstream of Diversion Chamber</a:t>
            </a:r>
          </a:p>
          <a:p>
            <a:r>
              <a:rPr lang="en-US" sz="1800" dirty="0"/>
              <a:t>Regulate high flows into HRT with flow regulating plate after screening</a:t>
            </a:r>
          </a:p>
        </p:txBody>
      </p:sp>
      <p:pic>
        <p:nvPicPr>
          <p:cNvPr id="6" name="Picture 5" descr="Diagram&#10;&#10;Description automatically generated">
            <a:extLst>
              <a:ext uri="{FF2B5EF4-FFF2-40B4-BE49-F238E27FC236}">
                <a16:creationId xmlns:a16="http://schemas.microsoft.com/office/drawing/2014/main" id="{B737FCE3-1A50-4085-B945-23E3F395066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3282" b="7596"/>
          <a:stretch/>
        </p:blipFill>
        <p:spPr>
          <a:xfrm>
            <a:off x="626836" y="3029224"/>
            <a:ext cx="6366652" cy="3192713"/>
          </a:xfrm>
          <a:prstGeom prst="rect">
            <a:avLst/>
          </a:prstGeom>
          <a:noFill/>
        </p:spPr>
      </p:pic>
      <p:pic>
        <p:nvPicPr>
          <p:cNvPr id="8" name="Picture 7" descr="A picture containing dirty&#10;&#10;Description automatically generated">
            <a:extLst>
              <a:ext uri="{FF2B5EF4-FFF2-40B4-BE49-F238E27FC236}">
                <a16:creationId xmlns:a16="http://schemas.microsoft.com/office/drawing/2014/main" id="{5621B112-FFC5-41D5-9D57-5A8BDFFF51F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112307" y="1703327"/>
            <a:ext cx="3796936" cy="4081160"/>
          </a:xfrm>
          <a:prstGeom prst="rect">
            <a:avLst/>
          </a:prstGeom>
        </p:spPr>
      </p:pic>
      <p:sp>
        <p:nvSpPr>
          <p:cNvPr id="9" name="TextBox 8">
            <a:extLst>
              <a:ext uri="{FF2B5EF4-FFF2-40B4-BE49-F238E27FC236}">
                <a16:creationId xmlns:a16="http://schemas.microsoft.com/office/drawing/2014/main" id="{39D18680-0943-45B0-8046-7355BBE922E3}"/>
              </a:ext>
            </a:extLst>
          </p:cNvPr>
          <p:cNvSpPr txBox="1"/>
          <p:nvPr/>
        </p:nvSpPr>
        <p:spPr>
          <a:xfrm>
            <a:off x="8086849" y="5818637"/>
            <a:ext cx="4029533" cy="307777"/>
          </a:xfrm>
          <a:prstGeom prst="rect">
            <a:avLst/>
          </a:prstGeom>
          <a:noFill/>
        </p:spPr>
        <p:txBody>
          <a:bodyPr wrap="square" rtlCol="0">
            <a:spAutoFit/>
          </a:bodyPr>
          <a:lstStyle/>
          <a:p>
            <a:r>
              <a:rPr lang="en-US" sz="1400" i="1" dirty="0">
                <a:solidFill>
                  <a:schemeClr val="tx1">
                    <a:lumMod val="75000"/>
                    <a:lumOff val="25000"/>
                  </a:schemeClr>
                </a:solidFill>
                <a:latin typeface="+mn-lt"/>
              </a:rPr>
              <a:t>Top of Emergency Relief Latching Flap Gates</a:t>
            </a:r>
          </a:p>
        </p:txBody>
      </p:sp>
      <p:cxnSp>
        <p:nvCxnSpPr>
          <p:cNvPr id="11" name="Straight Arrow Connector 10">
            <a:extLst>
              <a:ext uri="{FF2B5EF4-FFF2-40B4-BE49-F238E27FC236}">
                <a16:creationId xmlns:a16="http://schemas.microsoft.com/office/drawing/2014/main" id="{C20AB40C-E521-4A05-8648-DB971E15FAB8}"/>
              </a:ext>
            </a:extLst>
          </p:cNvPr>
          <p:cNvCxnSpPr/>
          <p:nvPr/>
        </p:nvCxnSpPr>
        <p:spPr>
          <a:xfrm flipH="1">
            <a:off x="6261462" y="4345577"/>
            <a:ext cx="600892" cy="0"/>
          </a:xfrm>
          <a:prstGeom prst="straightConnector1">
            <a:avLst/>
          </a:prstGeom>
          <a:ln w="254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F9F29A07-C9AE-43E6-80DD-6FEF8BF9FB3C}"/>
              </a:ext>
            </a:extLst>
          </p:cNvPr>
          <p:cNvCxnSpPr/>
          <p:nvPr/>
        </p:nvCxnSpPr>
        <p:spPr>
          <a:xfrm flipH="1">
            <a:off x="620486" y="4420975"/>
            <a:ext cx="600892" cy="0"/>
          </a:xfrm>
          <a:prstGeom prst="straightConnector1">
            <a:avLst/>
          </a:prstGeom>
          <a:ln w="254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7" name="Picture 6" descr="Text&#10;&#10;Description automatically generated with medium confidence">
            <a:extLst>
              <a:ext uri="{FF2B5EF4-FFF2-40B4-BE49-F238E27FC236}">
                <a16:creationId xmlns:a16="http://schemas.microsoft.com/office/drawing/2014/main" id="{8B11C583-9E07-7827-943E-1F538657F49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70894" y="6572250"/>
            <a:ext cx="1003575" cy="285750"/>
          </a:xfrm>
          <a:prstGeom prst="rect">
            <a:avLst/>
          </a:prstGeom>
        </p:spPr>
      </p:pic>
    </p:spTree>
    <p:extLst>
      <p:ext uri="{BB962C8B-B14F-4D97-AF65-F5344CB8AC3E}">
        <p14:creationId xmlns:p14="http://schemas.microsoft.com/office/powerpoint/2010/main" val="1451766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E2D4-B812-46F0-93FF-C578E63BC057}"/>
              </a:ext>
            </a:extLst>
          </p:cNvPr>
          <p:cNvSpPr>
            <a:spLocks noGrp="1"/>
          </p:cNvSpPr>
          <p:nvPr>
            <p:ph type="title"/>
          </p:nvPr>
        </p:nvSpPr>
        <p:spPr/>
        <p:txBody>
          <a:bodyPr/>
          <a:lstStyle/>
          <a:p>
            <a:r>
              <a:rPr lang="en-US" sz="3200" dirty="0"/>
              <a:t>Control Underflow to Muddy Creek Interceptor</a:t>
            </a:r>
          </a:p>
        </p:txBody>
      </p:sp>
      <p:sp>
        <p:nvSpPr>
          <p:cNvPr id="3" name="Slide Number Placeholder 2">
            <a:extLst>
              <a:ext uri="{FF2B5EF4-FFF2-40B4-BE49-F238E27FC236}">
                <a16:creationId xmlns:a16="http://schemas.microsoft.com/office/drawing/2014/main" id="{BABD958E-B064-43B4-8D66-18CD11F47474}"/>
              </a:ext>
            </a:extLst>
          </p:cNvPr>
          <p:cNvSpPr>
            <a:spLocks noGrp="1"/>
          </p:cNvSpPr>
          <p:nvPr>
            <p:ph type="sldNum" sz="quarter" idx="10"/>
          </p:nvPr>
        </p:nvSpPr>
        <p:spPr/>
        <p:txBody>
          <a:bodyPr/>
          <a:lstStyle/>
          <a:p>
            <a:fld id="{ABF72756-0213-4A1F-BBDA-2E3072667FD8}" type="slidenum">
              <a:rPr lang="en-US" smtClean="0"/>
              <a:pPr/>
              <a:t>22</a:t>
            </a:fld>
            <a:endParaRPr lang="en-US" dirty="0"/>
          </a:p>
        </p:txBody>
      </p:sp>
      <p:sp>
        <p:nvSpPr>
          <p:cNvPr id="4" name="Text Placeholder 3">
            <a:extLst>
              <a:ext uri="{FF2B5EF4-FFF2-40B4-BE49-F238E27FC236}">
                <a16:creationId xmlns:a16="http://schemas.microsoft.com/office/drawing/2014/main" id="{48284E5A-37B3-494B-B901-66300A15D416}"/>
              </a:ext>
            </a:extLst>
          </p:cNvPr>
          <p:cNvSpPr>
            <a:spLocks noGrp="1"/>
          </p:cNvSpPr>
          <p:nvPr>
            <p:ph type="body" sz="quarter" idx="12"/>
          </p:nvPr>
        </p:nvSpPr>
        <p:spPr/>
        <p:txBody>
          <a:bodyPr/>
          <a:lstStyle/>
          <a:p>
            <a:r>
              <a:rPr lang="en-US" sz="2000" dirty="0"/>
              <a:t>Maximize Flow to Treatment</a:t>
            </a:r>
          </a:p>
        </p:txBody>
      </p:sp>
      <p:sp>
        <p:nvSpPr>
          <p:cNvPr id="5" name="Text Placeholder 4">
            <a:extLst>
              <a:ext uri="{FF2B5EF4-FFF2-40B4-BE49-F238E27FC236}">
                <a16:creationId xmlns:a16="http://schemas.microsoft.com/office/drawing/2014/main" id="{94E38B61-6E59-48DC-BBC2-07FA73556995}"/>
              </a:ext>
            </a:extLst>
          </p:cNvPr>
          <p:cNvSpPr>
            <a:spLocks noGrp="1"/>
          </p:cNvSpPr>
          <p:nvPr>
            <p:ph type="body" sz="quarter" idx="13"/>
          </p:nvPr>
        </p:nvSpPr>
        <p:spPr>
          <a:xfrm>
            <a:off x="620485" y="1590676"/>
            <a:ext cx="8799737" cy="1692456"/>
          </a:xfrm>
        </p:spPr>
        <p:txBody>
          <a:bodyPr/>
          <a:lstStyle/>
          <a:p>
            <a:r>
              <a:rPr lang="en-US" sz="1800" dirty="0"/>
              <a:t>Remove bypass screen and bending weir and fill opening</a:t>
            </a:r>
          </a:p>
          <a:p>
            <a:r>
              <a:rPr lang="en-US" sz="1800" dirty="0"/>
              <a:t>Remove existing float-controlled underflow gate and install new modulating slide gate</a:t>
            </a:r>
          </a:p>
          <a:p>
            <a:r>
              <a:rPr lang="en-US" sz="1800" dirty="0"/>
              <a:t>New flow meter downstream of underflow gate</a:t>
            </a:r>
          </a:p>
        </p:txBody>
      </p:sp>
      <p:pic>
        <p:nvPicPr>
          <p:cNvPr id="6" name="Picture 5" descr="\\hazenandsawyer.sharepoint.com@SSL\DavWWWRoot\teams\50020-023\Project Photos\Photos from MSD\Construction Photos\CSO198-06-08-01\bypscr.jpg">
            <a:extLst>
              <a:ext uri="{FF2B5EF4-FFF2-40B4-BE49-F238E27FC236}">
                <a16:creationId xmlns:a16="http://schemas.microsoft.com/office/drawing/2014/main" id="{6062C716-4C64-40C9-A213-93C26806DFE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626836" y="2974366"/>
            <a:ext cx="4470810" cy="3353690"/>
          </a:xfrm>
          <a:prstGeom prst="rect">
            <a:avLst/>
          </a:prstGeom>
          <a:noFill/>
          <a:ln>
            <a:noFill/>
          </a:ln>
        </p:spPr>
      </p:pic>
      <p:pic>
        <p:nvPicPr>
          <p:cNvPr id="7" name="Picture 6" descr="Diagram&#10;&#10;Description automatically generated">
            <a:extLst>
              <a:ext uri="{FF2B5EF4-FFF2-40B4-BE49-F238E27FC236}">
                <a16:creationId xmlns:a16="http://schemas.microsoft.com/office/drawing/2014/main" id="{9EDBE689-78C6-4B41-A319-C9350A4209B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550" r="7325"/>
          <a:stretch/>
        </p:blipFill>
        <p:spPr>
          <a:xfrm>
            <a:off x="5399462" y="2977053"/>
            <a:ext cx="3730568" cy="3449627"/>
          </a:xfrm>
          <a:prstGeom prst="rect">
            <a:avLst/>
          </a:prstGeom>
        </p:spPr>
      </p:pic>
      <p:pic>
        <p:nvPicPr>
          <p:cNvPr id="9" name="Picture 8" descr="A picture containing outdoor, ground, sky, tree&#10;&#10;Description automatically generated">
            <a:extLst>
              <a:ext uri="{FF2B5EF4-FFF2-40B4-BE49-F238E27FC236}">
                <a16:creationId xmlns:a16="http://schemas.microsoft.com/office/drawing/2014/main" id="{47319CFD-7F08-48B3-833D-AD904671D68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656532" y="1939795"/>
            <a:ext cx="2158703" cy="2878270"/>
          </a:xfrm>
          <a:prstGeom prst="rect">
            <a:avLst/>
          </a:prstGeom>
        </p:spPr>
      </p:pic>
      <p:cxnSp>
        <p:nvCxnSpPr>
          <p:cNvPr id="10" name="Straight Arrow Connector 9">
            <a:extLst>
              <a:ext uri="{FF2B5EF4-FFF2-40B4-BE49-F238E27FC236}">
                <a16:creationId xmlns:a16="http://schemas.microsoft.com/office/drawing/2014/main" id="{C2619DDB-F8DA-4AD0-9453-A9B542CAAEC9}"/>
              </a:ext>
            </a:extLst>
          </p:cNvPr>
          <p:cNvCxnSpPr>
            <a:cxnSpLocks/>
          </p:cNvCxnSpPr>
          <p:nvPr/>
        </p:nvCxnSpPr>
        <p:spPr>
          <a:xfrm flipV="1">
            <a:off x="4143332" y="5691510"/>
            <a:ext cx="0" cy="468658"/>
          </a:xfrm>
          <a:prstGeom prst="straightConnector1">
            <a:avLst/>
          </a:prstGeom>
          <a:ln w="254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059A4219-471F-4533-9403-02BC5C8F890B}"/>
              </a:ext>
            </a:extLst>
          </p:cNvPr>
          <p:cNvCxnSpPr>
            <a:cxnSpLocks/>
          </p:cNvCxnSpPr>
          <p:nvPr/>
        </p:nvCxnSpPr>
        <p:spPr>
          <a:xfrm flipV="1">
            <a:off x="7132888" y="5230611"/>
            <a:ext cx="536150" cy="335279"/>
          </a:xfrm>
          <a:prstGeom prst="straightConnector1">
            <a:avLst/>
          </a:prstGeom>
          <a:ln w="254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9FBFA4C-9C45-4485-889D-D4937D56AD66}"/>
              </a:ext>
            </a:extLst>
          </p:cNvPr>
          <p:cNvCxnSpPr>
            <a:cxnSpLocks/>
          </p:cNvCxnSpPr>
          <p:nvPr/>
        </p:nvCxnSpPr>
        <p:spPr>
          <a:xfrm flipH="1" flipV="1">
            <a:off x="10719302" y="4034595"/>
            <a:ext cx="425252" cy="521366"/>
          </a:xfrm>
          <a:prstGeom prst="straightConnector1">
            <a:avLst/>
          </a:prstGeom>
          <a:ln w="254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21E3DD54-F1CF-47E9-A993-F205A6821F99}"/>
              </a:ext>
            </a:extLst>
          </p:cNvPr>
          <p:cNvSpPr txBox="1"/>
          <p:nvPr/>
        </p:nvSpPr>
        <p:spPr>
          <a:xfrm>
            <a:off x="9560962" y="4870212"/>
            <a:ext cx="2780522" cy="830997"/>
          </a:xfrm>
          <a:prstGeom prst="rect">
            <a:avLst/>
          </a:prstGeom>
          <a:noFill/>
        </p:spPr>
        <p:txBody>
          <a:bodyPr wrap="square" rtlCol="0">
            <a:spAutoFit/>
          </a:bodyPr>
          <a:lstStyle/>
          <a:p>
            <a:r>
              <a:rPr lang="en-US" sz="1600" i="1" dirty="0">
                <a:solidFill>
                  <a:schemeClr val="tx1">
                    <a:lumMod val="75000"/>
                    <a:lumOff val="25000"/>
                  </a:schemeClr>
                </a:solidFill>
                <a:latin typeface="+mn-lt"/>
              </a:rPr>
              <a:t>New Electro-hydraulic Actuator on New Underflow Gate</a:t>
            </a:r>
          </a:p>
        </p:txBody>
      </p:sp>
      <p:pic>
        <p:nvPicPr>
          <p:cNvPr id="8" name="Picture 7" descr="Text&#10;&#10;Description automatically generated with medium confidence">
            <a:extLst>
              <a:ext uri="{FF2B5EF4-FFF2-40B4-BE49-F238E27FC236}">
                <a16:creationId xmlns:a16="http://schemas.microsoft.com/office/drawing/2014/main" id="{D37CA801-78D5-40FA-7013-C9F04982B6F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70894" y="6572250"/>
            <a:ext cx="1003575" cy="285750"/>
          </a:xfrm>
          <a:prstGeom prst="rect">
            <a:avLst/>
          </a:prstGeom>
        </p:spPr>
      </p:pic>
    </p:spTree>
    <p:extLst>
      <p:ext uri="{BB962C8B-B14F-4D97-AF65-F5344CB8AC3E}">
        <p14:creationId xmlns:p14="http://schemas.microsoft.com/office/powerpoint/2010/main" val="3639117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E2D4-B812-46F0-93FF-C578E63BC057}"/>
              </a:ext>
            </a:extLst>
          </p:cNvPr>
          <p:cNvSpPr>
            <a:spLocks noGrp="1"/>
          </p:cNvSpPr>
          <p:nvPr>
            <p:ph type="title"/>
          </p:nvPr>
        </p:nvSpPr>
        <p:spPr/>
        <p:txBody>
          <a:bodyPr/>
          <a:lstStyle/>
          <a:p>
            <a:r>
              <a:rPr lang="en-US" sz="3200" dirty="0"/>
              <a:t>New Effluent Fine Screen</a:t>
            </a:r>
          </a:p>
        </p:txBody>
      </p:sp>
      <p:sp>
        <p:nvSpPr>
          <p:cNvPr id="3" name="Slide Number Placeholder 2">
            <a:extLst>
              <a:ext uri="{FF2B5EF4-FFF2-40B4-BE49-F238E27FC236}">
                <a16:creationId xmlns:a16="http://schemas.microsoft.com/office/drawing/2014/main" id="{BABD958E-B064-43B4-8D66-18CD11F47474}"/>
              </a:ext>
            </a:extLst>
          </p:cNvPr>
          <p:cNvSpPr>
            <a:spLocks noGrp="1"/>
          </p:cNvSpPr>
          <p:nvPr>
            <p:ph type="sldNum" sz="quarter" idx="10"/>
          </p:nvPr>
        </p:nvSpPr>
        <p:spPr/>
        <p:txBody>
          <a:bodyPr/>
          <a:lstStyle/>
          <a:p>
            <a:fld id="{ABF72756-0213-4A1F-BBDA-2E3072667FD8}" type="slidenum">
              <a:rPr lang="en-US" smtClean="0"/>
              <a:pPr/>
              <a:t>23</a:t>
            </a:fld>
            <a:endParaRPr lang="en-US" dirty="0"/>
          </a:p>
        </p:txBody>
      </p:sp>
      <p:sp>
        <p:nvSpPr>
          <p:cNvPr id="5" name="Text Placeholder 4">
            <a:extLst>
              <a:ext uri="{FF2B5EF4-FFF2-40B4-BE49-F238E27FC236}">
                <a16:creationId xmlns:a16="http://schemas.microsoft.com/office/drawing/2014/main" id="{94E38B61-6E59-48DC-BBC2-07FA73556995}"/>
              </a:ext>
            </a:extLst>
          </p:cNvPr>
          <p:cNvSpPr>
            <a:spLocks noGrp="1"/>
          </p:cNvSpPr>
          <p:nvPr>
            <p:ph type="body" sz="quarter" idx="13"/>
          </p:nvPr>
        </p:nvSpPr>
        <p:spPr>
          <a:xfrm>
            <a:off x="620485" y="1372951"/>
            <a:ext cx="11066417" cy="889878"/>
          </a:xfrm>
        </p:spPr>
        <p:txBody>
          <a:bodyPr/>
          <a:lstStyle/>
          <a:p>
            <a:r>
              <a:rPr lang="en-US" sz="1800" dirty="0"/>
              <a:t>PW Tech horizontal screen with upward flow uses entire area, not just the lower portion with previous vertical screen</a:t>
            </a:r>
          </a:p>
          <a:p>
            <a:r>
              <a:rPr lang="en-US" sz="1800" dirty="0"/>
              <a:t>12 mm (~1/2-inch) openings with hydraulically-actuated cleaning rake</a:t>
            </a:r>
          </a:p>
        </p:txBody>
      </p:sp>
      <p:pic>
        <p:nvPicPr>
          <p:cNvPr id="6" name="Picture 5">
            <a:extLst>
              <a:ext uri="{FF2B5EF4-FFF2-40B4-BE49-F238E27FC236}">
                <a16:creationId xmlns:a16="http://schemas.microsoft.com/office/drawing/2014/main" id="{7F57933A-DFAF-424F-9F7F-E885C0140291}"/>
              </a:ext>
            </a:extLst>
          </p:cNvPr>
          <p:cNvPicPr>
            <a:picLocks noChangeAspect="1"/>
          </p:cNvPicPr>
          <p:nvPr/>
        </p:nvPicPr>
        <p:blipFill>
          <a:blip r:embed="rId3"/>
          <a:srcRect/>
          <a:stretch/>
        </p:blipFill>
        <p:spPr>
          <a:xfrm>
            <a:off x="620484" y="2425299"/>
            <a:ext cx="5475515" cy="4107490"/>
          </a:xfrm>
          <a:prstGeom prst="rect">
            <a:avLst/>
          </a:prstGeom>
        </p:spPr>
      </p:pic>
      <p:pic>
        <p:nvPicPr>
          <p:cNvPr id="8" name="Picture 7" descr="A picture containing building&#10;&#10;Description automatically generated">
            <a:extLst>
              <a:ext uri="{FF2B5EF4-FFF2-40B4-BE49-F238E27FC236}">
                <a16:creationId xmlns:a16="http://schemas.microsoft.com/office/drawing/2014/main" id="{0EEB0537-AA86-46B7-BD79-4F1FD16ECA9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90237" y="2541419"/>
            <a:ext cx="5314731" cy="3589506"/>
          </a:xfrm>
          <a:prstGeom prst="rect">
            <a:avLst/>
          </a:prstGeom>
        </p:spPr>
      </p:pic>
      <p:sp>
        <p:nvSpPr>
          <p:cNvPr id="9" name="TextBox 8">
            <a:extLst>
              <a:ext uri="{FF2B5EF4-FFF2-40B4-BE49-F238E27FC236}">
                <a16:creationId xmlns:a16="http://schemas.microsoft.com/office/drawing/2014/main" id="{21EDC465-E51B-4037-81C5-71E5D72D3A89}"/>
              </a:ext>
            </a:extLst>
          </p:cNvPr>
          <p:cNvSpPr txBox="1"/>
          <p:nvPr/>
        </p:nvSpPr>
        <p:spPr>
          <a:xfrm>
            <a:off x="6441581" y="6165075"/>
            <a:ext cx="5100037" cy="338554"/>
          </a:xfrm>
          <a:prstGeom prst="rect">
            <a:avLst/>
          </a:prstGeom>
          <a:noFill/>
        </p:spPr>
        <p:txBody>
          <a:bodyPr wrap="square" rtlCol="0">
            <a:spAutoFit/>
          </a:bodyPr>
          <a:lstStyle/>
          <a:p>
            <a:r>
              <a:rPr lang="en-US" sz="1600" i="1" dirty="0">
                <a:solidFill>
                  <a:schemeClr val="tx1">
                    <a:lumMod val="75000"/>
                    <a:lumOff val="25000"/>
                  </a:schemeClr>
                </a:solidFill>
                <a:latin typeface="+mn-lt"/>
              </a:rPr>
              <a:t>New Horizontal Effluent Fine Screen</a:t>
            </a:r>
          </a:p>
        </p:txBody>
      </p:sp>
      <p:pic>
        <p:nvPicPr>
          <p:cNvPr id="4" name="Picture 3" descr="Text&#10;&#10;Description automatically generated with medium confidence">
            <a:extLst>
              <a:ext uri="{FF2B5EF4-FFF2-40B4-BE49-F238E27FC236}">
                <a16:creationId xmlns:a16="http://schemas.microsoft.com/office/drawing/2014/main" id="{909CC574-E179-B47C-293C-BAF2DEEBCC9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70894" y="6572250"/>
            <a:ext cx="1003575" cy="285750"/>
          </a:xfrm>
          <a:prstGeom prst="rect">
            <a:avLst/>
          </a:prstGeom>
        </p:spPr>
      </p:pic>
    </p:spTree>
    <p:extLst>
      <p:ext uri="{BB962C8B-B14F-4D97-AF65-F5344CB8AC3E}">
        <p14:creationId xmlns:p14="http://schemas.microsoft.com/office/powerpoint/2010/main" val="4167909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E2D4-B812-46F0-93FF-C578E63BC057}"/>
              </a:ext>
            </a:extLst>
          </p:cNvPr>
          <p:cNvSpPr>
            <a:spLocks noGrp="1"/>
          </p:cNvSpPr>
          <p:nvPr>
            <p:ph type="title"/>
          </p:nvPr>
        </p:nvSpPr>
        <p:spPr/>
        <p:txBody>
          <a:bodyPr/>
          <a:lstStyle/>
          <a:p>
            <a:r>
              <a:rPr lang="en-US" sz="3200" dirty="0"/>
              <a:t>Screenings Capture Below Horizontal Effluent Screen</a:t>
            </a:r>
          </a:p>
        </p:txBody>
      </p:sp>
      <p:sp>
        <p:nvSpPr>
          <p:cNvPr id="3" name="Slide Number Placeholder 2">
            <a:extLst>
              <a:ext uri="{FF2B5EF4-FFF2-40B4-BE49-F238E27FC236}">
                <a16:creationId xmlns:a16="http://schemas.microsoft.com/office/drawing/2014/main" id="{BABD958E-B064-43B4-8D66-18CD11F47474}"/>
              </a:ext>
            </a:extLst>
          </p:cNvPr>
          <p:cNvSpPr>
            <a:spLocks noGrp="1"/>
          </p:cNvSpPr>
          <p:nvPr>
            <p:ph type="sldNum" sz="quarter" idx="10"/>
          </p:nvPr>
        </p:nvSpPr>
        <p:spPr/>
        <p:txBody>
          <a:bodyPr/>
          <a:lstStyle/>
          <a:p>
            <a:fld id="{ABF72756-0213-4A1F-BBDA-2E3072667FD8}" type="slidenum">
              <a:rPr lang="en-US" smtClean="0"/>
              <a:pPr/>
              <a:t>24</a:t>
            </a:fld>
            <a:endParaRPr lang="en-US" dirty="0"/>
          </a:p>
        </p:txBody>
      </p:sp>
      <p:sp>
        <p:nvSpPr>
          <p:cNvPr id="4" name="Text Placeholder 3">
            <a:extLst>
              <a:ext uri="{FF2B5EF4-FFF2-40B4-BE49-F238E27FC236}">
                <a16:creationId xmlns:a16="http://schemas.microsoft.com/office/drawing/2014/main" id="{48284E5A-37B3-494B-B901-66300A15D416}"/>
              </a:ext>
            </a:extLst>
          </p:cNvPr>
          <p:cNvSpPr>
            <a:spLocks noGrp="1"/>
          </p:cNvSpPr>
          <p:nvPr>
            <p:ph type="body" sz="quarter" idx="12"/>
          </p:nvPr>
        </p:nvSpPr>
        <p:spPr/>
        <p:txBody>
          <a:bodyPr/>
          <a:lstStyle/>
          <a:p>
            <a:r>
              <a:rPr lang="en-US" sz="2000" dirty="0"/>
              <a:t>Capture Screening after Wet Weather Event</a:t>
            </a:r>
          </a:p>
        </p:txBody>
      </p:sp>
      <p:pic>
        <p:nvPicPr>
          <p:cNvPr id="6" name="Picture 5">
            <a:extLst>
              <a:ext uri="{FF2B5EF4-FFF2-40B4-BE49-F238E27FC236}">
                <a16:creationId xmlns:a16="http://schemas.microsoft.com/office/drawing/2014/main" id="{5813505F-90CE-44CC-9685-50D010B57931}"/>
              </a:ext>
            </a:extLst>
          </p:cNvPr>
          <p:cNvPicPr>
            <a:picLocks noChangeAspect="1"/>
          </p:cNvPicPr>
          <p:nvPr/>
        </p:nvPicPr>
        <p:blipFill>
          <a:blip r:embed="rId2"/>
          <a:stretch>
            <a:fillRect/>
          </a:stretch>
        </p:blipFill>
        <p:spPr>
          <a:xfrm>
            <a:off x="862146" y="2281026"/>
            <a:ext cx="8329573" cy="3980610"/>
          </a:xfrm>
          <a:prstGeom prst="rect">
            <a:avLst/>
          </a:prstGeom>
        </p:spPr>
      </p:pic>
      <p:cxnSp>
        <p:nvCxnSpPr>
          <p:cNvPr id="7" name="Straight Connector 6">
            <a:extLst>
              <a:ext uri="{FF2B5EF4-FFF2-40B4-BE49-F238E27FC236}">
                <a16:creationId xmlns:a16="http://schemas.microsoft.com/office/drawing/2014/main" id="{2A0E5AF5-C578-41B1-838B-7E81385155AE}"/>
              </a:ext>
            </a:extLst>
          </p:cNvPr>
          <p:cNvCxnSpPr>
            <a:cxnSpLocks/>
          </p:cNvCxnSpPr>
          <p:nvPr/>
        </p:nvCxnSpPr>
        <p:spPr>
          <a:xfrm flipH="1">
            <a:off x="3203009" y="4532648"/>
            <a:ext cx="4145279" cy="16888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79EFF1AD-78DB-496B-84A8-5C9DE466ED06}"/>
              </a:ext>
            </a:extLst>
          </p:cNvPr>
          <p:cNvCxnSpPr>
            <a:cxnSpLocks/>
          </p:cNvCxnSpPr>
          <p:nvPr/>
        </p:nvCxnSpPr>
        <p:spPr>
          <a:xfrm flipH="1" flipV="1">
            <a:off x="2764099" y="4961806"/>
            <a:ext cx="43891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DB010B5-702F-40F9-8A9B-B7EEDCEC6B30}"/>
              </a:ext>
            </a:extLst>
          </p:cNvPr>
          <p:cNvCxnSpPr>
            <a:cxnSpLocks/>
          </p:cNvCxnSpPr>
          <p:nvPr/>
        </p:nvCxnSpPr>
        <p:spPr>
          <a:xfrm flipV="1">
            <a:off x="3203009" y="4701534"/>
            <a:ext cx="0" cy="28675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8D0F5351-098D-471E-9B58-B7CECCC0CB72}"/>
              </a:ext>
            </a:extLst>
          </p:cNvPr>
          <p:cNvCxnSpPr>
            <a:cxnSpLocks/>
          </p:cNvCxnSpPr>
          <p:nvPr/>
        </p:nvCxnSpPr>
        <p:spPr>
          <a:xfrm flipV="1">
            <a:off x="2767034" y="4601762"/>
            <a:ext cx="0" cy="36884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26915DE-B87D-4D1A-B971-E8BA78CC6AE7}"/>
              </a:ext>
            </a:extLst>
          </p:cNvPr>
          <p:cNvCxnSpPr>
            <a:cxnSpLocks/>
          </p:cNvCxnSpPr>
          <p:nvPr/>
        </p:nvCxnSpPr>
        <p:spPr>
          <a:xfrm flipH="1" flipV="1">
            <a:off x="2812865" y="2201538"/>
            <a:ext cx="37074" cy="2578877"/>
          </a:xfrm>
          <a:prstGeom prst="line">
            <a:avLst/>
          </a:prstGeom>
          <a:ln w="31750" cmpd="dbl">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7A898BA4-53F7-4A3E-BE5D-AA8F8D1637DF}"/>
              </a:ext>
            </a:extLst>
          </p:cNvPr>
          <p:cNvSpPr/>
          <p:nvPr/>
        </p:nvSpPr>
        <p:spPr>
          <a:xfrm>
            <a:off x="6353422" y="2367349"/>
            <a:ext cx="1503994" cy="3706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3" name="Straight Arrow Connector 12">
            <a:extLst>
              <a:ext uri="{FF2B5EF4-FFF2-40B4-BE49-F238E27FC236}">
                <a16:creationId xmlns:a16="http://schemas.microsoft.com/office/drawing/2014/main" id="{6BF2FB65-D288-4194-8C5C-DE5675AA9CD5}"/>
              </a:ext>
            </a:extLst>
          </p:cNvPr>
          <p:cNvCxnSpPr>
            <a:cxnSpLocks/>
          </p:cNvCxnSpPr>
          <p:nvPr/>
        </p:nvCxnSpPr>
        <p:spPr>
          <a:xfrm flipH="1">
            <a:off x="2895770" y="2171150"/>
            <a:ext cx="521819" cy="37176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AA00776-D98D-4F5C-81EF-45E224E4F501}"/>
              </a:ext>
            </a:extLst>
          </p:cNvPr>
          <p:cNvCxnSpPr>
            <a:cxnSpLocks/>
          </p:cNvCxnSpPr>
          <p:nvPr/>
        </p:nvCxnSpPr>
        <p:spPr>
          <a:xfrm flipH="1" flipV="1">
            <a:off x="6177858" y="4601762"/>
            <a:ext cx="282856" cy="49659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7CD16222-DDBC-4EB9-9B70-33FEF1242DD4}"/>
              </a:ext>
            </a:extLst>
          </p:cNvPr>
          <p:cNvSpPr txBox="1"/>
          <p:nvPr/>
        </p:nvSpPr>
        <p:spPr>
          <a:xfrm>
            <a:off x="5955807" y="5117863"/>
            <a:ext cx="1704597" cy="830997"/>
          </a:xfrm>
          <a:prstGeom prst="rect">
            <a:avLst/>
          </a:prstGeom>
          <a:noFill/>
        </p:spPr>
        <p:txBody>
          <a:bodyPr wrap="square" rtlCol="0">
            <a:spAutoFit/>
          </a:bodyPr>
          <a:lstStyle/>
          <a:p>
            <a:r>
              <a:rPr lang="en-US" sz="1600" dirty="0">
                <a:solidFill>
                  <a:srgbClr val="FF0000"/>
                </a:solidFill>
              </a:rPr>
              <a:t>SS Plate to Capture Screenings</a:t>
            </a:r>
          </a:p>
        </p:txBody>
      </p:sp>
      <p:sp>
        <p:nvSpPr>
          <p:cNvPr id="16" name="TextBox 15">
            <a:extLst>
              <a:ext uri="{FF2B5EF4-FFF2-40B4-BE49-F238E27FC236}">
                <a16:creationId xmlns:a16="http://schemas.microsoft.com/office/drawing/2014/main" id="{89EEFC69-A24B-4A0A-8FC1-66C649DA7826}"/>
              </a:ext>
            </a:extLst>
          </p:cNvPr>
          <p:cNvSpPr txBox="1"/>
          <p:nvPr/>
        </p:nvSpPr>
        <p:spPr>
          <a:xfrm>
            <a:off x="3417588" y="1908541"/>
            <a:ext cx="3043125" cy="338554"/>
          </a:xfrm>
          <a:prstGeom prst="rect">
            <a:avLst/>
          </a:prstGeom>
          <a:noFill/>
        </p:spPr>
        <p:txBody>
          <a:bodyPr wrap="square" rtlCol="0">
            <a:spAutoFit/>
          </a:bodyPr>
          <a:lstStyle/>
          <a:p>
            <a:r>
              <a:rPr lang="en-US" sz="1600" dirty="0">
                <a:solidFill>
                  <a:srgbClr val="FF0000"/>
                </a:solidFill>
              </a:rPr>
              <a:t>Remove screenings with Vactor</a:t>
            </a:r>
          </a:p>
        </p:txBody>
      </p:sp>
      <p:sp>
        <p:nvSpPr>
          <p:cNvPr id="17" name="TextBox 16">
            <a:extLst>
              <a:ext uri="{FF2B5EF4-FFF2-40B4-BE49-F238E27FC236}">
                <a16:creationId xmlns:a16="http://schemas.microsoft.com/office/drawing/2014/main" id="{53FF67C3-C1F8-4901-94C7-6B07B611264C}"/>
              </a:ext>
            </a:extLst>
          </p:cNvPr>
          <p:cNvSpPr txBox="1"/>
          <p:nvPr/>
        </p:nvSpPr>
        <p:spPr>
          <a:xfrm>
            <a:off x="3322335" y="5192653"/>
            <a:ext cx="1704597" cy="586006"/>
          </a:xfrm>
          <a:prstGeom prst="rect">
            <a:avLst/>
          </a:prstGeom>
          <a:noFill/>
        </p:spPr>
        <p:txBody>
          <a:bodyPr wrap="square" rtlCol="0">
            <a:spAutoFit/>
          </a:bodyPr>
          <a:lstStyle/>
          <a:p>
            <a:r>
              <a:rPr lang="en-US" sz="1600" dirty="0">
                <a:solidFill>
                  <a:srgbClr val="FF0000"/>
                </a:solidFill>
              </a:rPr>
              <a:t>Perforated Screenings Sump</a:t>
            </a:r>
          </a:p>
        </p:txBody>
      </p:sp>
      <p:cxnSp>
        <p:nvCxnSpPr>
          <p:cNvPr id="18" name="Straight Arrow Connector 17">
            <a:extLst>
              <a:ext uri="{FF2B5EF4-FFF2-40B4-BE49-F238E27FC236}">
                <a16:creationId xmlns:a16="http://schemas.microsoft.com/office/drawing/2014/main" id="{1644EA95-C930-4A85-A348-2D5CB9F0F47F}"/>
              </a:ext>
            </a:extLst>
          </p:cNvPr>
          <p:cNvCxnSpPr>
            <a:cxnSpLocks/>
          </p:cNvCxnSpPr>
          <p:nvPr/>
        </p:nvCxnSpPr>
        <p:spPr>
          <a:xfrm flipH="1" flipV="1">
            <a:off x="2895771" y="5000266"/>
            <a:ext cx="426564" cy="41059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5" name="Picture 4" descr="Text&#10;&#10;Description automatically generated with medium confidence">
            <a:extLst>
              <a:ext uri="{FF2B5EF4-FFF2-40B4-BE49-F238E27FC236}">
                <a16:creationId xmlns:a16="http://schemas.microsoft.com/office/drawing/2014/main" id="{B05726A9-ECAF-DB1B-6644-E20B332435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0894" y="6572250"/>
            <a:ext cx="1003575" cy="285750"/>
          </a:xfrm>
          <a:prstGeom prst="rect">
            <a:avLst/>
          </a:prstGeom>
        </p:spPr>
      </p:pic>
    </p:spTree>
    <p:extLst>
      <p:ext uri="{BB962C8B-B14F-4D97-AF65-F5344CB8AC3E}">
        <p14:creationId xmlns:p14="http://schemas.microsoft.com/office/powerpoint/2010/main" val="2063569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E2D4-B812-46F0-93FF-C578E63BC057}"/>
              </a:ext>
            </a:extLst>
          </p:cNvPr>
          <p:cNvSpPr>
            <a:spLocks noGrp="1"/>
          </p:cNvSpPr>
          <p:nvPr>
            <p:ph type="title"/>
          </p:nvPr>
        </p:nvSpPr>
        <p:spPr/>
        <p:txBody>
          <a:bodyPr/>
          <a:lstStyle/>
          <a:p>
            <a:r>
              <a:rPr lang="en-US" sz="3200" dirty="0"/>
              <a:t>Replace Chemical Feed Systems</a:t>
            </a:r>
          </a:p>
        </p:txBody>
      </p:sp>
      <p:sp>
        <p:nvSpPr>
          <p:cNvPr id="3" name="Slide Number Placeholder 2">
            <a:extLst>
              <a:ext uri="{FF2B5EF4-FFF2-40B4-BE49-F238E27FC236}">
                <a16:creationId xmlns:a16="http://schemas.microsoft.com/office/drawing/2014/main" id="{BABD958E-B064-43B4-8D66-18CD11F47474}"/>
              </a:ext>
            </a:extLst>
          </p:cNvPr>
          <p:cNvSpPr>
            <a:spLocks noGrp="1"/>
          </p:cNvSpPr>
          <p:nvPr>
            <p:ph type="sldNum" sz="quarter" idx="10"/>
          </p:nvPr>
        </p:nvSpPr>
        <p:spPr/>
        <p:txBody>
          <a:bodyPr/>
          <a:lstStyle/>
          <a:p>
            <a:fld id="{ABF72756-0213-4A1F-BBDA-2E3072667FD8}" type="slidenum">
              <a:rPr lang="en-US" smtClean="0"/>
              <a:pPr/>
              <a:t>25</a:t>
            </a:fld>
            <a:endParaRPr lang="en-US" dirty="0"/>
          </a:p>
        </p:txBody>
      </p:sp>
      <p:sp>
        <p:nvSpPr>
          <p:cNvPr id="4" name="Text Placeholder 3">
            <a:extLst>
              <a:ext uri="{FF2B5EF4-FFF2-40B4-BE49-F238E27FC236}">
                <a16:creationId xmlns:a16="http://schemas.microsoft.com/office/drawing/2014/main" id="{48284E5A-37B3-494B-B901-66300A15D416}"/>
              </a:ext>
            </a:extLst>
          </p:cNvPr>
          <p:cNvSpPr>
            <a:spLocks noGrp="1"/>
          </p:cNvSpPr>
          <p:nvPr>
            <p:ph type="body" sz="quarter" idx="12"/>
          </p:nvPr>
        </p:nvSpPr>
        <p:spPr>
          <a:xfrm>
            <a:off x="626836" y="908050"/>
            <a:ext cx="11213568" cy="292100"/>
          </a:xfrm>
        </p:spPr>
        <p:txBody>
          <a:bodyPr/>
          <a:lstStyle/>
          <a:p>
            <a:r>
              <a:rPr lang="en-US" sz="2000" dirty="0"/>
              <a:t>Sized for Optimized CT Needs with Simultaneous Sedimentation &amp; Disinfection</a:t>
            </a:r>
          </a:p>
        </p:txBody>
      </p:sp>
      <p:pic>
        <p:nvPicPr>
          <p:cNvPr id="6" name="Picture 5" descr="Diagram&#10;&#10;Description automatically generated">
            <a:extLst>
              <a:ext uri="{FF2B5EF4-FFF2-40B4-BE49-F238E27FC236}">
                <a16:creationId xmlns:a16="http://schemas.microsoft.com/office/drawing/2014/main" id="{FA9C92A9-21D7-4D7B-AC29-031A415EEA8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29107" y="1919659"/>
            <a:ext cx="5866584" cy="4030291"/>
          </a:xfrm>
          <a:prstGeom prst="rect">
            <a:avLst/>
          </a:prstGeom>
        </p:spPr>
      </p:pic>
      <p:graphicFrame>
        <p:nvGraphicFramePr>
          <p:cNvPr id="8" name="Table 8">
            <a:extLst>
              <a:ext uri="{FF2B5EF4-FFF2-40B4-BE49-F238E27FC236}">
                <a16:creationId xmlns:a16="http://schemas.microsoft.com/office/drawing/2014/main" id="{B4CDB21C-02DF-455F-9097-DAC0D479AE79}"/>
              </a:ext>
            </a:extLst>
          </p:cNvPr>
          <p:cNvGraphicFramePr>
            <a:graphicFrameLocks noGrp="1"/>
          </p:cNvGraphicFramePr>
          <p:nvPr>
            <p:extLst>
              <p:ext uri="{D42A27DB-BD31-4B8C-83A1-F6EECF244321}">
                <p14:modId xmlns:p14="http://schemas.microsoft.com/office/powerpoint/2010/main" val="3093962627"/>
              </p:ext>
            </p:extLst>
          </p:nvPr>
        </p:nvGraphicFramePr>
        <p:xfrm>
          <a:off x="6174831" y="1368695"/>
          <a:ext cx="5883910" cy="1854200"/>
        </p:xfrm>
        <a:graphic>
          <a:graphicData uri="http://schemas.openxmlformats.org/drawingml/2006/table">
            <a:tbl>
              <a:tblPr firstRow="1" bandRow="1">
                <a:tableStyleId>{5C22544A-7EE6-4342-B048-85BDC9FD1C3A}</a:tableStyleId>
              </a:tblPr>
              <a:tblGrid>
                <a:gridCol w="1189990">
                  <a:extLst>
                    <a:ext uri="{9D8B030D-6E8A-4147-A177-3AD203B41FA5}">
                      <a16:colId xmlns:a16="http://schemas.microsoft.com/office/drawing/2014/main" val="499742078"/>
                    </a:ext>
                  </a:extLst>
                </a:gridCol>
                <a:gridCol w="2403566">
                  <a:extLst>
                    <a:ext uri="{9D8B030D-6E8A-4147-A177-3AD203B41FA5}">
                      <a16:colId xmlns:a16="http://schemas.microsoft.com/office/drawing/2014/main" val="3304389919"/>
                    </a:ext>
                  </a:extLst>
                </a:gridCol>
                <a:gridCol w="2290354">
                  <a:extLst>
                    <a:ext uri="{9D8B030D-6E8A-4147-A177-3AD203B41FA5}">
                      <a16:colId xmlns:a16="http://schemas.microsoft.com/office/drawing/2014/main" val="1041413726"/>
                    </a:ext>
                  </a:extLst>
                </a:gridCol>
              </a:tblGrid>
              <a:tr h="370840">
                <a:tc>
                  <a:txBody>
                    <a:bodyPr/>
                    <a:lstStyle/>
                    <a:p>
                      <a:endParaRPr lang="en-US" dirty="0"/>
                    </a:p>
                  </a:txBody>
                  <a:tcPr/>
                </a:tc>
                <a:tc>
                  <a:txBody>
                    <a:bodyPr/>
                    <a:lstStyle/>
                    <a:p>
                      <a:r>
                        <a:rPr lang="en-US" dirty="0"/>
                        <a:t>Sodium Hypochlorite</a:t>
                      </a:r>
                    </a:p>
                  </a:txBody>
                  <a:tcPr/>
                </a:tc>
                <a:tc>
                  <a:txBody>
                    <a:bodyPr/>
                    <a:lstStyle/>
                    <a:p>
                      <a:r>
                        <a:rPr lang="en-US" dirty="0"/>
                        <a:t>Sodium Bisulfite</a:t>
                      </a:r>
                    </a:p>
                  </a:txBody>
                  <a:tcPr/>
                </a:tc>
                <a:extLst>
                  <a:ext uri="{0D108BD9-81ED-4DB2-BD59-A6C34878D82A}">
                    <a16:rowId xmlns:a16="http://schemas.microsoft.com/office/drawing/2014/main" val="1791943173"/>
                  </a:ext>
                </a:extLst>
              </a:tr>
              <a:tr h="370840">
                <a:tc>
                  <a:txBody>
                    <a:bodyPr/>
                    <a:lstStyle/>
                    <a:p>
                      <a:r>
                        <a:rPr lang="en-US" dirty="0"/>
                        <a:t>Purpose</a:t>
                      </a:r>
                    </a:p>
                  </a:txBody>
                  <a:tcPr/>
                </a:tc>
                <a:tc>
                  <a:txBody>
                    <a:bodyPr/>
                    <a:lstStyle/>
                    <a:p>
                      <a:r>
                        <a:rPr lang="en-US" dirty="0"/>
                        <a:t>Disinfection</a:t>
                      </a:r>
                    </a:p>
                  </a:txBody>
                  <a:tcPr/>
                </a:tc>
                <a:tc>
                  <a:txBody>
                    <a:bodyPr/>
                    <a:lstStyle/>
                    <a:p>
                      <a:r>
                        <a:rPr lang="en-US" dirty="0"/>
                        <a:t>Dechlorination</a:t>
                      </a:r>
                    </a:p>
                  </a:txBody>
                  <a:tcPr/>
                </a:tc>
                <a:extLst>
                  <a:ext uri="{0D108BD9-81ED-4DB2-BD59-A6C34878D82A}">
                    <a16:rowId xmlns:a16="http://schemas.microsoft.com/office/drawing/2014/main" val="2798930773"/>
                  </a:ext>
                </a:extLst>
              </a:tr>
              <a:tr h="370840">
                <a:tc>
                  <a:txBody>
                    <a:bodyPr/>
                    <a:lstStyle/>
                    <a:p>
                      <a:r>
                        <a:rPr lang="en-US" dirty="0"/>
                        <a:t>Storage</a:t>
                      </a:r>
                    </a:p>
                  </a:txBody>
                  <a:tcPr/>
                </a:tc>
                <a:tc>
                  <a:txBody>
                    <a:bodyPr/>
                    <a:lstStyle/>
                    <a:p>
                      <a:r>
                        <a:rPr lang="en-US" dirty="0"/>
                        <a:t>2 x 3500-gallon Tanks</a:t>
                      </a:r>
                    </a:p>
                  </a:txBody>
                  <a:tcPr/>
                </a:tc>
                <a:tc>
                  <a:txBody>
                    <a:bodyPr/>
                    <a:lstStyle/>
                    <a:p>
                      <a:r>
                        <a:rPr lang="en-US" dirty="0"/>
                        <a:t>1 x 3500-gallon Tanks</a:t>
                      </a:r>
                    </a:p>
                  </a:txBody>
                  <a:tcPr/>
                </a:tc>
                <a:extLst>
                  <a:ext uri="{0D108BD9-81ED-4DB2-BD59-A6C34878D82A}">
                    <a16:rowId xmlns:a16="http://schemas.microsoft.com/office/drawing/2014/main" val="277362513"/>
                  </a:ext>
                </a:extLst>
              </a:tr>
              <a:tr h="370840">
                <a:tc>
                  <a:txBody>
                    <a:bodyPr/>
                    <a:lstStyle/>
                    <a:p>
                      <a:r>
                        <a:rPr lang="en-US" dirty="0"/>
                        <a:t>Pumping</a:t>
                      </a:r>
                    </a:p>
                  </a:txBody>
                  <a:tcPr/>
                </a:tc>
                <a:tc>
                  <a:txBody>
                    <a:bodyPr/>
                    <a:lstStyle/>
                    <a:p>
                      <a:r>
                        <a:rPr lang="en-US" dirty="0"/>
                        <a:t>2 x 10.6 gpm Pumps</a:t>
                      </a:r>
                    </a:p>
                  </a:txBody>
                  <a:tcPr/>
                </a:tc>
                <a:tc>
                  <a:txBody>
                    <a:bodyPr/>
                    <a:lstStyle/>
                    <a:p>
                      <a:r>
                        <a:rPr lang="en-US" dirty="0"/>
                        <a:t>2 x 1.2 gpm Pumps</a:t>
                      </a:r>
                    </a:p>
                  </a:txBody>
                  <a:tcPr/>
                </a:tc>
                <a:extLst>
                  <a:ext uri="{0D108BD9-81ED-4DB2-BD59-A6C34878D82A}">
                    <a16:rowId xmlns:a16="http://schemas.microsoft.com/office/drawing/2014/main" val="1855097510"/>
                  </a:ext>
                </a:extLst>
              </a:tr>
              <a:tr h="370840">
                <a:tc>
                  <a:txBody>
                    <a:bodyPr/>
                    <a:lstStyle/>
                    <a:p>
                      <a:r>
                        <a:rPr lang="en-US" dirty="0"/>
                        <a:t>Mixing</a:t>
                      </a:r>
                    </a:p>
                  </a:txBody>
                  <a:tcPr/>
                </a:tc>
                <a:tc>
                  <a:txBody>
                    <a:bodyPr/>
                    <a:lstStyle/>
                    <a:p>
                      <a:r>
                        <a:rPr lang="en-US" dirty="0"/>
                        <a:t>2 x Chemical Mixers</a:t>
                      </a:r>
                    </a:p>
                  </a:txBody>
                  <a:tcPr/>
                </a:tc>
                <a:tc>
                  <a:txBody>
                    <a:bodyPr/>
                    <a:lstStyle/>
                    <a:p>
                      <a:r>
                        <a:rPr lang="en-US" dirty="0"/>
                        <a:t>2 x Chemical Mixers</a:t>
                      </a:r>
                    </a:p>
                  </a:txBody>
                  <a:tcPr/>
                </a:tc>
                <a:extLst>
                  <a:ext uri="{0D108BD9-81ED-4DB2-BD59-A6C34878D82A}">
                    <a16:rowId xmlns:a16="http://schemas.microsoft.com/office/drawing/2014/main" val="2273232063"/>
                  </a:ext>
                </a:extLst>
              </a:tr>
            </a:tbl>
          </a:graphicData>
        </a:graphic>
      </p:graphicFrame>
      <p:pic>
        <p:nvPicPr>
          <p:cNvPr id="9" name="Picture 8">
            <a:extLst>
              <a:ext uri="{FF2B5EF4-FFF2-40B4-BE49-F238E27FC236}">
                <a16:creationId xmlns:a16="http://schemas.microsoft.com/office/drawing/2014/main" id="{56DD7A98-E09A-4456-8ACE-F391A1843D9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rot="5400000">
            <a:off x="6116768" y="3984696"/>
            <a:ext cx="2438401" cy="1828800"/>
          </a:xfrm>
          <a:prstGeom prst="rect">
            <a:avLst/>
          </a:prstGeom>
        </p:spPr>
      </p:pic>
      <p:pic>
        <p:nvPicPr>
          <p:cNvPr id="10" name="Picture 9">
            <a:extLst>
              <a:ext uri="{FF2B5EF4-FFF2-40B4-BE49-F238E27FC236}">
                <a16:creationId xmlns:a16="http://schemas.microsoft.com/office/drawing/2014/main" id="{B22E5BFF-5039-4130-8ACA-421944940C0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rot="10800000">
            <a:off x="8585140" y="3676848"/>
            <a:ext cx="3255264" cy="2441448"/>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8F630359-EC87-BD65-8FAD-207FCD93905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70894" y="6572250"/>
            <a:ext cx="1003575" cy="285750"/>
          </a:xfrm>
          <a:prstGeom prst="rect">
            <a:avLst/>
          </a:prstGeom>
        </p:spPr>
      </p:pic>
    </p:spTree>
    <p:extLst>
      <p:ext uri="{BB962C8B-B14F-4D97-AF65-F5344CB8AC3E}">
        <p14:creationId xmlns:p14="http://schemas.microsoft.com/office/powerpoint/2010/main" val="3067437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73CC2-4609-440E-8A52-35076A22B5B3}"/>
              </a:ext>
            </a:extLst>
          </p:cNvPr>
          <p:cNvSpPr>
            <a:spLocks noGrp="1"/>
          </p:cNvSpPr>
          <p:nvPr>
            <p:ph type="title"/>
          </p:nvPr>
        </p:nvSpPr>
        <p:spPr/>
        <p:txBody>
          <a:bodyPr/>
          <a:lstStyle/>
          <a:p>
            <a:r>
              <a:rPr lang="en-US" sz="3200" dirty="0"/>
              <a:t>New Chemical Mixers</a:t>
            </a:r>
          </a:p>
        </p:txBody>
      </p:sp>
      <p:sp>
        <p:nvSpPr>
          <p:cNvPr id="7" name="Text Placeholder 17">
            <a:extLst>
              <a:ext uri="{FF2B5EF4-FFF2-40B4-BE49-F238E27FC236}">
                <a16:creationId xmlns:a16="http://schemas.microsoft.com/office/drawing/2014/main" id="{B7902F2E-238E-4268-93CC-D98BD07145A3}"/>
              </a:ext>
            </a:extLst>
          </p:cNvPr>
          <p:cNvSpPr>
            <a:spLocks noGrp="1"/>
          </p:cNvSpPr>
          <p:nvPr>
            <p:ph type="body" sz="quarter" idx="12"/>
          </p:nvPr>
        </p:nvSpPr>
        <p:spPr/>
        <p:txBody>
          <a:bodyPr/>
          <a:lstStyle/>
          <a:p>
            <a:pPr marL="171450" indent="-171450"/>
            <a:endParaRPr lang="en-US" sz="1200" dirty="0"/>
          </a:p>
        </p:txBody>
      </p:sp>
      <p:sp>
        <p:nvSpPr>
          <p:cNvPr id="4" name="Text Placeholder 3">
            <a:extLst>
              <a:ext uri="{FF2B5EF4-FFF2-40B4-BE49-F238E27FC236}">
                <a16:creationId xmlns:a16="http://schemas.microsoft.com/office/drawing/2014/main" id="{2D6874B1-9B8A-ADED-2B55-2BAB407F880C}"/>
              </a:ext>
            </a:extLst>
          </p:cNvPr>
          <p:cNvSpPr>
            <a:spLocks noGrp="1"/>
          </p:cNvSpPr>
          <p:nvPr>
            <p:ph type="body" sz="quarter" idx="13"/>
          </p:nvPr>
        </p:nvSpPr>
        <p:spPr>
          <a:xfrm>
            <a:off x="620486" y="1323791"/>
            <a:ext cx="10972800" cy="4848410"/>
          </a:xfrm>
        </p:spPr>
        <p:txBody>
          <a:bodyPr/>
          <a:lstStyle/>
          <a:p>
            <a:r>
              <a:rPr lang="en-US" sz="1800" dirty="0"/>
              <a:t>Openings in HRT top slab (post-tensioned) for chlorination and dechlorination mixers</a:t>
            </a:r>
          </a:p>
          <a:p>
            <a:r>
              <a:rPr lang="en-US" sz="1800" dirty="0"/>
              <a:t>Opening in baffle wall (wall not post-tensioned) and wall extension for new dechlorination mixer</a:t>
            </a:r>
          </a:p>
          <a:p>
            <a:r>
              <a:rPr lang="en-US" sz="1800" dirty="0"/>
              <a:t>Access vaults and hatches  </a:t>
            </a:r>
          </a:p>
          <a:p>
            <a:pPr marL="171450" indent="-171450"/>
            <a:endParaRPr lang="en-US" sz="1800" dirty="0"/>
          </a:p>
        </p:txBody>
      </p:sp>
      <p:sp>
        <p:nvSpPr>
          <p:cNvPr id="21" name="Rectangle 20">
            <a:extLst>
              <a:ext uri="{FF2B5EF4-FFF2-40B4-BE49-F238E27FC236}">
                <a16:creationId xmlns:a16="http://schemas.microsoft.com/office/drawing/2014/main" id="{9C8F2E89-F6B5-4186-838F-CD5AE139AF47}"/>
              </a:ext>
            </a:extLst>
          </p:cNvPr>
          <p:cNvSpPr/>
          <p:nvPr/>
        </p:nvSpPr>
        <p:spPr>
          <a:xfrm>
            <a:off x="7429863" y="2718500"/>
            <a:ext cx="1342852" cy="3309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E8D81B5-DFFD-43CE-0750-BC2572E49AA0}"/>
              </a:ext>
            </a:extLst>
          </p:cNvPr>
          <p:cNvGrpSpPr/>
          <p:nvPr/>
        </p:nvGrpSpPr>
        <p:grpSpPr>
          <a:xfrm>
            <a:off x="6830695" y="2580604"/>
            <a:ext cx="3681804" cy="3906065"/>
            <a:chOff x="1732782" y="2819219"/>
            <a:chExt cx="3493342" cy="3545566"/>
          </a:xfrm>
        </p:grpSpPr>
        <p:pic>
          <p:nvPicPr>
            <p:cNvPr id="5" name="Picture 4">
              <a:extLst>
                <a:ext uri="{FF2B5EF4-FFF2-40B4-BE49-F238E27FC236}">
                  <a16:creationId xmlns:a16="http://schemas.microsoft.com/office/drawing/2014/main" id="{1C182D31-A310-4873-BD8B-224CEC8BE479}"/>
                </a:ext>
              </a:extLst>
            </p:cNvPr>
            <p:cNvPicPr>
              <a:picLocks noChangeAspect="1"/>
            </p:cNvPicPr>
            <p:nvPr/>
          </p:nvPicPr>
          <p:blipFill rotWithShape="1">
            <a:blip r:embed="rId3"/>
            <a:srcRect r="18805"/>
            <a:stretch/>
          </p:blipFill>
          <p:spPr>
            <a:xfrm>
              <a:off x="1732782" y="2819219"/>
              <a:ext cx="3493342" cy="3545566"/>
            </a:xfrm>
            <a:prstGeom prst="rect">
              <a:avLst/>
            </a:prstGeom>
            <a:ln w="12700">
              <a:solidFill>
                <a:schemeClr val="tx1"/>
              </a:solidFill>
            </a:ln>
          </p:spPr>
        </p:pic>
        <p:sp>
          <p:nvSpPr>
            <p:cNvPr id="8" name="Rectangle 7">
              <a:extLst>
                <a:ext uri="{FF2B5EF4-FFF2-40B4-BE49-F238E27FC236}">
                  <a16:creationId xmlns:a16="http://schemas.microsoft.com/office/drawing/2014/main" id="{811C0DD9-F3FA-4918-A418-8350DE526DC6}"/>
                </a:ext>
              </a:extLst>
            </p:cNvPr>
            <p:cNvSpPr/>
            <p:nvPr/>
          </p:nvSpPr>
          <p:spPr>
            <a:xfrm>
              <a:off x="2771408" y="4551679"/>
              <a:ext cx="880965" cy="768863"/>
            </a:xfrm>
            <a:prstGeom prst="rect">
              <a:avLst/>
            </a:prstGeom>
            <a:solidFill>
              <a:schemeClr val="accent2">
                <a:alpha val="30196"/>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DA83E5C3-EC65-AE1A-563B-161CF3AF6F53}"/>
              </a:ext>
            </a:extLst>
          </p:cNvPr>
          <p:cNvGrpSpPr/>
          <p:nvPr/>
        </p:nvGrpSpPr>
        <p:grpSpPr>
          <a:xfrm>
            <a:off x="1028628" y="2580604"/>
            <a:ext cx="5144461" cy="3894640"/>
            <a:chOff x="5503219" y="2696720"/>
            <a:chExt cx="4953545" cy="3656640"/>
          </a:xfrm>
        </p:grpSpPr>
        <p:pic>
          <p:nvPicPr>
            <p:cNvPr id="3" name="Picture 2">
              <a:extLst>
                <a:ext uri="{FF2B5EF4-FFF2-40B4-BE49-F238E27FC236}">
                  <a16:creationId xmlns:a16="http://schemas.microsoft.com/office/drawing/2014/main" id="{E63790F5-7C3F-4843-B919-4ECD7B1317AA}"/>
                </a:ext>
              </a:extLst>
            </p:cNvPr>
            <p:cNvPicPr>
              <a:picLocks noChangeAspect="1"/>
            </p:cNvPicPr>
            <p:nvPr/>
          </p:nvPicPr>
          <p:blipFill>
            <a:blip r:embed="rId4"/>
            <a:stretch>
              <a:fillRect/>
            </a:stretch>
          </p:blipFill>
          <p:spPr>
            <a:xfrm>
              <a:off x="5503219" y="2696720"/>
              <a:ext cx="4953545" cy="3656640"/>
            </a:xfrm>
            <a:prstGeom prst="rect">
              <a:avLst/>
            </a:prstGeom>
            <a:ln w="12700">
              <a:solidFill>
                <a:schemeClr val="tx1"/>
              </a:solidFill>
            </a:ln>
          </p:spPr>
        </p:pic>
        <p:sp>
          <p:nvSpPr>
            <p:cNvPr id="9" name="Rectangle 8">
              <a:extLst>
                <a:ext uri="{FF2B5EF4-FFF2-40B4-BE49-F238E27FC236}">
                  <a16:creationId xmlns:a16="http://schemas.microsoft.com/office/drawing/2014/main" id="{AF0DD5BB-B398-4098-946A-897BFFA150D2}"/>
                </a:ext>
              </a:extLst>
            </p:cNvPr>
            <p:cNvSpPr/>
            <p:nvPr/>
          </p:nvSpPr>
          <p:spPr>
            <a:xfrm>
              <a:off x="6581457" y="3703405"/>
              <a:ext cx="357188" cy="354246"/>
            </a:xfrm>
            <a:prstGeom prst="rect">
              <a:avLst/>
            </a:prstGeom>
            <a:solidFill>
              <a:schemeClr val="accent2">
                <a:alpha val="30196"/>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D5D728-70D9-4308-B012-B4292844DD98}"/>
                </a:ext>
              </a:extLst>
            </p:cNvPr>
            <p:cNvSpPr/>
            <p:nvPr/>
          </p:nvSpPr>
          <p:spPr>
            <a:xfrm>
              <a:off x="9115976" y="4390431"/>
              <a:ext cx="723901" cy="395533"/>
            </a:xfrm>
            <a:prstGeom prst="rect">
              <a:avLst/>
            </a:prstGeom>
            <a:solidFill>
              <a:schemeClr val="accent2">
                <a:alpha val="30196"/>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 name="Picture 10" descr="Text&#10;&#10;Description automatically generated with medium confidence">
            <a:extLst>
              <a:ext uri="{FF2B5EF4-FFF2-40B4-BE49-F238E27FC236}">
                <a16:creationId xmlns:a16="http://schemas.microsoft.com/office/drawing/2014/main" id="{17B68B05-59C0-5D39-0365-DD72FC19603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70894" y="6572250"/>
            <a:ext cx="1003575" cy="285750"/>
          </a:xfrm>
          <a:prstGeom prst="rect">
            <a:avLst/>
          </a:prstGeom>
        </p:spPr>
      </p:pic>
    </p:spTree>
    <p:extLst>
      <p:ext uri="{BB962C8B-B14F-4D97-AF65-F5344CB8AC3E}">
        <p14:creationId xmlns:p14="http://schemas.microsoft.com/office/powerpoint/2010/main" val="2582627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E2D4-B812-46F0-93FF-C578E63BC057}"/>
              </a:ext>
            </a:extLst>
          </p:cNvPr>
          <p:cNvSpPr>
            <a:spLocks noGrp="1"/>
          </p:cNvSpPr>
          <p:nvPr>
            <p:ph type="title"/>
          </p:nvPr>
        </p:nvSpPr>
        <p:spPr/>
        <p:txBody>
          <a:bodyPr/>
          <a:lstStyle/>
          <a:p>
            <a:r>
              <a:rPr lang="en-US" sz="3200" dirty="0"/>
              <a:t>Construction Issues</a:t>
            </a:r>
          </a:p>
        </p:txBody>
      </p:sp>
      <p:sp>
        <p:nvSpPr>
          <p:cNvPr id="3" name="Slide Number Placeholder 2">
            <a:extLst>
              <a:ext uri="{FF2B5EF4-FFF2-40B4-BE49-F238E27FC236}">
                <a16:creationId xmlns:a16="http://schemas.microsoft.com/office/drawing/2014/main" id="{BABD958E-B064-43B4-8D66-18CD11F47474}"/>
              </a:ext>
            </a:extLst>
          </p:cNvPr>
          <p:cNvSpPr>
            <a:spLocks noGrp="1"/>
          </p:cNvSpPr>
          <p:nvPr>
            <p:ph type="sldNum" sz="quarter" idx="10"/>
          </p:nvPr>
        </p:nvSpPr>
        <p:spPr>
          <a:xfrm>
            <a:off x="8512626" y="6572250"/>
            <a:ext cx="2590800" cy="262890"/>
          </a:xfrm>
        </p:spPr>
        <p:txBody>
          <a:bodyPr/>
          <a:lstStyle/>
          <a:p>
            <a:fld id="{ABF72756-0213-4A1F-BBDA-2E3072667FD8}" type="slidenum">
              <a:rPr lang="en-US" smtClean="0"/>
              <a:pPr/>
              <a:t>27</a:t>
            </a:fld>
            <a:endParaRPr lang="en-US" dirty="0"/>
          </a:p>
        </p:txBody>
      </p:sp>
      <p:sp>
        <p:nvSpPr>
          <p:cNvPr id="4" name="Text Placeholder 3">
            <a:extLst>
              <a:ext uri="{FF2B5EF4-FFF2-40B4-BE49-F238E27FC236}">
                <a16:creationId xmlns:a16="http://schemas.microsoft.com/office/drawing/2014/main" id="{48284E5A-37B3-494B-B901-66300A15D416}"/>
              </a:ext>
            </a:extLst>
          </p:cNvPr>
          <p:cNvSpPr>
            <a:spLocks noGrp="1"/>
          </p:cNvSpPr>
          <p:nvPr>
            <p:ph type="body" sz="quarter" idx="12"/>
          </p:nvPr>
        </p:nvSpPr>
        <p:spPr/>
        <p:txBody>
          <a:bodyPr/>
          <a:lstStyle/>
          <a:p>
            <a:r>
              <a:rPr lang="en-US" sz="2000" dirty="0"/>
              <a:t>Construction Work performed by Building Crafts, Inc. (BCI)</a:t>
            </a:r>
          </a:p>
        </p:txBody>
      </p:sp>
      <p:sp>
        <p:nvSpPr>
          <p:cNvPr id="5" name="Text Placeholder 4">
            <a:extLst>
              <a:ext uri="{FF2B5EF4-FFF2-40B4-BE49-F238E27FC236}">
                <a16:creationId xmlns:a16="http://schemas.microsoft.com/office/drawing/2014/main" id="{94E38B61-6E59-48DC-BBC2-07FA73556995}"/>
              </a:ext>
            </a:extLst>
          </p:cNvPr>
          <p:cNvSpPr>
            <a:spLocks noGrp="1"/>
          </p:cNvSpPr>
          <p:nvPr>
            <p:ph type="body" sz="quarter" idx="13"/>
          </p:nvPr>
        </p:nvSpPr>
        <p:spPr>
          <a:xfrm>
            <a:off x="626835" y="4179502"/>
            <a:ext cx="2926079" cy="2131423"/>
          </a:xfrm>
        </p:spPr>
        <p:txBody>
          <a:bodyPr/>
          <a:lstStyle/>
          <a:p>
            <a:r>
              <a:rPr lang="en-US" sz="1800" dirty="0"/>
              <a:t>Openings required in HRT tank deck for chemical mixer installation</a:t>
            </a:r>
          </a:p>
          <a:p>
            <a:r>
              <a:rPr lang="en-US" sz="1800" dirty="0"/>
              <a:t>Repair damaged post-tensioned tendons in HRT tank deck</a:t>
            </a:r>
          </a:p>
        </p:txBody>
      </p:sp>
      <p:pic>
        <p:nvPicPr>
          <p:cNvPr id="6" name="Content Placeholder 10">
            <a:extLst>
              <a:ext uri="{FF2B5EF4-FFF2-40B4-BE49-F238E27FC236}">
                <a16:creationId xmlns:a16="http://schemas.microsoft.com/office/drawing/2014/main" id="{8A16CDEE-4C01-47A9-BCBC-B61697676EF4}"/>
              </a:ext>
            </a:extLst>
          </p:cNvPr>
          <p:cNvPicPr>
            <a:picLocks noChangeAspect="1"/>
          </p:cNvPicPr>
          <p:nvPr/>
        </p:nvPicPr>
        <p:blipFill>
          <a:blip r:embed="rId2"/>
          <a:srcRect/>
          <a:stretch/>
        </p:blipFill>
        <p:spPr>
          <a:xfrm>
            <a:off x="626836" y="1826106"/>
            <a:ext cx="3044800" cy="2286000"/>
          </a:xfrm>
          <a:prstGeom prst="rect">
            <a:avLst/>
          </a:prstGeom>
        </p:spPr>
      </p:pic>
      <p:sp>
        <p:nvSpPr>
          <p:cNvPr id="7" name="Text Placeholder 4">
            <a:extLst>
              <a:ext uri="{FF2B5EF4-FFF2-40B4-BE49-F238E27FC236}">
                <a16:creationId xmlns:a16="http://schemas.microsoft.com/office/drawing/2014/main" id="{5AC7AB2E-E966-4A1C-99D1-0BF7D66393AE}"/>
              </a:ext>
            </a:extLst>
          </p:cNvPr>
          <p:cNvSpPr txBox="1">
            <a:spLocks/>
          </p:cNvSpPr>
          <p:nvPr/>
        </p:nvSpPr>
        <p:spPr>
          <a:xfrm>
            <a:off x="4105097" y="4179502"/>
            <a:ext cx="2926078" cy="2131423"/>
          </a:xfrm>
          <a:prstGeom prst="rect">
            <a:avLst/>
          </a:prstGeom>
        </p:spPr>
        <p:txBody>
          <a:bodyPr vert="horz" lIns="0" tIns="45720" rIns="0" bIns="45720" rtlCol="0">
            <a:noAutofit/>
          </a:bodyPr>
          <a:lstStyle>
            <a:lvl1pPr marL="173736" indent="-173736" algn="l" defTabSz="411475" rtl="0" eaLnBrk="1" fontAlgn="base" hangingPunct="1">
              <a:spcBef>
                <a:spcPts val="600"/>
              </a:spcBef>
              <a:spcAft>
                <a:spcPts val="600"/>
              </a:spcAft>
              <a:buFont typeface="Arial" panose="020B0604020202020204" pitchFamily="34" charset="0"/>
              <a:buChar char="•"/>
              <a:defRPr sz="1600" kern="1200">
                <a:solidFill>
                  <a:srgbClr val="404040"/>
                </a:solidFill>
                <a:latin typeface="+mn-lt"/>
                <a:ea typeface="MS PGothic" panose="020B0600070205080204" pitchFamily="34" charset="-128"/>
                <a:cs typeface="+mn-cs"/>
              </a:defRPr>
            </a:lvl1pPr>
            <a:lvl2pPr marL="356616" indent="-173736" algn="l" defTabSz="411475" rtl="0" eaLnBrk="1" fontAlgn="base" hangingPunct="1">
              <a:spcBef>
                <a:spcPts val="0"/>
              </a:spcBef>
              <a:spcAft>
                <a:spcPts val="600"/>
              </a:spcAft>
              <a:buFont typeface="Arial" panose="020B0604020202020204" pitchFamily="34" charset="0"/>
              <a:buChar char="•"/>
              <a:defRPr sz="1200" b="1" kern="1200">
                <a:solidFill>
                  <a:schemeClr val="accent6"/>
                </a:solidFill>
                <a:latin typeface="+mn-lt"/>
                <a:ea typeface="MS PGothic" panose="020B0600070205080204" pitchFamily="34" charset="-128"/>
                <a:cs typeface="+mn-cs"/>
              </a:defRPr>
            </a:lvl2pPr>
            <a:lvl3pPr marL="539496" indent="-173736" algn="l" defTabSz="411475" rtl="0" eaLnBrk="1" fontAlgn="base" hangingPunct="1">
              <a:spcBef>
                <a:spcPts val="0"/>
              </a:spcBef>
              <a:spcAft>
                <a:spcPts val="600"/>
              </a:spcAft>
              <a:buClr>
                <a:schemeClr val="accent6"/>
              </a:buClr>
              <a:buFont typeface="Arial" panose="020B0604020202020204" pitchFamily="34" charset="0"/>
              <a:buChar char="•"/>
              <a:defRPr sz="1100" i="1" kern="1200">
                <a:solidFill>
                  <a:schemeClr val="accent6"/>
                </a:solidFill>
                <a:latin typeface="+mn-lt"/>
                <a:ea typeface="MS PGothic" panose="020B0600070205080204" pitchFamily="34" charset="-128"/>
                <a:cs typeface="+mn-cs"/>
              </a:defRPr>
            </a:lvl3pPr>
            <a:lvl4pPr marL="1440166" indent="-205738" algn="l" defTabSz="411475"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4pPr>
            <a:lvl5pPr marL="1851642" indent="-205738" algn="l" defTabSz="411475"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5pPr>
            <a:lvl6pPr marL="2263117" indent="-205738" algn="l" defTabSz="411475" rtl="0" eaLnBrk="1" latinLnBrk="0" hangingPunct="1">
              <a:spcBef>
                <a:spcPct val="20000"/>
              </a:spcBef>
              <a:buFont typeface="Arial"/>
              <a:buChar char="•"/>
              <a:defRPr sz="1800" kern="1200">
                <a:solidFill>
                  <a:schemeClr val="tx1"/>
                </a:solidFill>
                <a:latin typeface="+mn-lt"/>
                <a:ea typeface="+mn-ea"/>
                <a:cs typeface="+mn-cs"/>
              </a:defRPr>
            </a:lvl6pPr>
            <a:lvl7pPr marL="2674594" indent="-205738" algn="l" defTabSz="411475" rtl="0" eaLnBrk="1" latinLnBrk="0" hangingPunct="1">
              <a:spcBef>
                <a:spcPct val="20000"/>
              </a:spcBef>
              <a:buFont typeface="Arial"/>
              <a:buChar char="•"/>
              <a:defRPr sz="1800" kern="1200">
                <a:solidFill>
                  <a:schemeClr val="tx1"/>
                </a:solidFill>
                <a:latin typeface="+mn-lt"/>
                <a:ea typeface="+mn-ea"/>
                <a:cs typeface="+mn-cs"/>
              </a:defRPr>
            </a:lvl7pPr>
            <a:lvl8pPr marL="3086069" indent="-205738" algn="l" defTabSz="411475" rtl="0" eaLnBrk="1" latinLnBrk="0" hangingPunct="1">
              <a:spcBef>
                <a:spcPct val="20000"/>
              </a:spcBef>
              <a:buFont typeface="Arial"/>
              <a:buChar char="•"/>
              <a:defRPr sz="1800" kern="1200">
                <a:solidFill>
                  <a:schemeClr val="tx1"/>
                </a:solidFill>
                <a:latin typeface="+mn-lt"/>
                <a:ea typeface="+mn-ea"/>
                <a:cs typeface="+mn-cs"/>
              </a:defRPr>
            </a:lvl8pPr>
            <a:lvl9pPr marL="3497545" indent="-205738" algn="l" defTabSz="411475" rtl="0" eaLnBrk="1" latinLnBrk="0" hangingPunct="1">
              <a:spcBef>
                <a:spcPct val="20000"/>
              </a:spcBef>
              <a:buFont typeface="Arial"/>
              <a:buChar char="•"/>
              <a:defRPr sz="1800" kern="1200">
                <a:solidFill>
                  <a:schemeClr val="tx1"/>
                </a:solidFill>
                <a:latin typeface="+mn-lt"/>
                <a:ea typeface="+mn-ea"/>
                <a:cs typeface="+mn-cs"/>
              </a:defRPr>
            </a:lvl9pPr>
          </a:lstStyle>
          <a:p>
            <a:r>
              <a:rPr lang="en-US" sz="1800" dirty="0"/>
              <a:t>Initial delay in identifying vendor to meet schedule</a:t>
            </a:r>
          </a:p>
          <a:p>
            <a:r>
              <a:rPr lang="en-US" sz="1800" dirty="0"/>
              <a:t>Four-month delay on FRP tanks due to COVID-19</a:t>
            </a:r>
          </a:p>
          <a:p>
            <a:r>
              <a:rPr lang="en-US" sz="1800" dirty="0"/>
              <a:t>Pumping system pressure and low flow issues</a:t>
            </a:r>
          </a:p>
          <a:p>
            <a:pPr marL="0" indent="0">
              <a:buNone/>
            </a:pPr>
            <a:endParaRPr lang="en-US" sz="1800" dirty="0"/>
          </a:p>
        </p:txBody>
      </p:sp>
      <p:sp>
        <p:nvSpPr>
          <p:cNvPr id="9" name="Text Placeholder 4">
            <a:extLst>
              <a:ext uri="{FF2B5EF4-FFF2-40B4-BE49-F238E27FC236}">
                <a16:creationId xmlns:a16="http://schemas.microsoft.com/office/drawing/2014/main" id="{560390BC-F861-4F0A-8CD8-21FF85992141}"/>
              </a:ext>
            </a:extLst>
          </p:cNvPr>
          <p:cNvSpPr txBox="1">
            <a:spLocks/>
          </p:cNvSpPr>
          <p:nvPr/>
        </p:nvSpPr>
        <p:spPr>
          <a:xfrm>
            <a:off x="7546153" y="4188210"/>
            <a:ext cx="2926077" cy="2131423"/>
          </a:xfrm>
          <a:prstGeom prst="rect">
            <a:avLst/>
          </a:prstGeom>
        </p:spPr>
        <p:txBody>
          <a:bodyPr vert="horz" lIns="0" tIns="45720" rIns="0" bIns="45720" rtlCol="0">
            <a:noAutofit/>
          </a:bodyPr>
          <a:lstStyle>
            <a:lvl1pPr marL="173736" indent="-173736" algn="l" defTabSz="411475" rtl="0" eaLnBrk="1" fontAlgn="base" hangingPunct="1">
              <a:spcBef>
                <a:spcPts val="600"/>
              </a:spcBef>
              <a:spcAft>
                <a:spcPts val="600"/>
              </a:spcAft>
              <a:buFont typeface="Arial" panose="020B0604020202020204" pitchFamily="34" charset="0"/>
              <a:buChar char="•"/>
              <a:defRPr sz="1600" kern="1200">
                <a:solidFill>
                  <a:srgbClr val="404040"/>
                </a:solidFill>
                <a:latin typeface="+mn-lt"/>
                <a:ea typeface="MS PGothic" panose="020B0600070205080204" pitchFamily="34" charset="-128"/>
                <a:cs typeface="+mn-cs"/>
              </a:defRPr>
            </a:lvl1pPr>
            <a:lvl2pPr marL="356616" indent="-173736" algn="l" defTabSz="411475" rtl="0" eaLnBrk="1" fontAlgn="base" hangingPunct="1">
              <a:spcBef>
                <a:spcPts val="0"/>
              </a:spcBef>
              <a:spcAft>
                <a:spcPts val="600"/>
              </a:spcAft>
              <a:buFont typeface="Arial" panose="020B0604020202020204" pitchFamily="34" charset="0"/>
              <a:buChar char="•"/>
              <a:defRPr sz="1200" b="1" kern="1200">
                <a:solidFill>
                  <a:schemeClr val="accent6"/>
                </a:solidFill>
                <a:latin typeface="+mn-lt"/>
                <a:ea typeface="MS PGothic" panose="020B0600070205080204" pitchFamily="34" charset="-128"/>
                <a:cs typeface="+mn-cs"/>
              </a:defRPr>
            </a:lvl2pPr>
            <a:lvl3pPr marL="539496" indent="-173736" algn="l" defTabSz="411475" rtl="0" eaLnBrk="1" fontAlgn="base" hangingPunct="1">
              <a:spcBef>
                <a:spcPts val="0"/>
              </a:spcBef>
              <a:spcAft>
                <a:spcPts val="600"/>
              </a:spcAft>
              <a:buClr>
                <a:schemeClr val="accent6"/>
              </a:buClr>
              <a:buFont typeface="Arial" panose="020B0604020202020204" pitchFamily="34" charset="0"/>
              <a:buChar char="•"/>
              <a:defRPr sz="1100" i="1" kern="1200">
                <a:solidFill>
                  <a:schemeClr val="accent6"/>
                </a:solidFill>
                <a:latin typeface="+mn-lt"/>
                <a:ea typeface="MS PGothic" panose="020B0600070205080204" pitchFamily="34" charset="-128"/>
                <a:cs typeface="+mn-cs"/>
              </a:defRPr>
            </a:lvl3pPr>
            <a:lvl4pPr marL="1440166" indent="-205738" algn="l" defTabSz="411475"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4pPr>
            <a:lvl5pPr marL="1851642" indent="-205738" algn="l" defTabSz="411475"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5pPr>
            <a:lvl6pPr marL="2263117" indent="-205738" algn="l" defTabSz="411475" rtl="0" eaLnBrk="1" latinLnBrk="0" hangingPunct="1">
              <a:spcBef>
                <a:spcPct val="20000"/>
              </a:spcBef>
              <a:buFont typeface="Arial"/>
              <a:buChar char="•"/>
              <a:defRPr sz="1800" kern="1200">
                <a:solidFill>
                  <a:schemeClr val="tx1"/>
                </a:solidFill>
                <a:latin typeface="+mn-lt"/>
                <a:ea typeface="+mn-ea"/>
                <a:cs typeface="+mn-cs"/>
              </a:defRPr>
            </a:lvl6pPr>
            <a:lvl7pPr marL="2674594" indent="-205738" algn="l" defTabSz="411475" rtl="0" eaLnBrk="1" latinLnBrk="0" hangingPunct="1">
              <a:spcBef>
                <a:spcPct val="20000"/>
              </a:spcBef>
              <a:buFont typeface="Arial"/>
              <a:buChar char="•"/>
              <a:defRPr sz="1800" kern="1200">
                <a:solidFill>
                  <a:schemeClr val="tx1"/>
                </a:solidFill>
                <a:latin typeface="+mn-lt"/>
                <a:ea typeface="+mn-ea"/>
                <a:cs typeface="+mn-cs"/>
              </a:defRPr>
            </a:lvl7pPr>
            <a:lvl8pPr marL="3086069" indent="-205738" algn="l" defTabSz="411475" rtl="0" eaLnBrk="1" latinLnBrk="0" hangingPunct="1">
              <a:spcBef>
                <a:spcPct val="20000"/>
              </a:spcBef>
              <a:buFont typeface="Arial"/>
              <a:buChar char="•"/>
              <a:defRPr sz="1800" kern="1200">
                <a:solidFill>
                  <a:schemeClr val="tx1"/>
                </a:solidFill>
                <a:latin typeface="+mn-lt"/>
                <a:ea typeface="+mn-ea"/>
                <a:cs typeface="+mn-cs"/>
              </a:defRPr>
            </a:lvl8pPr>
            <a:lvl9pPr marL="3497545" indent="-205738" algn="l" defTabSz="411475" rtl="0" eaLnBrk="1" latinLnBrk="0" hangingPunct="1">
              <a:spcBef>
                <a:spcPct val="20000"/>
              </a:spcBef>
              <a:buFont typeface="Arial"/>
              <a:buChar char="•"/>
              <a:defRPr sz="1800" kern="1200">
                <a:solidFill>
                  <a:schemeClr val="tx1"/>
                </a:solidFill>
                <a:latin typeface="+mn-lt"/>
                <a:ea typeface="+mn-ea"/>
                <a:cs typeface="+mn-cs"/>
              </a:defRPr>
            </a:lvl9pPr>
          </a:lstStyle>
          <a:p>
            <a:r>
              <a:rPr lang="en-US" sz="1800" dirty="0"/>
              <a:t>Equipment delivery delays</a:t>
            </a:r>
          </a:p>
          <a:p>
            <a:r>
              <a:rPr lang="en-US" sz="1800" dirty="0"/>
              <a:t>Construction personnel</a:t>
            </a:r>
          </a:p>
          <a:p>
            <a:r>
              <a:rPr lang="en-US" sz="1800" dirty="0"/>
              <a:t>Operator training</a:t>
            </a:r>
          </a:p>
          <a:p>
            <a:r>
              <a:rPr lang="en-US" sz="1800" dirty="0"/>
              <a:t>Facility start-up</a:t>
            </a:r>
          </a:p>
        </p:txBody>
      </p:sp>
      <p:sp>
        <p:nvSpPr>
          <p:cNvPr id="11" name="TextBox 10">
            <a:extLst>
              <a:ext uri="{FF2B5EF4-FFF2-40B4-BE49-F238E27FC236}">
                <a16:creationId xmlns:a16="http://schemas.microsoft.com/office/drawing/2014/main" id="{0BFDB4EF-08A4-4683-A061-8E9F68585823}"/>
              </a:ext>
            </a:extLst>
          </p:cNvPr>
          <p:cNvSpPr txBox="1"/>
          <p:nvPr/>
        </p:nvSpPr>
        <p:spPr>
          <a:xfrm>
            <a:off x="590006" y="1476962"/>
            <a:ext cx="3230154" cy="338554"/>
          </a:xfrm>
          <a:prstGeom prst="rect">
            <a:avLst/>
          </a:prstGeom>
          <a:noFill/>
        </p:spPr>
        <p:txBody>
          <a:bodyPr wrap="square" rtlCol="0">
            <a:spAutoFit/>
          </a:bodyPr>
          <a:lstStyle/>
          <a:p>
            <a:r>
              <a:rPr lang="en-US" sz="1600" b="1" i="1" dirty="0">
                <a:solidFill>
                  <a:schemeClr val="accent1"/>
                </a:solidFill>
                <a:latin typeface="+mn-lt"/>
              </a:rPr>
              <a:t>Post-Tensioned Concrete Tank</a:t>
            </a:r>
          </a:p>
        </p:txBody>
      </p:sp>
      <p:sp>
        <p:nvSpPr>
          <p:cNvPr id="12" name="TextBox 11">
            <a:extLst>
              <a:ext uri="{FF2B5EF4-FFF2-40B4-BE49-F238E27FC236}">
                <a16:creationId xmlns:a16="http://schemas.microsoft.com/office/drawing/2014/main" id="{964E665E-9A2F-4929-B14F-635E31D5F747}"/>
              </a:ext>
            </a:extLst>
          </p:cNvPr>
          <p:cNvSpPr txBox="1"/>
          <p:nvPr/>
        </p:nvSpPr>
        <p:spPr>
          <a:xfrm>
            <a:off x="4062552" y="1476962"/>
            <a:ext cx="3230154" cy="338554"/>
          </a:xfrm>
          <a:prstGeom prst="rect">
            <a:avLst/>
          </a:prstGeom>
          <a:noFill/>
        </p:spPr>
        <p:txBody>
          <a:bodyPr wrap="square" rtlCol="0">
            <a:spAutoFit/>
          </a:bodyPr>
          <a:lstStyle/>
          <a:p>
            <a:r>
              <a:rPr lang="en-US" sz="1600" b="1" i="1" dirty="0">
                <a:solidFill>
                  <a:schemeClr val="accent1"/>
                </a:solidFill>
                <a:latin typeface="+mn-lt"/>
              </a:rPr>
              <a:t>Chemical System Issues</a:t>
            </a:r>
          </a:p>
        </p:txBody>
      </p:sp>
      <p:pic>
        <p:nvPicPr>
          <p:cNvPr id="13" name="Picture 12" descr="A picture containing indoor, ceiling, equipment, several&#10;&#10;Description automatically generated">
            <a:extLst>
              <a:ext uri="{FF2B5EF4-FFF2-40B4-BE49-F238E27FC236}">
                <a16:creationId xmlns:a16="http://schemas.microsoft.com/office/drawing/2014/main" id="{1151EB19-007D-4C88-B139-174E5376AB7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105097" y="1826106"/>
            <a:ext cx="3048000" cy="2286000"/>
          </a:xfrm>
          <a:prstGeom prst="rect">
            <a:avLst/>
          </a:prstGeom>
        </p:spPr>
      </p:pic>
      <p:sp>
        <p:nvSpPr>
          <p:cNvPr id="14" name="TextBox 13">
            <a:extLst>
              <a:ext uri="{FF2B5EF4-FFF2-40B4-BE49-F238E27FC236}">
                <a16:creationId xmlns:a16="http://schemas.microsoft.com/office/drawing/2014/main" id="{D587AB35-17F2-461E-AE4A-F29ECF48B86D}"/>
              </a:ext>
            </a:extLst>
          </p:cNvPr>
          <p:cNvSpPr txBox="1"/>
          <p:nvPr/>
        </p:nvSpPr>
        <p:spPr>
          <a:xfrm>
            <a:off x="7491544" y="1476962"/>
            <a:ext cx="3230154" cy="338554"/>
          </a:xfrm>
          <a:prstGeom prst="rect">
            <a:avLst/>
          </a:prstGeom>
          <a:noFill/>
        </p:spPr>
        <p:txBody>
          <a:bodyPr wrap="square" rtlCol="0">
            <a:spAutoFit/>
          </a:bodyPr>
          <a:lstStyle/>
          <a:p>
            <a:r>
              <a:rPr lang="en-US" sz="1600" b="1" i="1" dirty="0">
                <a:solidFill>
                  <a:schemeClr val="accent1"/>
                </a:solidFill>
                <a:latin typeface="+mn-lt"/>
              </a:rPr>
              <a:t>COVID-19 Delays</a:t>
            </a:r>
          </a:p>
        </p:txBody>
      </p:sp>
      <p:pic>
        <p:nvPicPr>
          <p:cNvPr id="15" name="Picture 14">
            <a:extLst>
              <a:ext uri="{FF2B5EF4-FFF2-40B4-BE49-F238E27FC236}">
                <a16:creationId xmlns:a16="http://schemas.microsoft.com/office/drawing/2014/main" id="{1419810F-04C0-43D9-BBB7-E986C4BE29D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546150" y="1826106"/>
            <a:ext cx="3048000" cy="2286000"/>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5A41A8FA-A5D3-AE06-6232-773F129EB25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70894" y="6572250"/>
            <a:ext cx="1003575" cy="285750"/>
          </a:xfrm>
          <a:prstGeom prst="rect">
            <a:avLst/>
          </a:prstGeom>
        </p:spPr>
      </p:pic>
    </p:spTree>
    <p:extLst>
      <p:ext uri="{BB962C8B-B14F-4D97-AF65-F5344CB8AC3E}">
        <p14:creationId xmlns:p14="http://schemas.microsoft.com/office/powerpoint/2010/main" val="2883771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Title 369">
            <a:extLst>
              <a:ext uri="{FF2B5EF4-FFF2-40B4-BE49-F238E27FC236}">
                <a16:creationId xmlns:a16="http://schemas.microsoft.com/office/drawing/2014/main" id="{6E832C99-7103-41AC-8965-3A8F9B942F56}"/>
              </a:ext>
            </a:extLst>
          </p:cNvPr>
          <p:cNvSpPr>
            <a:spLocks noGrp="1"/>
          </p:cNvSpPr>
          <p:nvPr>
            <p:ph type="title"/>
          </p:nvPr>
        </p:nvSpPr>
        <p:spPr/>
        <p:txBody>
          <a:bodyPr/>
          <a:lstStyle/>
          <a:p>
            <a:r>
              <a:rPr lang="en-US" dirty="0"/>
              <a:t>Initial Operations and Conclusions</a:t>
            </a:r>
          </a:p>
        </p:txBody>
      </p:sp>
      <p:sp>
        <p:nvSpPr>
          <p:cNvPr id="2" name="Slide Number Placeholder 1">
            <a:extLst>
              <a:ext uri="{FF2B5EF4-FFF2-40B4-BE49-F238E27FC236}">
                <a16:creationId xmlns:a16="http://schemas.microsoft.com/office/drawing/2014/main" id="{2BD8CC65-ADB2-4A75-A170-C0E16E73C3CA}"/>
              </a:ext>
            </a:extLst>
          </p:cNvPr>
          <p:cNvSpPr>
            <a:spLocks noGrp="1"/>
          </p:cNvSpPr>
          <p:nvPr>
            <p:ph type="sldNum" sz="quarter" idx="13"/>
          </p:nvPr>
        </p:nvSpPr>
        <p:spPr/>
        <p:txBody>
          <a:bodyPr/>
          <a:lstStyle/>
          <a:p>
            <a:fld id="{ABF72756-0213-4A1F-BBDA-2E3072667FD8}" type="slidenum">
              <a:rPr lang="en-US" smtClean="0"/>
              <a:pPr/>
              <a:t>28</a:t>
            </a:fld>
            <a:endParaRPr lang="en-US" dirty="0"/>
          </a:p>
        </p:txBody>
      </p:sp>
    </p:spTree>
    <p:extLst>
      <p:ext uri="{BB962C8B-B14F-4D97-AF65-F5344CB8AC3E}">
        <p14:creationId xmlns:p14="http://schemas.microsoft.com/office/powerpoint/2010/main" val="1544200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E2D4-B812-46F0-93FF-C578E63BC057}"/>
              </a:ext>
            </a:extLst>
          </p:cNvPr>
          <p:cNvSpPr>
            <a:spLocks noGrp="1"/>
          </p:cNvSpPr>
          <p:nvPr>
            <p:ph type="title"/>
          </p:nvPr>
        </p:nvSpPr>
        <p:spPr/>
        <p:txBody>
          <a:bodyPr/>
          <a:lstStyle/>
          <a:p>
            <a:r>
              <a:rPr lang="en-US" sz="3200" dirty="0"/>
              <a:t>Startup and Commissioning</a:t>
            </a:r>
          </a:p>
        </p:txBody>
      </p:sp>
      <p:sp>
        <p:nvSpPr>
          <p:cNvPr id="3" name="Slide Number Placeholder 2">
            <a:extLst>
              <a:ext uri="{FF2B5EF4-FFF2-40B4-BE49-F238E27FC236}">
                <a16:creationId xmlns:a16="http://schemas.microsoft.com/office/drawing/2014/main" id="{BABD958E-B064-43B4-8D66-18CD11F47474}"/>
              </a:ext>
            </a:extLst>
          </p:cNvPr>
          <p:cNvSpPr>
            <a:spLocks noGrp="1"/>
          </p:cNvSpPr>
          <p:nvPr>
            <p:ph type="sldNum" sz="quarter" idx="10"/>
          </p:nvPr>
        </p:nvSpPr>
        <p:spPr/>
        <p:txBody>
          <a:bodyPr/>
          <a:lstStyle/>
          <a:p>
            <a:fld id="{ABF72756-0213-4A1F-BBDA-2E3072667FD8}" type="slidenum">
              <a:rPr lang="en-US" smtClean="0"/>
              <a:pPr/>
              <a:t>29</a:t>
            </a:fld>
            <a:endParaRPr lang="en-US" dirty="0"/>
          </a:p>
        </p:txBody>
      </p:sp>
      <p:sp>
        <p:nvSpPr>
          <p:cNvPr id="5" name="Text Placeholder 4">
            <a:extLst>
              <a:ext uri="{FF2B5EF4-FFF2-40B4-BE49-F238E27FC236}">
                <a16:creationId xmlns:a16="http://schemas.microsoft.com/office/drawing/2014/main" id="{94E38B61-6E59-48DC-BBC2-07FA73556995}"/>
              </a:ext>
            </a:extLst>
          </p:cNvPr>
          <p:cNvSpPr>
            <a:spLocks noGrp="1"/>
          </p:cNvSpPr>
          <p:nvPr>
            <p:ph type="body" sz="quarter" idx="13"/>
          </p:nvPr>
        </p:nvSpPr>
        <p:spPr>
          <a:xfrm>
            <a:off x="620486" y="1590675"/>
            <a:ext cx="6181148" cy="4531909"/>
          </a:xfrm>
        </p:spPr>
        <p:txBody>
          <a:bodyPr/>
          <a:lstStyle/>
          <a:p>
            <a:r>
              <a:rPr lang="en-US" sz="1900" dirty="0"/>
              <a:t>Startup of individual components</a:t>
            </a:r>
          </a:p>
          <a:p>
            <a:pPr lvl="1"/>
            <a:r>
              <a:rPr lang="en-US" sz="1600" dirty="0"/>
              <a:t>Staggered startup times</a:t>
            </a:r>
          </a:p>
          <a:p>
            <a:r>
              <a:rPr lang="en-US" sz="1900" dirty="0"/>
              <a:t>Resolve pressure issues with mixers</a:t>
            </a:r>
          </a:p>
          <a:p>
            <a:pPr lvl="1"/>
            <a:r>
              <a:rPr lang="en-US" sz="1600" dirty="0"/>
              <a:t>Discovered nozzles within chemical mixers, not intended or shown on shop drawings</a:t>
            </a:r>
          </a:p>
          <a:p>
            <a:pPr lvl="1"/>
            <a:r>
              <a:rPr lang="en-US" sz="1600" dirty="0"/>
              <a:t>Caused 20 psi headloss and greater pumping heads</a:t>
            </a:r>
          </a:p>
          <a:p>
            <a:r>
              <a:rPr lang="en-US" sz="1900" dirty="0"/>
              <a:t>Revise disinfection system pump issues for low flows</a:t>
            </a:r>
          </a:p>
          <a:p>
            <a:pPr lvl="1"/>
            <a:r>
              <a:rPr lang="en-US" sz="1600" dirty="0"/>
              <a:t>Low HRT influent periods vs. high flow (basis of design)</a:t>
            </a:r>
          </a:p>
          <a:p>
            <a:pPr lvl="1"/>
            <a:r>
              <a:rPr lang="en-US" sz="1600" dirty="0"/>
              <a:t>Pumps on VFD have minimum speed, which exceeded low HRT flow demands</a:t>
            </a:r>
          </a:p>
          <a:p>
            <a:pPr lvl="1"/>
            <a:r>
              <a:rPr lang="en-US" sz="1600" dirty="0"/>
              <a:t>Programming modifications for intermittent chemical feed</a:t>
            </a:r>
          </a:p>
          <a:p>
            <a:r>
              <a:rPr lang="en-US" sz="1900" dirty="0"/>
              <a:t>Add isolation valves</a:t>
            </a:r>
          </a:p>
          <a:p>
            <a:pPr lvl="1"/>
            <a:r>
              <a:rPr lang="en-US" sz="1600" dirty="0"/>
              <a:t>Additional diaphragm valves on chemical feed system</a:t>
            </a:r>
          </a:p>
          <a:p>
            <a:pPr lvl="1"/>
            <a:r>
              <a:rPr lang="en-US" sz="1600" dirty="0"/>
              <a:t>Additional flexibility to take systems off-line for maintenance</a:t>
            </a:r>
          </a:p>
        </p:txBody>
      </p:sp>
      <p:pic>
        <p:nvPicPr>
          <p:cNvPr id="1026" name="48875590-AF36-470A-8392-5A7B4D0B04E8">
            <a:extLst>
              <a:ext uri="{FF2B5EF4-FFF2-40B4-BE49-F238E27FC236}">
                <a16:creationId xmlns:a16="http://schemas.microsoft.com/office/drawing/2014/main" id="{D8E2B88F-50D0-462B-B430-AD0BCF2A3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448" y="3994418"/>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9ADE9702-E99C-425D-8FDC-9D33BF6BC532">
            <a:extLst>
              <a:ext uri="{FF2B5EF4-FFF2-40B4-BE49-F238E27FC236}">
                <a16:creationId xmlns:a16="http://schemas.microsoft.com/office/drawing/2014/main" id="{1400217D-BD80-4549-A747-C0AE7D7EEB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8816" y="1716067"/>
            <a:ext cx="2827832" cy="21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ground&#10;&#10;Description automatically generated">
            <a:extLst>
              <a:ext uri="{FF2B5EF4-FFF2-40B4-BE49-F238E27FC236}">
                <a16:creationId xmlns:a16="http://schemas.microsoft.com/office/drawing/2014/main" id="{4884DBD7-DB69-4ADD-8E86-563D3F9F5135}"/>
              </a:ext>
            </a:extLst>
          </p:cNvPr>
          <p:cNvPicPr>
            <a:picLocks noChangeAspect="1"/>
          </p:cNvPicPr>
          <p:nvPr/>
        </p:nvPicPr>
        <p:blipFill rotWithShape="1">
          <a:blip r:embed="rId5">
            <a:extLst>
              <a:ext uri="{28A0092B-C50C-407E-A947-70E740481C1C}">
                <a14:useLocalDpi xmlns:a14="http://schemas.microsoft.com/office/drawing/2010/main" val="0"/>
              </a:ext>
            </a:extLst>
          </a:blip>
          <a:srcRect b="18346"/>
          <a:stretch/>
        </p:blipFill>
        <p:spPr>
          <a:xfrm>
            <a:off x="9829746" y="1255101"/>
            <a:ext cx="2362254" cy="2571813"/>
          </a:xfrm>
          <a:prstGeom prst="rect">
            <a:avLst/>
          </a:prstGeom>
        </p:spPr>
      </p:pic>
      <p:pic>
        <p:nvPicPr>
          <p:cNvPr id="4" name="Picture 3" descr="Text&#10;&#10;Description automatically generated with medium confidence">
            <a:extLst>
              <a:ext uri="{FF2B5EF4-FFF2-40B4-BE49-F238E27FC236}">
                <a16:creationId xmlns:a16="http://schemas.microsoft.com/office/drawing/2014/main" id="{58B53293-6394-E115-E9DD-E17ECAD1BC4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70894" y="6572250"/>
            <a:ext cx="1003575" cy="285750"/>
          </a:xfrm>
          <a:prstGeom prst="rect">
            <a:avLst/>
          </a:prstGeom>
        </p:spPr>
      </p:pic>
    </p:spTree>
    <p:extLst>
      <p:ext uri="{BB962C8B-B14F-4D97-AF65-F5344CB8AC3E}">
        <p14:creationId xmlns:p14="http://schemas.microsoft.com/office/powerpoint/2010/main" val="3251750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Title 369">
            <a:extLst>
              <a:ext uri="{FF2B5EF4-FFF2-40B4-BE49-F238E27FC236}">
                <a16:creationId xmlns:a16="http://schemas.microsoft.com/office/drawing/2014/main" id="{6E832C99-7103-41AC-8965-3A8F9B942F56}"/>
              </a:ext>
            </a:extLst>
          </p:cNvPr>
          <p:cNvSpPr>
            <a:spLocks noGrp="1"/>
          </p:cNvSpPr>
          <p:nvPr>
            <p:ph type="title"/>
          </p:nvPr>
        </p:nvSpPr>
        <p:spPr/>
        <p:txBody>
          <a:bodyPr/>
          <a:lstStyle/>
          <a:p>
            <a:r>
              <a:rPr lang="en-US" dirty="0"/>
              <a:t>Background</a:t>
            </a:r>
          </a:p>
        </p:txBody>
      </p:sp>
      <p:sp>
        <p:nvSpPr>
          <p:cNvPr id="2" name="Slide Number Placeholder 1">
            <a:extLst>
              <a:ext uri="{FF2B5EF4-FFF2-40B4-BE49-F238E27FC236}">
                <a16:creationId xmlns:a16="http://schemas.microsoft.com/office/drawing/2014/main" id="{2BD8CC65-ADB2-4A75-A170-C0E16E73C3CA}"/>
              </a:ext>
            </a:extLst>
          </p:cNvPr>
          <p:cNvSpPr>
            <a:spLocks noGrp="1"/>
          </p:cNvSpPr>
          <p:nvPr>
            <p:ph type="sldNum" sz="quarter" idx="13"/>
          </p:nvPr>
        </p:nvSpPr>
        <p:spPr/>
        <p:txBody>
          <a:bodyPr/>
          <a:lstStyle/>
          <a:p>
            <a:fld id="{ABF72756-0213-4A1F-BBDA-2E3072667FD8}" type="slidenum">
              <a:rPr lang="en-US" smtClean="0"/>
              <a:pPr/>
              <a:t>3</a:t>
            </a:fld>
            <a:endParaRPr lang="en-US" dirty="0"/>
          </a:p>
        </p:txBody>
      </p:sp>
    </p:spTree>
    <p:extLst>
      <p:ext uri="{BB962C8B-B14F-4D97-AF65-F5344CB8AC3E}">
        <p14:creationId xmlns:p14="http://schemas.microsoft.com/office/powerpoint/2010/main" val="2208660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E2D4-B812-46F0-93FF-C578E63BC057}"/>
              </a:ext>
            </a:extLst>
          </p:cNvPr>
          <p:cNvSpPr>
            <a:spLocks noGrp="1"/>
          </p:cNvSpPr>
          <p:nvPr>
            <p:ph type="title"/>
          </p:nvPr>
        </p:nvSpPr>
        <p:spPr/>
        <p:txBody>
          <a:bodyPr/>
          <a:lstStyle/>
          <a:p>
            <a:r>
              <a:rPr lang="en-US" sz="3200" dirty="0"/>
              <a:t>Wet Weather Reliability Testing</a:t>
            </a:r>
          </a:p>
        </p:txBody>
      </p:sp>
      <p:sp>
        <p:nvSpPr>
          <p:cNvPr id="3" name="Slide Number Placeholder 2">
            <a:extLst>
              <a:ext uri="{FF2B5EF4-FFF2-40B4-BE49-F238E27FC236}">
                <a16:creationId xmlns:a16="http://schemas.microsoft.com/office/drawing/2014/main" id="{BABD958E-B064-43B4-8D66-18CD11F47474}"/>
              </a:ext>
            </a:extLst>
          </p:cNvPr>
          <p:cNvSpPr>
            <a:spLocks noGrp="1"/>
          </p:cNvSpPr>
          <p:nvPr>
            <p:ph type="sldNum" sz="quarter" idx="10"/>
          </p:nvPr>
        </p:nvSpPr>
        <p:spPr/>
        <p:txBody>
          <a:bodyPr/>
          <a:lstStyle/>
          <a:p>
            <a:fld id="{ABF72756-0213-4A1F-BBDA-2E3072667FD8}" type="slidenum">
              <a:rPr lang="en-US" smtClean="0"/>
              <a:pPr/>
              <a:t>30</a:t>
            </a:fld>
            <a:endParaRPr lang="en-US" dirty="0"/>
          </a:p>
        </p:txBody>
      </p:sp>
      <p:sp>
        <p:nvSpPr>
          <p:cNvPr id="4" name="Text Placeholder 3">
            <a:extLst>
              <a:ext uri="{FF2B5EF4-FFF2-40B4-BE49-F238E27FC236}">
                <a16:creationId xmlns:a16="http://schemas.microsoft.com/office/drawing/2014/main" id="{48284E5A-37B3-494B-B901-66300A15D416}"/>
              </a:ext>
            </a:extLst>
          </p:cNvPr>
          <p:cNvSpPr>
            <a:spLocks noGrp="1"/>
          </p:cNvSpPr>
          <p:nvPr>
            <p:ph type="body" sz="quarter" idx="12"/>
          </p:nvPr>
        </p:nvSpPr>
        <p:spPr/>
        <p:txBody>
          <a:bodyPr/>
          <a:lstStyle/>
          <a:p>
            <a:r>
              <a:rPr lang="en-US" sz="2000" dirty="0"/>
              <a:t>90-day Period to Demonstrate Successful Operations</a:t>
            </a:r>
          </a:p>
        </p:txBody>
      </p:sp>
      <p:sp>
        <p:nvSpPr>
          <p:cNvPr id="5" name="Text Placeholder 4">
            <a:extLst>
              <a:ext uri="{FF2B5EF4-FFF2-40B4-BE49-F238E27FC236}">
                <a16:creationId xmlns:a16="http://schemas.microsoft.com/office/drawing/2014/main" id="{94E38B61-6E59-48DC-BBC2-07FA73556995}"/>
              </a:ext>
            </a:extLst>
          </p:cNvPr>
          <p:cNvSpPr>
            <a:spLocks noGrp="1"/>
          </p:cNvSpPr>
          <p:nvPr>
            <p:ph type="body" sz="quarter" idx="13"/>
          </p:nvPr>
        </p:nvSpPr>
        <p:spPr>
          <a:xfrm>
            <a:off x="482137" y="1590675"/>
            <a:ext cx="6704239" cy="4531909"/>
          </a:xfrm>
        </p:spPr>
        <p:txBody>
          <a:bodyPr/>
          <a:lstStyle/>
          <a:p>
            <a:r>
              <a:rPr lang="en-US" sz="1800" dirty="0"/>
              <a:t>Validate equipment performance, fine-tune chemical systems</a:t>
            </a:r>
          </a:p>
          <a:p>
            <a:r>
              <a:rPr lang="en-US" sz="1800" dirty="0"/>
              <a:t>Collect TSS and </a:t>
            </a:r>
            <a:r>
              <a:rPr lang="en-US" sz="1800" i="1" dirty="0"/>
              <a:t>E. coli</a:t>
            </a:r>
            <a:r>
              <a:rPr lang="en-US" sz="1800" dirty="0"/>
              <a:t> samples, targeting 4 types of events</a:t>
            </a:r>
          </a:p>
          <a:p>
            <a:pPr lvl="1"/>
            <a:r>
              <a:rPr lang="en-US" sz="1400" dirty="0"/>
              <a:t>Small Storm: &lt;165 cfs, fill tank, but no discharge</a:t>
            </a:r>
          </a:p>
          <a:p>
            <a:pPr lvl="1"/>
            <a:r>
              <a:rPr lang="en-US" sz="1400" dirty="0"/>
              <a:t>Small Storm / Short Duration: &lt;165 cfs, fill and discharge, operate &gt; 8 hrs</a:t>
            </a:r>
          </a:p>
          <a:p>
            <a:pPr lvl="1"/>
            <a:r>
              <a:rPr lang="en-US" sz="1400" dirty="0"/>
              <a:t>Small Storm / Long Duration: &lt;165 cfs, fill and discharge, operate &gt; 24 hrs</a:t>
            </a:r>
          </a:p>
          <a:p>
            <a:pPr lvl="1"/>
            <a:r>
              <a:rPr lang="en-US" sz="1400" dirty="0"/>
              <a:t>Large Intense Storm: &gt;165 cfs, fill and discharge, operate &gt; 4 hrs</a:t>
            </a:r>
          </a:p>
          <a:p>
            <a:r>
              <a:rPr lang="en-US" sz="1800" dirty="0"/>
              <a:t>Responded to 9 wet weather events</a:t>
            </a:r>
          </a:p>
          <a:p>
            <a:pPr lvl="1"/>
            <a:r>
              <a:rPr lang="en-US" sz="1400" dirty="0"/>
              <a:t>Weekly coordination meetings with weather look-ahead</a:t>
            </a:r>
          </a:p>
          <a:p>
            <a:pPr lvl="1"/>
            <a:r>
              <a:rPr lang="en-US" sz="1400" dirty="0"/>
              <a:t>Monitor SCADA system, primarily flow and level</a:t>
            </a:r>
          </a:p>
          <a:p>
            <a:pPr lvl="1"/>
            <a:r>
              <a:rPr lang="en-US" sz="1400" dirty="0"/>
              <a:t>Coordinate with contractor on equipment changes and repairs, MSDGC on chemical volumes, Hazen sampling staff to mobilize</a:t>
            </a:r>
          </a:p>
          <a:p>
            <a:r>
              <a:rPr lang="en-US" sz="1800" dirty="0"/>
              <a:t>Obtained 3 of 4 event conditions with flow/duration and no equipment malfunctions</a:t>
            </a:r>
          </a:p>
          <a:p>
            <a:pPr lvl="1"/>
            <a:endParaRPr lang="en-US" dirty="0"/>
          </a:p>
        </p:txBody>
      </p:sp>
      <p:grpSp>
        <p:nvGrpSpPr>
          <p:cNvPr id="11" name="Group 10">
            <a:extLst>
              <a:ext uri="{FF2B5EF4-FFF2-40B4-BE49-F238E27FC236}">
                <a16:creationId xmlns:a16="http://schemas.microsoft.com/office/drawing/2014/main" id="{18AAD301-F69B-A8FC-EB8F-3F525D7F35B9}"/>
              </a:ext>
            </a:extLst>
          </p:cNvPr>
          <p:cNvGrpSpPr/>
          <p:nvPr/>
        </p:nvGrpSpPr>
        <p:grpSpPr>
          <a:xfrm>
            <a:off x="7243191" y="1469459"/>
            <a:ext cx="4893614" cy="4214426"/>
            <a:chOff x="6597680" y="971607"/>
            <a:chExt cx="5430159" cy="4712278"/>
          </a:xfrm>
        </p:grpSpPr>
        <p:pic>
          <p:nvPicPr>
            <p:cNvPr id="6" name="Picture 5" descr="A screenshot of a computer&#10;&#10;Description automatically generated with medium confidence">
              <a:extLst>
                <a:ext uri="{FF2B5EF4-FFF2-40B4-BE49-F238E27FC236}">
                  <a16:creationId xmlns:a16="http://schemas.microsoft.com/office/drawing/2014/main" id="{C82F0E80-04EF-4831-8B26-1E946FE5D4F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374" r="24470"/>
            <a:stretch/>
          </p:blipFill>
          <p:spPr bwMode="auto">
            <a:xfrm>
              <a:off x="6597680" y="971607"/>
              <a:ext cx="5402731" cy="4712278"/>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A4A43BC4-02B0-4410-AD97-F75E195ED4EB}"/>
                </a:ext>
              </a:extLst>
            </p:cNvPr>
            <p:cNvSpPr txBox="1"/>
            <p:nvPr/>
          </p:nvSpPr>
          <p:spPr>
            <a:xfrm>
              <a:off x="10430547" y="4013043"/>
              <a:ext cx="1531651" cy="276999"/>
            </a:xfrm>
            <a:prstGeom prst="rect">
              <a:avLst/>
            </a:prstGeom>
            <a:noFill/>
          </p:spPr>
          <p:txBody>
            <a:bodyPr wrap="square" lIns="0" rIns="0" rtlCol="0">
              <a:spAutoFit/>
            </a:bodyPr>
            <a:lstStyle/>
            <a:p>
              <a:pPr algn="l"/>
              <a:r>
                <a:rPr lang="en-US" sz="1200" i="1" dirty="0">
                  <a:solidFill>
                    <a:srgbClr val="FF0000"/>
                  </a:solidFill>
                  <a:latin typeface="+mj-lt"/>
                </a:rPr>
                <a:t>5 mgd Underflow</a:t>
              </a:r>
            </a:p>
          </p:txBody>
        </p:sp>
        <p:sp>
          <p:nvSpPr>
            <p:cNvPr id="8" name="TextBox 7">
              <a:extLst>
                <a:ext uri="{FF2B5EF4-FFF2-40B4-BE49-F238E27FC236}">
                  <a16:creationId xmlns:a16="http://schemas.microsoft.com/office/drawing/2014/main" id="{BF1CF387-C8A4-41EA-B0D5-7773E178CC27}"/>
                </a:ext>
              </a:extLst>
            </p:cNvPr>
            <p:cNvSpPr txBox="1"/>
            <p:nvPr/>
          </p:nvSpPr>
          <p:spPr>
            <a:xfrm>
              <a:off x="10364904" y="2843266"/>
              <a:ext cx="1662935" cy="276999"/>
            </a:xfrm>
            <a:prstGeom prst="rect">
              <a:avLst/>
            </a:prstGeom>
            <a:noFill/>
          </p:spPr>
          <p:txBody>
            <a:bodyPr wrap="square" lIns="0" rIns="0" rtlCol="0">
              <a:spAutoFit/>
            </a:bodyPr>
            <a:lstStyle/>
            <a:p>
              <a:pPr algn="l"/>
              <a:r>
                <a:rPr lang="en-US" sz="1200" i="1" dirty="0">
                  <a:solidFill>
                    <a:schemeClr val="accent3"/>
                  </a:solidFill>
                  <a:latin typeface="+mj-lt"/>
                </a:rPr>
                <a:t>120 mgd into HRT</a:t>
              </a:r>
            </a:p>
          </p:txBody>
        </p:sp>
        <p:sp>
          <p:nvSpPr>
            <p:cNvPr id="9" name="TextBox 8">
              <a:extLst>
                <a:ext uri="{FF2B5EF4-FFF2-40B4-BE49-F238E27FC236}">
                  <a16:creationId xmlns:a16="http://schemas.microsoft.com/office/drawing/2014/main" id="{9870752A-2B5E-47CF-842D-5D41E463E8EA}"/>
                </a:ext>
              </a:extLst>
            </p:cNvPr>
            <p:cNvSpPr txBox="1"/>
            <p:nvPr/>
          </p:nvSpPr>
          <p:spPr>
            <a:xfrm>
              <a:off x="9888837" y="1422892"/>
              <a:ext cx="2073361" cy="276999"/>
            </a:xfrm>
            <a:prstGeom prst="rect">
              <a:avLst/>
            </a:prstGeom>
            <a:noFill/>
          </p:spPr>
          <p:txBody>
            <a:bodyPr wrap="square" lIns="0" rIns="0" rtlCol="0">
              <a:spAutoFit/>
            </a:bodyPr>
            <a:lstStyle/>
            <a:p>
              <a:pPr algn="l"/>
              <a:r>
                <a:rPr lang="en-US" sz="1200" i="1" dirty="0">
                  <a:solidFill>
                    <a:schemeClr val="accent1"/>
                  </a:solidFill>
                  <a:latin typeface="+mj-lt"/>
                </a:rPr>
                <a:t>400 mgd from Trunk Sewer</a:t>
              </a:r>
            </a:p>
          </p:txBody>
        </p:sp>
      </p:grpSp>
      <p:sp>
        <p:nvSpPr>
          <p:cNvPr id="10" name="TextBox 9">
            <a:extLst>
              <a:ext uri="{FF2B5EF4-FFF2-40B4-BE49-F238E27FC236}">
                <a16:creationId xmlns:a16="http://schemas.microsoft.com/office/drawing/2014/main" id="{AE82EE9F-4AE9-4BFB-AEF4-35C08A673EFC}"/>
              </a:ext>
            </a:extLst>
          </p:cNvPr>
          <p:cNvSpPr txBox="1"/>
          <p:nvPr/>
        </p:nvSpPr>
        <p:spPr>
          <a:xfrm>
            <a:off x="7092642" y="5763458"/>
            <a:ext cx="5372205" cy="307777"/>
          </a:xfrm>
          <a:prstGeom prst="rect">
            <a:avLst/>
          </a:prstGeom>
          <a:noFill/>
        </p:spPr>
        <p:txBody>
          <a:bodyPr wrap="square" rtlCol="0">
            <a:spAutoFit/>
          </a:bodyPr>
          <a:lstStyle/>
          <a:p>
            <a:r>
              <a:rPr lang="en-US" sz="1400" i="1" dirty="0">
                <a:solidFill>
                  <a:schemeClr val="tx1">
                    <a:lumMod val="75000"/>
                    <a:lumOff val="25000"/>
                  </a:schemeClr>
                </a:solidFill>
                <a:latin typeface="+mn-lt"/>
              </a:rPr>
              <a:t>Wet Weather Event Flows at Muddy Creek at Westbourne HRT</a:t>
            </a:r>
          </a:p>
        </p:txBody>
      </p:sp>
      <p:pic>
        <p:nvPicPr>
          <p:cNvPr id="12" name="Picture 11" descr="Text&#10;&#10;Description automatically generated with medium confidence">
            <a:extLst>
              <a:ext uri="{FF2B5EF4-FFF2-40B4-BE49-F238E27FC236}">
                <a16:creationId xmlns:a16="http://schemas.microsoft.com/office/drawing/2014/main" id="{AC5FAB45-0132-0F7F-92BC-0F0F48CD746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70894" y="6572250"/>
            <a:ext cx="1003575" cy="285750"/>
          </a:xfrm>
          <a:prstGeom prst="rect">
            <a:avLst/>
          </a:prstGeom>
        </p:spPr>
      </p:pic>
    </p:spTree>
    <p:extLst>
      <p:ext uri="{BB962C8B-B14F-4D97-AF65-F5344CB8AC3E}">
        <p14:creationId xmlns:p14="http://schemas.microsoft.com/office/powerpoint/2010/main" val="2129880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E2D4-B812-46F0-93FF-C578E63BC057}"/>
              </a:ext>
            </a:extLst>
          </p:cNvPr>
          <p:cNvSpPr>
            <a:spLocks noGrp="1"/>
          </p:cNvSpPr>
          <p:nvPr>
            <p:ph type="title"/>
          </p:nvPr>
        </p:nvSpPr>
        <p:spPr/>
        <p:txBody>
          <a:bodyPr/>
          <a:lstStyle/>
          <a:p>
            <a:r>
              <a:rPr lang="en-US" sz="3200" dirty="0"/>
              <a:t>TSS Sampling Data</a:t>
            </a:r>
          </a:p>
        </p:txBody>
      </p:sp>
      <p:sp>
        <p:nvSpPr>
          <p:cNvPr id="3" name="Slide Number Placeholder 2">
            <a:extLst>
              <a:ext uri="{FF2B5EF4-FFF2-40B4-BE49-F238E27FC236}">
                <a16:creationId xmlns:a16="http://schemas.microsoft.com/office/drawing/2014/main" id="{BABD958E-B064-43B4-8D66-18CD11F47474}"/>
              </a:ext>
            </a:extLst>
          </p:cNvPr>
          <p:cNvSpPr>
            <a:spLocks noGrp="1"/>
          </p:cNvSpPr>
          <p:nvPr>
            <p:ph type="sldNum" sz="quarter" idx="10"/>
          </p:nvPr>
        </p:nvSpPr>
        <p:spPr/>
        <p:txBody>
          <a:bodyPr/>
          <a:lstStyle/>
          <a:p>
            <a:fld id="{ABF72756-0213-4A1F-BBDA-2E3072667FD8}" type="slidenum">
              <a:rPr lang="en-US" smtClean="0"/>
              <a:pPr/>
              <a:t>31</a:t>
            </a:fld>
            <a:endParaRPr lang="en-US" dirty="0"/>
          </a:p>
        </p:txBody>
      </p:sp>
      <p:sp>
        <p:nvSpPr>
          <p:cNvPr id="4" name="Text Placeholder 3">
            <a:extLst>
              <a:ext uri="{FF2B5EF4-FFF2-40B4-BE49-F238E27FC236}">
                <a16:creationId xmlns:a16="http://schemas.microsoft.com/office/drawing/2014/main" id="{48284E5A-37B3-494B-B901-66300A15D416}"/>
              </a:ext>
            </a:extLst>
          </p:cNvPr>
          <p:cNvSpPr>
            <a:spLocks noGrp="1"/>
          </p:cNvSpPr>
          <p:nvPr>
            <p:ph type="body" sz="quarter" idx="12"/>
          </p:nvPr>
        </p:nvSpPr>
        <p:spPr/>
        <p:txBody>
          <a:bodyPr/>
          <a:lstStyle/>
          <a:p>
            <a:r>
              <a:rPr lang="en-US" sz="2000" dirty="0"/>
              <a:t>First flush captured, large solids removed</a:t>
            </a:r>
          </a:p>
        </p:txBody>
      </p:sp>
      <p:graphicFrame>
        <p:nvGraphicFramePr>
          <p:cNvPr id="6" name="Chart 5">
            <a:extLst>
              <a:ext uri="{FF2B5EF4-FFF2-40B4-BE49-F238E27FC236}">
                <a16:creationId xmlns:a16="http://schemas.microsoft.com/office/drawing/2014/main" id="{72D938CF-1D53-47D2-90E3-C21D7804DE2B}"/>
              </a:ext>
            </a:extLst>
          </p:cNvPr>
          <p:cNvGraphicFramePr/>
          <p:nvPr>
            <p:extLst>
              <p:ext uri="{D42A27DB-BD31-4B8C-83A1-F6EECF244321}">
                <p14:modId xmlns:p14="http://schemas.microsoft.com/office/powerpoint/2010/main" val="2994151758"/>
              </p:ext>
            </p:extLst>
          </p:nvPr>
        </p:nvGraphicFramePr>
        <p:xfrm>
          <a:off x="626836" y="1366786"/>
          <a:ext cx="5486400" cy="5029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FCAE18BE-7671-489C-B55C-85EF955A63CE}"/>
              </a:ext>
            </a:extLst>
          </p:cNvPr>
          <p:cNvGraphicFramePr/>
          <p:nvPr>
            <p:extLst>
              <p:ext uri="{D42A27DB-BD31-4B8C-83A1-F6EECF244321}">
                <p14:modId xmlns:p14="http://schemas.microsoft.com/office/powerpoint/2010/main" val="4228452353"/>
              </p:ext>
            </p:extLst>
          </p:nvPr>
        </p:nvGraphicFramePr>
        <p:xfrm>
          <a:off x="6248400" y="1366786"/>
          <a:ext cx="5486400" cy="50292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Text&#10;&#10;Description automatically generated with medium confidence">
            <a:extLst>
              <a:ext uri="{FF2B5EF4-FFF2-40B4-BE49-F238E27FC236}">
                <a16:creationId xmlns:a16="http://schemas.microsoft.com/office/drawing/2014/main" id="{60054EF2-9679-7E37-42E3-C20931F56D7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70894" y="6572250"/>
            <a:ext cx="1003575" cy="285750"/>
          </a:xfrm>
          <a:prstGeom prst="rect">
            <a:avLst/>
          </a:prstGeom>
        </p:spPr>
      </p:pic>
    </p:spTree>
    <p:extLst>
      <p:ext uri="{BB962C8B-B14F-4D97-AF65-F5344CB8AC3E}">
        <p14:creationId xmlns:p14="http://schemas.microsoft.com/office/powerpoint/2010/main" val="1676152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E2D4-B812-46F0-93FF-C578E63BC057}"/>
              </a:ext>
            </a:extLst>
          </p:cNvPr>
          <p:cNvSpPr>
            <a:spLocks noGrp="1"/>
          </p:cNvSpPr>
          <p:nvPr>
            <p:ph type="title"/>
          </p:nvPr>
        </p:nvSpPr>
        <p:spPr/>
        <p:txBody>
          <a:bodyPr/>
          <a:lstStyle/>
          <a:p>
            <a:r>
              <a:rPr lang="en-US" sz="3200" i="1" dirty="0"/>
              <a:t>E. coli </a:t>
            </a:r>
            <a:r>
              <a:rPr lang="en-US" sz="3200" dirty="0"/>
              <a:t>Sampling Data</a:t>
            </a:r>
          </a:p>
        </p:txBody>
      </p:sp>
      <p:sp>
        <p:nvSpPr>
          <p:cNvPr id="3" name="Slide Number Placeholder 2">
            <a:extLst>
              <a:ext uri="{FF2B5EF4-FFF2-40B4-BE49-F238E27FC236}">
                <a16:creationId xmlns:a16="http://schemas.microsoft.com/office/drawing/2014/main" id="{BABD958E-B064-43B4-8D66-18CD11F47474}"/>
              </a:ext>
            </a:extLst>
          </p:cNvPr>
          <p:cNvSpPr>
            <a:spLocks noGrp="1"/>
          </p:cNvSpPr>
          <p:nvPr>
            <p:ph type="sldNum" sz="quarter" idx="10"/>
          </p:nvPr>
        </p:nvSpPr>
        <p:spPr/>
        <p:txBody>
          <a:bodyPr/>
          <a:lstStyle/>
          <a:p>
            <a:fld id="{ABF72756-0213-4A1F-BBDA-2E3072667FD8}" type="slidenum">
              <a:rPr lang="en-US" smtClean="0"/>
              <a:pPr/>
              <a:t>32</a:t>
            </a:fld>
            <a:endParaRPr lang="en-US" dirty="0"/>
          </a:p>
        </p:txBody>
      </p:sp>
      <p:sp>
        <p:nvSpPr>
          <p:cNvPr id="4" name="Text Placeholder 3">
            <a:extLst>
              <a:ext uri="{FF2B5EF4-FFF2-40B4-BE49-F238E27FC236}">
                <a16:creationId xmlns:a16="http://schemas.microsoft.com/office/drawing/2014/main" id="{48284E5A-37B3-494B-B901-66300A15D416}"/>
              </a:ext>
            </a:extLst>
          </p:cNvPr>
          <p:cNvSpPr>
            <a:spLocks noGrp="1"/>
          </p:cNvSpPr>
          <p:nvPr>
            <p:ph type="body" sz="quarter" idx="12"/>
          </p:nvPr>
        </p:nvSpPr>
        <p:spPr/>
        <p:txBody>
          <a:bodyPr/>
          <a:lstStyle/>
          <a:p>
            <a:r>
              <a:rPr lang="en-US" sz="2000" dirty="0"/>
              <a:t>2-log reduction with new disinfection system</a:t>
            </a:r>
          </a:p>
        </p:txBody>
      </p:sp>
      <p:graphicFrame>
        <p:nvGraphicFramePr>
          <p:cNvPr id="6" name="Chart 5">
            <a:extLst>
              <a:ext uri="{FF2B5EF4-FFF2-40B4-BE49-F238E27FC236}">
                <a16:creationId xmlns:a16="http://schemas.microsoft.com/office/drawing/2014/main" id="{B918E1C3-2924-4DC2-B43E-15D232AE1602}"/>
              </a:ext>
            </a:extLst>
          </p:cNvPr>
          <p:cNvGraphicFramePr/>
          <p:nvPr>
            <p:extLst>
              <p:ext uri="{D42A27DB-BD31-4B8C-83A1-F6EECF244321}">
                <p14:modId xmlns:p14="http://schemas.microsoft.com/office/powerpoint/2010/main" val="27566627"/>
              </p:ext>
            </p:extLst>
          </p:nvPr>
        </p:nvGraphicFramePr>
        <p:xfrm>
          <a:off x="609600" y="1360404"/>
          <a:ext cx="5486400" cy="5029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0688A5C0-68E8-499C-9378-5DC429DFDAE8}"/>
              </a:ext>
            </a:extLst>
          </p:cNvPr>
          <p:cNvGraphicFramePr/>
          <p:nvPr>
            <p:extLst>
              <p:ext uri="{D42A27DB-BD31-4B8C-83A1-F6EECF244321}">
                <p14:modId xmlns:p14="http://schemas.microsoft.com/office/powerpoint/2010/main" val="3891389107"/>
              </p:ext>
            </p:extLst>
          </p:nvPr>
        </p:nvGraphicFramePr>
        <p:xfrm>
          <a:off x="6248400" y="1360404"/>
          <a:ext cx="5486400" cy="5029200"/>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4" descr="Text&#10;&#10;Description automatically generated with medium confidence">
            <a:extLst>
              <a:ext uri="{FF2B5EF4-FFF2-40B4-BE49-F238E27FC236}">
                <a16:creationId xmlns:a16="http://schemas.microsoft.com/office/drawing/2014/main" id="{55603245-A1F3-010C-F4CE-01CDE664DF8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70894" y="6572250"/>
            <a:ext cx="1003575" cy="285750"/>
          </a:xfrm>
          <a:prstGeom prst="rect">
            <a:avLst/>
          </a:prstGeom>
        </p:spPr>
      </p:pic>
    </p:spTree>
    <p:extLst>
      <p:ext uri="{BB962C8B-B14F-4D97-AF65-F5344CB8AC3E}">
        <p14:creationId xmlns:p14="http://schemas.microsoft.com/office/powerpoint/2010/main" val="1800403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E2D4-B812-46F0-93FF-C578E63BC057}"/>
              </a:ext>
            </a:extLst>
          </p:cNvPr>
          <p:cNvSpPr>
            <a:spLocks noGrp="1"/>
          </p:cNvSpPr>
          <p:nvPr>
            <p:ph type="title"/>
          </p:nvPr>
        </p:nvSpPr>
        <p:spPr/>
        <p:txBody>
          <a:bodyPr/>
          <a:lstStyle/>
          <a:p>
            <a:r>
              <a:rPr lang="en-US" sz="3200" dirty="0"/>
              <a:t>Conclusions</a:t>
            </a:r>
          </a:p>
        </p:txBody>
      </p:sp>
      <p:sp>
        <p:nvSpPr>
          <p:cNvPr id="3" name="Slide Number Placeholder 2">
            <a:extLst>
              <a:ext uri="{FF2B5EF4-FFF2-40B4-BE49-F238E27FC236}">
                <a16:creationId xmlns:a16="http://schemas.microsoft.com/office/drawing/2014/main" id="{BABD958E-B064-43B4-8D66-18CD11F47474}"/>
              </a:ext>
            </a:extLst>
          </p:cNvPr>
          <p:cNvSpPr>
            <a:spLocks noGrp="1"/>
          </p:cNvSpPr>
          <p:nvPr>
            <p:ph type="sldNum" sz="quarter" idx="10"/>
          </p:nvPr>
        </p:nvSpPr>
        <p:spPr/>
        <p:txBody>
          <a:bodyPr/>
          <a:lstStyle/>
          <a:p>
            <a:fld id="{ABF72756-0213-4A1F-BBDA-2E3072667FD8}" type="slidenum">
              <a:rPr lang="en-US" smtClean="0"/>
              <a:pPr/>
              <a:t>33</a:t>
            </a:fld>
            <a:endParaRPr lang="en-US" dirty="0"/>
          </a:p>
        </p:txBody>
      </p:sp>
      <p:sp>
        <p:nvSpPr>
          <p:cNvPr id="5" name="Text Placeholder 4">
            <a:extLst>
              <a:ext uri="{FF2B5EF4-FFF2-40B4-BE49-F238E27FC236}">
                <a16:creationId xmlns:a16="http://schemas.microsoft.com/office/drawing/2014/main" id="{94E38B61-6E59-48DC-BBC2-07FA73556995}"/>
              </a:ext>
            </a:extLst>
          </p:cNvPr>
          <p:cNvSpPr>
            <a:spLocks noGrp="1"/>
          </p:cNvSpPr>
          <p:nvPr>
            <p:ph type="body" sz="quarter" idx="13"/>
          </p:nvPr>
        </p:nvSpPr>
        <p:spPr>
          <a:xfrm>
            <a:off x="620486" y="1590675"/>
            <a:ext cx="5589149" cy="4531909"/>
          </a:xfrm>
        </p:spPr>
        <p:txBody>
          <a:bodyPr/>
          <a:lstStyle/>
          <a:p>
            <a:r>
              <a:rPr lang="en-US" sz="1900" dirty="0"/>
              <a:t>Improved HRT operations</a:t>
            </a:r>
          </a:p>
          <a:p>
            <a:pPr lvl="1"/>
            <a:r>
              <a:rPr lang="en-US" sz="1600" dirty="0"/>
              <a:t>Improved performance with horizontal screen </a:t>
            </a:r>
          </a:p>
          <a:p>
            <a:pPr lvl="1"/>
            <a:r>
              <a:rPr lang="en-US" sz="1600" dirty="0"/>
              <a:t>Improved disinfection and settling capability</a:t>
            </a:r>
          </a:p>
          <a:p>
            <a:pPr lvl="1"/>
            <a:r>
              <a:rPr lang="en-US" sz="1600" dirty="0"/>
              <a:t>Control of HGL in Trunk Sewer with relief gates in diversion structure </a:t>
            </a:r>
          </a:p>
          <a:p>
            <a:r>
              <a:rPr lang="en-US" sz="1900" dirty="0"/>
              <a:t>Simplified operations</a:t>
            </a:r>
          </a:p>
          <a:p>
            <a:pPr lvl="1"/>
            <a:r>
              <a:rPr lang="en-US" sz="1600" dirty="0"/>
              <a:t>Eliminate a flow split</a:t>
            </a:r>
          </a:p>
          <a:p>
            <a:pPr lvl="1"/>
            <a:r>
              <a:rPr lang="en-US" sz="1600" dirty="0"/>
              <a:t>Remove a hydraulic restriction in Return Channel </a:t>
            </a:r>
          </a:p>
          <a:p>
            <a:r>
              <a:rPr lang="en-US" sz="1900" dirty="0"/>
              <a:t>Add flow meters, level instruments, and controls</a:t>
            </a:r>
          </a:p>
          <a:p>
            <a:pPr lvl="1"/>
            <a:r>
              <a:rPr lang="en-US" sz="1600" dirty="0"/>
              <a:t>Allow more monitoring of HRT operations and performance</a:t>
            </a:r>
          </a:p>
        </p:txBody>
      </p:sp>
      <p:pic>
        <p:nvPicPr>
          <p:cNvPr id="4" name="Picture 3" descr="Text&#10;&#10;Description automatically generated with medium confidence">
            <a:extLst>
              <a:ext uri="{FF2B5EF4-FFF2-40B4-BE49-F238E27FC236}">
                <a16:creationId xmlns:a16="http://schemas.microsoft.com/office/drawing/2014/main" id="{196AC9CC-8627-8D9C-A9A8-F860DCF960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0894" y="6572250"/>
            <a:ext cx="1003575" cy="285750"/>
          </a:xfrm>
          <a:prstGeom prst="rect">
            <a:avLst/>
          </a:prstGeom>
        </p:spPr>
      </p:pic>
      <p:pic>
        <p:nvPicPr>
          <p:cNvPr id="17" name="Picture 16">
            <a:extLst>
              <a:ext uri="{FF2B5EF4-FFF2-40B4-BE49-F238E27FC236}">
                <a16:creationId xmlns:a16="http://schemas.microsoft.com/office/drawing/2014/main" id="{98ACA522-4998-670B-B688-E2E1253526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09635" y="1791726"/>
            <a:ext cx="5711422" cy="3274548"/>
          </a:xfrm>
          <a:prstGeom prst="rect">
            <a:avLst/>
          </a:prstGeom>
        </p:spPr>
      </p:pic>
    </p:spTree>
    <p:extLst>
      <p:ext uri="{BB962C8B-B14F-4D97-AF65-F5344CB8AC3E}">
        <p14:creationId xmlns:p14="http://schemas.microsoft.com/office/powerpoint/2010/main" val="20720358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Title 369">
            <a:extLst>
              <a:ext uri="{FF2B5EF4-FFF2-40B4-BE49-F238E27FC236}">
                <a16:creationId xmlns:a16="http://schemas.microsoft.com/office/drawing/2014/main" id="{6E832C99-7103-41AC-8965-3A8F9B942F56}"/>
              </a:ext>
            </a:extLst>
          </p:cNvPr>
          <p:cNvSpPr>
            <a:spLocks noGrp="1"/>
          </p:cNvSpPr>
          <p:nvPr>
            <p:ph type="title"/>
          </p:nvPr>
        </p:nvSpPr>
        <p:spPr/>
        <p:txBody>
          <a:bodyPr/>
          <a:lstStyle/>
          <a:p>
            <a:r>
              <a:rPr lang="en-US" dirty="0"/>
              <a:t>Questions?</a:t>
            </a:r>
          </a:p>
        </p:txBody>
      </p:sp>
      <p:sp>
        <p:nvSpPr>
          <p:cNvPr id="2" name="Slide Number Placeholder 1">
            <a:extLst>
              <a:ext uri="{FF2B5EF4-FFF2-40B4-BE49-F238E27FC236}">
                <a16:creationId xmlns:a16="http://schemas.microsoft.com/office/drawing/2014/main" id="{2BD8CC65-ADB2-4A75-A170-C0E16E73C3CA}"/>
              </a:ext>
            </a:extLst>
          </p:cNvPr>
          <p:cNvSpPr>
            <a:spLocks noGrp="1"/>
          </p:cNvSpPr>
          <p:nvPr>
            <p:ph type="sldNum" sz="quarter" idx="13"/>
          </p:nvPr>
        </p:nvSpPr>
        <p:spPr/>
        <p:txBody>
          <a:bodyPr/>
          <a:lstStyle/>
          <a:p>
            <a:fld id="{ABF72756-0213-4A1F-BBDA-2E3072667FD8}" type="slidenum">
              <a:rPr lang="en-US" smtClean="0"/>
              <a:pPr/>
              <a:t>34</a:t>
            </a:fld>
            <a:endParaRPr lang="en-US" dirty="0"/>
          </a:p>
        </p:txBody>
      </p:sp>
      <p:sp>
        <p:nvSpPr>
          <p:cNvPr id="3" name="TextBox 2">
            <a:extLst>
              <a:ext uri="{FF2B5EF4-FFF2-40B4-BE49-F238E27FC236}">
                <a16:creationId xmlns:a16="http://schemas.microsoft.com/office/drawing/2014/main" id="{53473961-E4FF-411A-91A2-284615B6CD91}"/>
              </a:ext>
            </a:extLst>
          </p:cNvPr>
          <p:cNvSpPr txBox="1"/>
          <p:nvPr/>
        </p:nvSpPr>
        <p:spPr>
          <a:xfrm>
            <a:off x="620486" y="3596639"/>
            <a:ext cx="5790474" cy="1384995"/>
          </a:xfrm>
          <a:prstGeom prst="rect">
            <a:avLst/>
          </a:prstGeom>
          <a:noFill/>
        </p:spPr>
        <p:txBody>
          <a:bodyPr wrap="square" lIns="0" rIns="0" rtlCol="0">
            <a:spAutoFit/>
          </a:bodyPr>
          <a:lstStyle/>
          <a:p>
            <a:pPr algn="l"/>
            <a:r>
              <a:rPr lang="en-US" sz="2400" b="1" dirty="0">
                <a:solidFill>
                  <a:schemeClr val="bg1"/>
                </a:solidFill>
                <a:latin typeface="+mj-lt"/>
              </a:rPr>
              <a:t>Nick Jones, PE</a:t>
            </a:r>
          </a:p>
          <a:p>
            <a:pPr algn="l"/>
            <a:r>
              <a:rPr lang="en-US" sz="2000" dirty="0">
                <a:solidFill>
                  <a:schemeClr val="bg1"/>
                </a:solidFill>
                <a:latin typeface="+mj-lt"/>
              </a:rPr>
              <a:t>Project Manager, Wastewater Engineering</a:t>
            </a:r>
          </a:p>
          <a:p>
            <a:pPr algn="l"/>
            <a:r>
              <a:rPr lang="en-US" sz="2000" dirty="0">
                <a:solidFill>
                  <a:schemeClr val="bg1"/>
                </a:solidFill>
                <a:latin typeface="+mj-lt"/>
              </a:rPr>
              <a:t>Metropolitan Sewer District of Greater Cincinnati</a:t>
            </a:r>
          </a:p>
          <a:p>
            <a:pPr algn="l"/>
            <a:r>
              <a:rPr lang="es-ES" sz="2000" dirty="0">
                <a:solidFill>
                  <a:schemeClr val="bg1"/>
                </a:solidFill>
                <a:latin typeface="+mj-lt"/>
              </a:rPr>
              <a:t>Nicholas.Jones@cincinnati-oh.gov</a:t>
            </a:r>
            <a:endParaRPr lang="en-US" sz="2000" dirty="0">
              <a:solidFill>
                <a:schemeClr val="bg1"/>
              </a:solidFill>
              <a:latin typeface="+mj-lt"/>
            </a:endParaRPr>
          </a:p>
        </p:txBody>
      </p:sp>
      <p:sp>
        <p:nvSpPr>
          <p:cNvPr id="6" name="TextBox 5">
            <a:extLst>
              <a:ext uri="{FF2B5EF4-FFF2-40B4-BE49-F238E27FC236}">
                <a16:creationId xmlns:a16="http://schemas.microsoft.com/office/drawing/2014/main" id="{85733D0B-AA4B-4944-AD2F-BE7BAD6B4B93}"/>
              </a:ext>
            </a:extLst>
          </p:cNvPr>
          <p:cNvSpPr txBox="1"/>
          <p:nvPr/>
        </p:nvSpPr>
        <p:spPr>
          <a:xfrm>
            <a:off x="6940006" y="3596639"/>
            <a:ext cx="4563292" cy="1384995"/>
          </a:xfrm>
          <a:prstGeom prst="rect">
            <a:avLst/>
          </a:prstGeom>
          <a:noFill/>
        </p:spPr>
        <p:txBody>
          <a:bodyPr wrap="square" lIns="0" rIns="0" rtlCol="0">
            <a:spAutoFit/>
          </a:bodyPr>
          <a:lstStyle/>
          <a:p>
            <a:pPr algn="l"/>
            <a:r>
              <a:rPr lang="en-US" sz="2400" b="1" dirty="0">
                <a:solidFill>
                  <a:schemeClr val="bg1"/>
                </a:solidFill>
                <a:latin typeface="+mj-lt"/>
              </a:rPr>
              <a:t>Lindsey Hassenauer, PE</a:t>
            </a:r>
          </a:p>
          <a:p>
            <a:pPr algn="l"/>
            <a:r>
              <a:rPr lang="en-US" sz="2000" dirty="0">
                <a:solidFill>
                  <a:schemeClr val="bg1"/>
                </a:solidFill>
                <a:latin typeface="+mj-lt"/>
              </a:rPr>
              <a:t>Senior Principal Engineer </a:t>
            </a:r>
          </a:p>
          <a:p>
            <a:pPr algn="l"/>
            <a:r>
              <a:rPr lang="en-US" sz="2000" dirty="0">
                <a:solidFill>
                  <a:schemeClr val="bg1"/>
                </a:solidFill>
                <a:latin typeface="+mj-lt"/>
              </a:rPr>
              <a:t>Hazen and Sawyer</a:t>
            </a:r>
          </a:p>
          <a:p>
            <a:pPr algn="l"/>
            <a:r>
              <a:rPr lang="en-US" sz="2000" dirty="0">
                <a:solidFill>
                  <a:schemeClr val="bg1"/>
                </a:solidFill>
                <a:latin typeface="+mj-lt"/>
              </a:rPr>
              <a:t>lhassenauer@hazenandsawyer.com</a:t>
            </a:r>
          </a:p>
        </p:txBody>
      </p:sp>
    </p:spTree>
    <p:extLst>
      <p:ext uri="{BB962C8B-B14F-4D97-AF65-F5344CB8AC3E}">
        <p14:creationId xmlns:p14="http://schemas.microsoft.com/office/powerpoint/2010/main" val="2129698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itle 182">
            <a:extLst>
              <a:ext uri="{FF2B5EF4-FFF2-40B4-BE49-F238E27FC236}">
                <a16:creationId xmlns:a16="http://schemas.microsoft.com/office/drawing/2014/main" id="{190CB1F7-56B7-4779-9FDA-597FFAA43669}"/>
              </a:ext>
            </a:extLst>
          </p:cNvPr>
          <p:cNvSpPr>
            <a:spLocks noGrp="1"/>
          </p:cNvSpPr>
          <p:nvPr>
            <p:ph type="title"/>
          </p:nvPr>
        </p:nvSpPr>
        <p:spPr/>
        <p:txBody>
          <a:bodyPr/>
          <a:lstStyle/>
          <a:p>
            <a:r>
              <a:rPr lang="en-US" sz="3200" dirty="0"/>
              <a:t>Muddy Creek at Westbourne HRT Facility – Background</a:t>
            </a:r>
          </a:p>
        </p:txBody>
      </p:sp>
      <p:sp>
        <p:nvSpPr>
          <p:cNvPr id="185" name="Text Placeholder 184">
            <a:extLst>
              <a:ext uri="{FF2B5EF4-FFF2-40B4-BE49-F238E27FC236}">
                <a16:creationId xmlns:a16="http://schemas.microsoft.com/office/drawing/2014/main" id="{EAFD3E34-AB36-4AC4-8DF4-59A55C6FD84C}"/>
              </a:ext>
            </a:extLst>
          </p:cNvPr>
          <p:cNvSpPr>
            <a:spLocks noGrp="1"/>
          </p:cNvSpPr>
          <p:nvPr>
            <p:ph type="body" sz="quarter" idx="13"/>
          </p:nvPr>
        </p:nvSpPr>
        <p:spPr>
          <a:xfrm>
            <a:off x="620486" y="1562100"/>
            <a:ext cx="6323240" cy="4137154"/>
          </a:xfrm>
        </p:spPr>
        <p:txBody>
          <a:bodyPr/>
          <a:lstStyle/>
          <a:p>
            <a:r>
              <a:rPr lang="en-US" sz="1800" dirty="0"/>
              <a:t>Part of MSD strategy in the late 1990s to address CSOs </a:t>
            </a:r>
          </a:p>
          <a:p>
            <a:r>
              <a:rPr lang="en-US" sz="1800" dirty="0"/>
              <a:t>Prior to this facility, no treatment was provided for CSO 198</a:t>
            </a:r>
          </a:p>
          <a:p>
            <a:r>
              <a:rPr lang="en-US" sz="1800" dirty="0"/>
              <a:t>Design completed in 1997 to treat overflows from CSO 198 into Muddy Creek</a:t>
            </a:r>
          </a:p>
          <a:p>
            <a:r>
              <a:rPr lang="en-US" sz="1800" dirty="0"/>
              <a:t>Most treatment components located underground including a post-tensioned concrete settling and disinfection tanks </a:t>
            </a:r>
          </a:p>
          <a:p>
            <a:pPr lvl="1"/>
            <a:r>
              <a:rPr lang="en-US" sz="1600" dirty="0"/>
              <a:t>1.74 MG total HRT tank capacity </a:t>
            </a:r>
          </a:p>
          <a:p>
            <a:r>
              <a:rPr lang="en-US" sz="1800" dirty="0"/>
              <a:t>Above ground structure designed to resemble a large residential building</a:t>
            </a:r>
          </a:p>
          <a:p>
            <a:pPr lvl="1"/>
            <a:r>
              <a:rPr lang="en-US" sz="1600" dirty="0"/>
              <a:t>Control room, chemical room, and fan rooms</a:t>
            </a:r>
          </a:p>
          <a:p>
            <a:r>
              <a:rPr lang="en-US" sz="1800" dirty="0"/>
              <a:t>Became operational in 2001 </a:t>
            </a:r>
          </a:p>
          <a:p>
            <a:r>
              <a:rPr lang="en-US" sz="1800" dirty="0"/>
              <a:t>No NPDES Permit limits</a:t>
            </a:r>
          </a:p>
        </p:txBody>
      </p:sp>
      <p:sp>
        <p:nvSpPr>
          <p:cNvPr id="2" name="Slide Number Placeholder 1">
            <a:extLst>
              <a:ext uri="{FF2B5EF4-FFF2-40B4-BE49-F238E27FC236}">
                <a16:creationId xmlns:a16="http://schemas.microsoft.com/office/drawing/2014/main" id="{56B74196-BCC7-4F70-9B6C-EF2C73630EEA}"/>
              </a:ext>
            </a:extLst>
          </p:cNvPr>
          <p:cNvSpPr>
            <a:spLocks noGrp="1"/>
          </p:cNvSpPr>
          <p:nvPr>
            <p:ph type="sldNum" sz="quarter" idx="10"/>
          </p:nvPr>
        </p:nvSpPr>
        <p:spPr/>
        <p:txBody>
          <a:bodyPr/>
          <a:lstStyle/>
          <a:p>
            <a:fld id="{ABF72756-0213-4A1F-BBDA-2E3072667FD8}" type="slidenum">
              <a:rPr lang="en-US" smtClean="0"/>
              <a:pPr/>
              <a:t>4</a:t>
            </a:fld>
            <a:endParaRPr lang="en-US" dirty="0"/>
          </a:p>
        </p:txBody>
      </p:sp>
      <p:pic>
        <p:nvPicPr>
          <p:cNvPr id="1026" name="Picture 2">
            <a:extLst>
              <a:ext uri="{FF2B5EF4-FFF2-40B4-BE49-F238E27FC236}">
                <a16:creationId xmlns:a16="http://schemas.microsoft.com/office/drawing/2014/main" id="{06AC79EF-4C58-4509-9519-9B86A22BEB13}"/>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14728" b="24470"/>
          <a:stretch/>
        </p:blipFill>
        <p:spPr bwMode="auto">
          <a:xfrm>
            <a:off x="7497872" y="1305038"/>
            <a:ext cx="3241663" cy="26393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A6CEEB-E93E-4215-98CF-33525247417C}"/>
              </a:ext>
            </a:extLst>
          </p:cNvPr>
          <p:cNvPicPr>
            <a:picLocks noChangeAspect="1"/>
          </p:cNvPicPr>
          <p:nvPr/>
        </p:nvPicPr>
        <p:blipFill rotWithShape="1">
          <a:blip r:embed="rId3"/>
          <a:srcRect l="4447"/>
          <a:stretch/>
        </p:blipFill>
        <p:spPr>
          <a:xfrm>
            <a:off x="6498049" y="4058359"/>
            <a:ext cx="5275045" cy="2356168"/>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C2184A94-5B41-B08E-988D-97D8D1738A8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70894" y="6572250"/>
            <a:ext cx="1003575" cy="285750"/>
          </a:xfrm>
          <a:prstGeom prst="rect">
            <a:avLst/>
          </a:prstGeom>
        </p:spPr>
      </p:pic>
    </p:spTree>
    <p:extLst>
      <p:ext uri="{BB962C8B-B14F-4D97-AF65-F5344CB8AC3E}">
        <p14:creationId xmlns:p14="http://schemas.microsoft.com/office/powerpoint/2010/main" val="2310712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itle 182">
            <a:extLst>
              <a:ext uri="{FF2B5EF4-FFF2-40B4-BE49-F238E27FC236}">
                <a16:creationId xmlns:a16="http://schemas.microsoft.com/office/drawing/2014/main" id="{190CB1F7-56B7-4779-9FDA-597FFAA43669}"/>
              </a:ext>
            </a:extLst>
          </p:cNvPr>
          <p:cNvSpPr>
            <a:spLocks noGrp="1"/>
          </p:cNvSpPr>
          <p:nvPr>
            <p:ph type="title"/>
          </p:nvPr>
        </p:nvSpPr>
        <p:spPr/>
        <p:txBody>
          <a:bodyPr/>
          <a:lstStyle/>
          <a:p>
            <a:r>
              <a:rPr lang="en-US" sz="3200" dirty="0"/>
              <a:t>Muddy Creek at Westbourne HRT Facility – Background</a:t>
            </a:r>
          </a:p>
        </p:txBody>
      </p:sp>
      <p:sp>
        <p:nvSpPr>
          <p:cNvPr id="185" name="Text Placeholder 184">
            <a:extLst>
              <a:ext uri="{FF2B5EF4-FFF2-40B4-BE49-F238E27FC236}">
                <a16:creationId xmlns:a16="http://schemas.microsoft.com/office/drawing/2014/main" id="{EAFD3E34-AB36-4AC4-8DF4-59A55C6FD84C}"/>
              </a:ext>
            </a:extLst>
          </p:cNvPr>
          <p:cNvSpPr>
            <a:spLocks noGrp="1"/>
          </p:cNvSpPr>
          <p:nvPr>
            <p:ph type="body" sz="quarter" idx="13"/>
          </p:nvPr>
        </p:nvSpPr>
        <p:spPr>
          <a:xfrm>
            <a:off x="620484" y="1590675"/>
            <a:ext cx="5627936" cy="4581524"/>
          </a:xfrm>
        </p:spPr>
        <p:txBody>
          <a:bodyPr/>
          <a:lstStyle/>
          <a:p>
            <a:r>
              <a:rPr lang="en-US" sz="1800" dirty="0"/>
              <a:t>Provide treatment of some combined sewer overflows</a:t>
            </a:r>
          </a:p>
          <a:p>
            <a:r>
              <a:rPr lang="en-US" sz="1800" dirty="0"/>
              <a:t>Unmanned with gravity flow in and out</a:t>
            </a:r>
          </a:p>
          <a:p>
            <a:r>
              <a:rPr lang="en-US" sz="1800" dirty="0"/>
              <a:t>Automatic operations with passive underflow regulating gate to WWTP</a:t>
            </a:r>
          </a:p>
          <a:p>
            <a:r>
              <a:rPr lang="en-US" sz="1800" dirty="0"/>
              <a:t>Diversion structure to divert flow to new HRT Facility</a:t>
            </a:r>
          </a:p>
          <a:p>
            <a:r>
              <a:rPr lang="en-US" sz="1800" dirty="0"/>
              <a:t>Flow to HRT Facility divided into multiple flow paths</a:t>
            </a:r>
          </a:p>
          <a:p>
            <a:pPr marL="525780" lvl="1" indent="-342900">
              <a:buFont typeface="+mj-lt"/>
              <a:buAutoNum type="arabicPeriod"/>
            </a:pPr>
            <a:r>
              <a:rPr lang="en-US" sz="1600" dirty="0"/>
              <a:t>Dry weather flow to Muddy Creek Interceptor</a:t>
            </a:r>
          </a:p>
          <a:p>
            <a:pPr marL="525780" lvl="1" indent="-342900">
              <a:buFont typeface="+mj-lt"/>
              <a:buAutoNum type="arabicPeriod"/>
            </a:pPr>
            <a:r>
              <a:rPr lang="en-US" sz="1600" dirty="0"/>
              <a:t>Wet weather flow </a:t>
            </a:r>
          </a:p>
          <a:p>
            <a:pPr marL="708660" lvl="2" indent="-342900">
              <a:buFont typeface="+mj-lt"/>
              <a:buAutoNum type="alphaLcPeriod"/>
            </a:pPr>
            <a:r>
              <a:rPr lang="en-US" sz="1600" dirty="0"/>
              <a:t>HRT facility to undergo settling, disinfection, and fine screening then discharge to CSO 198</a:t>
            </a:r>
          </a:p>
          <a:p>
            <a:pPr marL="708660" lvl="2" indent="-342900">
              <a:buFont typeface="+mj-lt"/>
              <a:buAutoNum type="alphaLcPeriod"/>
            </a:pPr>
            <a:r>
              <a:rPr lang="en-US" sz="1600" dirty="0"/>
              <a:t>Bending weir &amp; fine screening then discharge to </a:t>
            </a:r>
            <a:br>
              <a:rPr lang="en-US" sz="1600" dirty="0"/>
            </a:br>
            <a:r>
              <a:rPr lang="en-US" sz="1600" dirty="0"/>
              <a:t>CSO 198 (no settling or disinfection) </a:t>
            </a:r>
          </a:p>
          <a:p>
            <a:pPr marL="708660" lvl="2" indent="-342900">
              <a:buFont typeface="+mj-lt"/>
              <a:buAutoNum type="alphaLcPeriod"/>
            </a:pPr>
            <a:r>
              <a:rPr lang="en-US" sz="1600" dirty="0"/>
              <a:t>Over wall in Diversion Chamber directly to CSO 198 </a:t>
            </a:r>
            <a:br>
              <a:rPr lang="en-US" sz="1600" dirty="0"/>
            </a:br>
            <a:r>
              <a:rPr lang="en-US" sz="1600" dirty="0"/>
              <a:t>(no fine screening, settling, or disinfection)</a:t>
            </a:r>
          </a:p>
          <a:p>
            <a:pPr marL="525780" lvl="1" indent="-342900">
              <a:buFont typeface="+mj-lt"/>
              <a:buAutoNum type="arabicPeriod"/>
            </a:pPr>
            <a:endParaRPr lang="en-US" sz="1600" dirty="0"/>
          </a:p>
        </p:txBody>
      </p:sp>
      <p:sp>
        <p:nvSpPr>
          <p:cNvPr id="2" name="Slide Number Placeholder 1">
            <a:extLst>
              <a:ext uri="{FF2B5EF4-FFF2-40B4-BE49-F238E27FC236}">
                <a16:creationId xmlns:a16="http://schemas.microsoft.com/office/drawing/2014/main" id="{56B74196-BCC7-4F70-9B6C-EF2C73630EEA}"/>
              </a:ext>
            </a:extLst>
          </p:cNvPr>
          <p:cNvSpPr>
            <a:spLocks noGrp="1"/>
          </p:cNvSpPr>
          <p:nvPr>
            <p:ph type="sldNum" sz="quarter" idx="10"/>
          </p:nvPr>
        </p:nvSpPr>
        <p:spPr/>
        <p:txBody>
          <a:bodyPr/>
          <a:lstStyle/>
          <a:p>
            <a:fld id="{ABF72756-0213-4A1F-BBDA-2E3072667FD8}" type="slidenum">
              <a:rPr lang="en-US" smtClean="0"/>
              <a:pPr/>
              <a:t>5</a:t>
            </a:fld>
            <a:endParaRPr lang="en-US" dirty="0"/>
          </a:p>
        </p:txBody>
      </p:sp>
      <p:pic>
        <p:nvPicPr>
          <p:cNvPr id="2050" name="Picture 2">
            <a:extLst>
              <a:ext uri="{FF2B5EF4-FFF2-40B4-BE49-F238E27FC236}">
                <a16:creationId xmlns:a16="http://schemas.microsoft.com/office/drawing/2014/main" id="{A8D64630-CC75-414C-8496-02B62F6F8FB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48420" y="1590675"/>
            <a:ext cx="5897153" cy="416630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566A4DF2-73DF-467D-86D6-D03E0E9B6CA9}"/>
              </a:ext>
            </a:extLst>
          </p:cNvPr>
          <p:cNvSpPr>
            <a:spLocks noGrp="1"/>
          </p:cNvSpPr>
          <p:nvPr>
            <p:ph type="body" sz="quarter" idx="12"/>
          </p:nvPr>
        </p:nvSpPr>
        <p:spPr>
          <a:xfrm>
            <a:off x="620486" y="889000"/>
            <a:ext cx="8159530" cy="424896"/>
          </a:xfrm>
        </p:spPr>
        <p:txBody>
          <a:bodyPr/>
          <a:lstStyle/>
          <a:p>
            <a:r>
              <a:rPr lang="en-US" sz="2000" dirty="0"/>
              <a:t>Original</a:t>
            </a:r>
            <a:r>
              <a:rPr lang="en-US" sz="1800" dirty="0"/>
              <a:t> 1997 Design – HRT</a:t>
            </a:r>
          </a:p>
        </p:txBody>
      </p:sp>
      <p:grpSp>
        <p:nvGrpSpPr>
          <p:cNvPr id="18" name="Group 17">
            <a:extLst>
              <a:ext uri="{FF2B5EF4-FFF2-40B4-BE49-F238E27FC236}">
                <a16:creationId xmlns:a16="http://schemas.microsoft.com/office/drawing/2014/main" id="{AD33DB4B-8C90-E878-EA4C-C2C6C1663A9C}"/>
              </a:ext>
            </a:extLst>
          </p:cNvPr>
          <p:cNvGrpSpPr/>
          <p:nvPr/>
        </p:nvGrpSpPr>
        <p:grpSpPr>
          <a:xfrm>
            <a:off x="9310116" y="1901190"/>
            <a:ext cx="2585974" cy="1821942"/>
            <a:chOff x="9310116" y="1901190"/>
            <a:chExt cx="2585974" cy="1821942"/>
          </a:xfrm>
        </p:grpSpPr>
        <p:cxnSp>
          <p:nvCxnSpPr>
            <p:cNvPr id="5" name="Straight Arrow Connector 4">
              <a:extLst>
                <a:ext uri="{FF2B5EF4-FFF2-40B4-BE49-F238E27FC236}">
                  <a16:creationId xmlns:a16="http://schemas.microsoft.com/office/drawing/2014/main" id="{774CC7B2-2DB5-2B56-D2C1-00084B19248C}"/>
                </a:ext>
              </a:extLst>
            </p:cNvPr>
            <p:cNvCxnSpPr>
              <a:cxnSpLocks/>
            </p:cNvCxnSpPr>
            <p:nvPr/>
          </p:nvCxnSpPr>
          <p:spPr>
            <a:xfrm flipH="1">
              <a:off x="9310116" y="3723132"/>
              <a:ext cx="1296924" cy="0"/>
            </a:xfrm>
            <a:prstGeom prst="straightConnector1">
              <a:avLst/>
            </a:prstGeom>
            <a:ln w="76200">
              <a:solidFill>
                <a:schemeClr val="tx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E55F43F-B0B9-B0EA-4113-69B4210B798A}"/>
                </a:ext>
              </a:extLst>
            </p:cNvPr>
            <p:cNvCxnSpPr>
              <a:cxnSpLocks/>
            </p:cNvCxnSpPr>
            <p:nvPr/>
          </p:nvCxnSpPr>
          <p:spPr>
            <a:xfrm flipV="1">
              <a:off x="10568940" y="2091690"/>
              <a:ext cx="895350" cy="1631442"/>
            </a:xfrm>
            <a:prstGeom prst="line">
              <a:avLst/>
            </a:prstGeom>
            <a:ln w="76200">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3809129-F291-7709-F2EB-6B1BBD64E479}"/>
                </a:ext>
              </a:extLst>
            </p:cNvPr>
            <p:cNvCxnSpPr>
              <a:cxnSpLocks/>
            </p:cNvCxnSpPr>
            <p:nvPr/>
          </p:nvCxnSpPr>
          <p:spPr>
            <a:xfrm flipV="1">
              <a:off x="11427460" y="1901190"/>
              <a:ext cx="468630" cy="219710"/>
            </a:xfrm>
            <a:prstGeom prst="line">
              <a:avLst/>
            </a:prstGeom>
            <a:ln w="76200">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4B9EFE96-88D5-B44D-B33A-B887A170BC4C}"/>
              </a:ext>
            </a:extLst>
          </p:cNvPr>
          <p:cNvGrpSpPr/>
          <p:nvPr/>
        </p:nvGrpSpPr>
        <p:grpSpPr>
          <a:xfrm>
            <a:off x="10066020" y="1930400"/>
            <a:ext cx="1793240" cy="3274837"/>
            <a:chOff x="10066020" y="1930400"/>
            <a:chExt cx="1793240" cy="3274837"/>
          </a:xfrm>
        </p:grpSpPr>
        <p:cxnSp>
          <p:nvCxnSpPr>
            <p:cNvPr id="20" name="Straight Arrow Connector 19">
              <a:extLst>
                <a:ext uri="{FF2B5EF4-FFF2-40B4-BE49-F238E27FC236}">
                  <a16:creationId xmlns:a16="http://schemas.microsoft.com/office/drawing/2014/main" id="{7C76D608-6D22-E7CA-2C6C-3557A5914CDB}"/>
                </a:ext>
              </a:extLst>
            </p:cNvPr>
            <p:cNvCxnSpPr>
              <a:cxnSpLocks/>
            </p:cNvCxnSpPr>
            <p:nvPr/>
          </p:nvCxnSpPr>
          <p:spPr>
            <a:xfrm flipH="1">
              <a:off x="10066020" y="5158994"/>
              <a:ext cx="466090" cy="0"/>
            </a:xfrm>
            <a:prstGeom prst="straightConnector1">
              <a:avLst/>
            </a:prstGeom>
            <a:ln w="76200">
              <a:solidFill>
                <a:schemeClr val="accent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23B30A6-617B-3CC6-D6A0-8CC346A976C2}"/>
                </a:ext>
              </a:extLst>
            </p:cNvPr>
            <p:cNvCxnSpPr>
              <a:cxnSpLocks/>
            </p:cNvCxnSpPr>
            <p:nvPr/>
          </p:nvCxnSpPr>
          <p:spPr>
            <a:xfrm flipV="1">
              <a:off x="10584815" y="2120900"/>
              <a:ext cx="842645" cy="1647190"/>
            </a:xfrm>
            <a:prstGeom prst="line">
              <a:avLst/>
            </a:prstGeom>
            <a:ln w="7620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BEDFDCD7-9A98-4D8F-D785-B34C780DFA4E}"/>
                </a:ext>
              </a:extLst>
            </p:cNvPr>
            <p:cNvCxnSpPr>
              <a:cxnSpLocks/>
            </p:cNvCxnSpPr>
            <p:nvPr/>
          </p:nvCxnSpPr>
          <p:spPr>
            <a:xfrm flipV="1">
              <a:off x="11390630" y="1930400"/>
              <a:ext cx="468630" cy="219710"/>
            </a:xfrm>
            <a:prstGeom prst="line">
              <a:avLst/>
            </a:prstGeom>
            <a:ln w="7620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AE13C619-9108-4D77-6ED4-31BE21C779A8}"/>
                </a:ext>
              </a:extLst>
            </p:cNvPr>
            <p:cNvCxnSpPr>
              <a:cxnSpLocks/>
            </p:cNvCxnSpPr>
            <p:nvPr/>
          </p:nvCxnSpPr>
          <p:spPr>
            <a:xfrm flipV="1">
              <a:off x="10568940" y="3735308"/>
              <a:ext cx="15875" cy="1469929"/>
            </a:xfrm>
            <a:prstGeom prst="line">
              <a:avLst/>
            </a:prstGeom>
            <a:ln w="76200">
              <a:solidFill>
                <a:schemeClr val="accent5"/>
              </a:solidFill>
            </a:ln>
            <a:effectLst/>
          </p:spPr>
          <p:style>
            <a:lnRef idx="2">
              <a:schemeClr val="accent1"/>
            </a:lnRef>
            <a:fillRef idx="0">
              <a:schemeClr val="accent1"/>
            </a:fillRef>
            <a:effectRef idx="1">
              <a:schemeClr val="accent1"/>
            </a:effectRef>
            <a:fontRef idx="minor">
              <a:schemeClr val="tx1"/>
            </a:fontRef>
          </p:style>
        </p:cxnSp>
      </p:grpSp>
      <p:cxnSp>
        <p:nvCxnSpPr>
          <p:cNvPr id="32" name="Straight Arrow Connector 31">
            <a:extLst>
              <a:ext uri="{FF2B5EF4-FFF2-40B4-BE49-F238E27FC236}">
                <a16:creationId xmlns:a16="http://schemas.microsoft.com/office/drawing/2014/main" id="{B5B5BA8A-505B-9A22-1C70-2BCC1A38F035}"/>
              </a:ext>
            </a:extLst>
          </p:cNvPr>
          <p:cNvCxnSpPr>
            <a:cxnSpLocks/>
          </p:cNvCxnSpPr>
          <p:nvPr/>
        </p:nvCxnSpPr>
        <p:spPr>
          <a:xfrm flipH="1">
            <a:off x="10607040" y="1901190"/>
            <a:ext cx="1252220" cy="480687"/>
          </a:xfrm>
          <a:prstGeom prst="straightConnector1">
            <a:avLst/>
          </a:prstGeom>
          <a:ln w="762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44" name="Group 43">
            <a:extLst>
              <a:ext uri="{FF2B5EF4-FFF2-40B4-BE49-F238E27FC236}">
                <a16:creationId xmlns:a16="http://schemas.microsoft.com/office/drawing/2014/main" id="{70BA576E-DDE2-219B-EA53-CC462DFA4B35}"/>
              </a:ext>
            </a:extLst>
          </p:cNvPr>
          <p:cNvGrpSpPr/>
          <p:nvPr/>
        </p:nvGrpSpPr>
        <p:grpSpPr>
          <a:xfrm>
            <a:off x="8991600" y="1884157"/>
            <a:ext cx="2922905" cy="2052843"/>
            <a:chOff x="8991600" y="1884157"/>
            <a:chExt cx="2922905" cy="2052843"/>
          </a:xfrm>
        </p:grpSpPr>
        <p:cxnSp>
          <p:nvCxnSpPr>
            <p:cNvPr id="28" name="Straight Arrow Connector 27">
              <a:extLst>
                <a:ext uri="{FF2B5EF4-FFF2-40B4-BE49-F238E27FC236}">
                  <a16:creationId xmlns:a16="http://schemas.microsoft.com/office/drawing/2014/main" id="{A611450D-BD5B-84D9-73DC-D9F6050B25D8}"/>
                </a:ext>
              </a:extLst>
            </p:cNvPr>
            <p:cNvCxnSpPr>
              <a:cxnSpLocks/>
            </p:cNvCxnSpPr>
            <p:nvPr/>
          </p:nvCxnSpPr>
          <p:spPr>
            <a:xfrm flipH="1">
              <a:off x="8991600" y="3905743"/>
              <a:ext cx="802640" cy="0"/>
            </a:xfrm>
            <a:prstGeom prst="straightConnector1">
              <a:avLst/>
            </a:prstGeom>
            <a:ln w="762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814E5037-FD79-67F0-BDA5-9BA9EAEF0005}"/>
                </a:ext>
              </a:extLst>
            </p:cNvPr>
            <p:cNvCxnSpPr>
              <a:cxnSpLocks/>
            </p:cNvCxnSpPr>
            <p:nvPr/>
          </p:nvCxnSpPr>
          <p:spPr>
            <a:xfrm flipV="1">
              <a:off x="10640060" y="2074657"/>
              <a:ext cx="842645" cy="1647190"/>
            </a:xfrm>
            <a:prstGeom prst="line">
              <a:avLst/>
            </a:prstGeom>
            <a:ln w="762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305CC54A-ADAE-573F-FF2A-EF6C8675AFF5}"/>
                </a:ext>
              </a:extLst>
            </p:cNvPr>
            <p:cNvCxnSpPr>
              <a:cxnSpLocks/>
            </p:cNvCxnSpPr>
            <p:nvPr/>
          </p:nvCxnSpPr>
          <p:spPr>
            <a:xfrm flipV="1">
              <a:off x="11445875" y="1884157"/>
              <a:ext cx="468630" cy="219710"/>
            </a:xfrm>
            <a:prstGeom prst="line">
              <a:avLst/>
            </a:prstGeom>
            <a:ln w="762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E7E799E5-1E64-E50E-8080-538F84F4B479}"/>
                </a:ext>
              </a:extLst>
            </p:cNvPr>
            <p:cNvCxnSpPr>
              <a:cxnSpLocks/>
            </p:cNvCxnSpPr>
            <p:nvPr/>
          </p:nvCxnSpPr>
          <p:spPr>
            <a:xfrm>
              <a:off x="9759315" y="3735308"/>
              <a:ext cx="913765" cy="0"/>
            </a:xfrm>
            <a:prstGeom prst="line">
              <a:avLst/>
            </a:prstGeom>
            <a:ln w="762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3AB0FB87-ECAF-B499-EC1C-C1E5328CFC88}"/>
                </a:ext>
              </a:extLst>
            </p:cNvPr>
            <p:cNvCxnSpPr>
              <a:cxnSpLocks/>
            </p:cNvCxnSpPr>
            <p:nvPr/>
          </p:nvCxnSpPr>
          <p:spPr>
            <a:xfrm>
              <a:off x="9759315" y="3699225"/>
              <a:ext cx="0" cy="237775"/>
            </a:xfrm>
            <a:prstGeom prst="line">
              <a:avLst/>
            </a:prstGeom>
            <a:ln w="76200">
              <a:solidFill>
                <a:schemeClr val="accent3"/>
              </a:solidFill>
            </a:ln>
            <a:effectLst/>
          </p:spPr>
          <p:style>
            <a:lnRef idx="2">
              <a:schemeClr val="accent1"/>
            </a:lnRef>
            <a:fillRef idx="0">
              <a:schemeClr val="accent1"/>
            </a:fillRef>
            <a:effectRef idx="1">
              <a:schemeClr val="accent1"/>
            </a:effectRef>
            <a:fontRef idx="minor">
              <a:schemeClr val="tx1"/>
            </a:fontRef>
          </p:style>
        </p:cxnSp>
      </p:grpSp>
      <p:pic>
        <p:nvPicPr>
          <p:cNvPr id="46" name="Picture 45" descr="Text&#10;&#10;Description automatically generated with medium confidence">
            <a:extLst>
              <a:ext uri="{FF2B5EF4-FFF2-40B4-BE49-F238E27FC236}">
                <a16:creationId xmlns:a16="http://schemas.microsoft.com/office/drawing/2014/main" id="{A4111535-3F78-485E-881E-874EEC5B048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0894" y="6572250"/>
            <a:ext cx="1003575" cy="285750"/>
          </a:xfrm>
          <a:prstGeom prst="rect">
            <a:avLst/>
          </a:prstGeom>
        </p:spPr>
      </p:pic>
      <p:sp>
        <p:nvSpPr>
          <p:cNvPr id="47" name="TextBox 46">
            <a:extLst>
              <a:ext uri="{FF2B5EF4-FFF2-40B4-BE49-F238E27FC236}">
                <a16:creationId xmlns:a16="http://schemas.microsoft.com/office/drawing/2014/main" id="{79755274-7957-494A-6B27-C70A44C02E89}"/>
              </a:ext>
            </a:extLst>
          </p:cNvPr>
          <p:cNvSpPr txBox="1"/>
          <p:nvPr/>
        </p:nvSpPr>
        <p:spPr>
          <a:xfrm>
            <a:off x="6998107" y="5745731"/>
            <a:ext cx="4724948" cy="338554"/>
          </a:xfrm>
          <a:prstGeom prst="rect">
            <a:avLst/>
          </a:prstGeom>
          <a:noFill/>
        </p:spPr>
        <p:txBody>
          <a:bodyPr wrap="none" rtlCol="0">
            <a:spAutoFit/>
          </a:bodyPr>
          <a:lstStyle/>
          <a:p>
            <a:r>
              <a:rPr lang="en-US" sz="1600" i="1" dirty="0">
                <a:solidFill>
                  <a:schemeClr val="tx1">
                    <a:lumMod val="75000"/>
                    <a:lumOff val="25000"/>
                  </a:schemeClr>
                </a:solidFill>
                <a:latin typeface="+mn-lt"/>
              </a:rPr>
              <a:t>Original Muddy Creek at Westbourne HRT Facility</a:t>
            </a:r>
          </a:p>
        </p:txBody>
      </p:sp>
    </p:spTree>
    <p:extLst>
      <p:ext uri="{BB962C8B-B14F-4D97-AF65-F5344CB8AC3E}">
        <p14:creationId xmlns:p14="http://schemas.microsoft.com/office/powerpoint/2010/main" val="153547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49B946-1E47-424B-A2C7-4C2075101F54}"/>
              </a:ext>
            </a:extLst>
          </p:cNvPr>
          <p:cNvPicPr>
            <a:picLocks noChangeAspect="1"/>
          </p:cNvPicPr>
          <p:nvPr/>
        </p:nvPicPr>
        <p:blipFill rotWithShape="1">
          <a:blip r:embed="rId2"/>
          <a:srcRect t="6684" b="6867"/>
          <a:stretch/>
        </p:blipFill>
        <p:spPr>
          <a:xfrm>
            <a:off x="6512560" y="2360042"/>
            <a:ext cx="5679440" cy="4212208"/>
          </a:xfrm>
          <a:prstGeom prst="rect">
            <a:avLst/>
          </a:prstGeom>
        </p:spPr>
      </p:pic>
      <p:sp>
        <p:nvSpPr>
          <p:cNvPr id="2" name="Title 1">
            <a:extLst>
              <a:ext uri="{FF2B5EF4-FFF2-40B4-BE49-F238E27FC236}">
                <a16:creationId xmlns:a16="http://schemas.microsoft.com/office/drawing/2014/main" id="{58BDE2D4-B812-46F0-93FF-C578E63BC057}"/>
              </a:ext>
            </a:extLst>
          </p:cNvPr>
          <p:cNvSpPr>
            <a:spLocks noGrp="1"/>
          </p:cNvSpPr>
          <p:nvPr>
            <p:ph type="title"/>
          </p:nvPr>
        </p:nvSpPr>
        <p:spPr/>
        <p:txBody>
          <a:bodyPr/>
          <a:lstStyle/>
          <a:p>
            <a:r>
              <a:rPr lang="en-US" sz="3200" dirty="0"/>
              <a:t>Muddy Creek at Westbourne HRT Facility – Background</a:t>
            </a:r>
          </a:p>
        </p:txBody>
      </p:sp>
      <p:sp>
        <p:nvSpPr>
          <p:cNvPr id="3" name="Slide Number Placeholder 2">
            <a:extLst>
              <a:ext uri="{FF2B5EF4-FFF2-40B4-BE49-F238E27FC236}">
                <a16:creationId xmlns:a16="http://schemas.microsoft.com/office/drawing/2014/main" id="{BABD958E-B064-43B4-8D66-18CD11F47474}"/>
              </a:ext>
            </a:extLst>
          </p:cNvPr>
          <p:cNvSpPr>
            <a:spLocks noGrp="1"/>
          </p:cNvSpPr>
          <p:nvPr>
            <p:ph type="sldNum" sz="quarter" idx="10"/>
          </p:nvPr>
        </p:nvSpPr>
        <p:spPr/>
        <p:txBody>
          <a:bodyPr/>
          <a:lstStyle/>
          <a:p>
            <a:fld id="{ABF72756-0213-4A1F-BBDA-2E3072667FD8}" type="slidenum">
              <a:rPr lang="en-US" smtClean="0"/>
              <a:pPr/>
              <a:t>6</a:t>
            </a:fld>
            <a:endParaRPr lang="en-US" dirty="0"/>
          </a:p>
        </p:txBody>
      </p:sp>
      <p:sp>
        <p:nvSpPr>
          <p:cNvPr id="4" name="Text Placeholder 3">
            <a:extLst>
              <a:ext uri="{FF2B5EF4-FFF2-40B4-BE49-F238E27FC236}">
                <a16:creationId xmlns:a16="http://schemas.microsoft.com/office/drawing/2014/main" id="{48284E5A-37B3-494B-B901-66300A15D416}"/>
              </a:ext>
            </a:extLst>
          </p:cNvPr>
          <p:cNvSpPr>
            <a:spLocks noGrp="1"/>
          </p:cNvSpPr>
          <p:nvPr>
            <p:ph type="body" sz="quarter" idx="12"/>
          </p:nvPr>
        </p:nvSpPr>
        <p:spPr>
          <a:xfrm>
            <a:off x="620486" y="869278"/>
            <a:ext cx="8124019" cy="468742"/>
          </a:xfrm>
        </p:spPr>
        <p:txBody>
          <a:bodyPr/>
          <a:lstStyle/>
          <a:p>
            <a:r>
              <a:rPr lang="en-US" sz="2000" dirty="0"/>
              <a:t>Original 1997 Design – Diversion Chamber</a:t>
            </a:r>
          </a:p>
        </p:txBody>
      </p:sp>
      <p:sp>
        <p:nvSpPr>
          <p:cNvPr id="5" name="Text Placeholder 4">
            <a:extLst>
              <a:ext uri="{FF2B5EF4-FFF2-40B4-BE49-F238E27FC236}">
                <a16:creationId xmlns:a16="http://schemas.microsoft.com/office/drawing/2014/main" id="{94E38B61-6E59-48DC-BBC2-07FA73556995}"/>
              </a:ext>
            </a:extLst>
          </p:cNvPr>
          <p:cNvSpPr>
            <a:spLocks noGrp="1"/>
          </p:cNvSpPr>
          <p:nvPr>
            <p:ph type="body" sz="quarter" idx="13"/>
          </p:nvPr>
        </p:nvSpPr>
        <p:spPr>
          <a:xfrm>
            <a:off x="620486" y="1440452"/>
            <a:ext cx="7199539" cy="1451461"/>
          </a:xfrm>
          <a:solidFill>
            <a:schemeClr val="bg1"/>
          </a:solidFill>
        </p:spPr>
        <p:txBody>
          <a:bodyPr/>
          <a:lstStyle/>
          <a:p>
            <a:pPr>
              <a:spcBef>
                <a:spcPts val="0"/>
              </a:spcBef>
            </a:pPr>
            <a:r>
              <a:rPr lang="en-US" sz="1800" dirty="0"/>
              <a:t>Installed in the 15’x10’ Westwood Trunk Sewer (combined sewer)</a:t>
            </a:r>
          </a:p>
          <a:p>
            <a:pPr>
              <a:spcBef>
                <a:spcPts val="0"/>
              </a:spcBef>
            </a:pPr>
            <a:r>
              <a:rPr lang="en-US" sz="1800" dirty="0"/>
              <a:t>Dry weather flow and increased combined flows diverted via stop logs to HRT Facility</a:t>
            </a:r>
          </a:p>
          <a:p>
            <a:pPr>
              <a:spcBef>
                <a:spcPts val="0"/>
              </a:spcBef>
            </a:pPr>
            <a:r>
              <a:rPr lang="en-US" sz="1800" dirty="0"/>
              <a:t>Initial overflows went through coarse bar rack to CSO 198 </a:t>
            </a:r>
            <a:br>
              <a:rPr lang="en-US" sz="1800" dirty="0"/>
            </a:br>
            <a:r>
              <a:rPr lang="en-US" sz="1800" dirty="0"/>
              <a:t>(no settling or disinfection)</a:t>
            </a:r>
          </a:p>
          <a:p>
            <a:pPr>
              <a:spcBef>
                <a:spcPts val="0"/>
              </a:spcBef>
            </a:pPr>
            <a:r>
              <a:rPr lang="en-US" sz="1800" dirty="0"/>
              <a:t>Higher overflows went above coarse bar rack to CSO 198 </a:t>
            </a:r>
            <a:br>
              <a:rPr lang="en-US" sz="1800" dirty="0"/>
            </a:br>
            <a:r>
              <a:rPr lang="en-US" sz="1800" dirty="0"/>
              <a:t>(no settling or disinfection)</a:t>
            </a:r>
          </a:p>
        </p:txBody>
      </p:sp>
      <p:pic>
        <p:nvPicPr>
          <p:cNvPr id="6" name="Picture 5">
            <a:extLst>
              <a:ext uri="{FF2B5EF4-FFF2-40B4-BE49-F238E27FC236}">
                <a16:creationId xmlns:a16="http://schemas.microsoft.com/office/drawing/2014/main" id="{BC252216-8D0F-4131-B201-3E94096241E7}"/>
              </a:ext>
            </a:extLst>
          </p:cNvPr>
          <p:cNvPicPr>
            <a:picLocks noChangeAspect="1"/>
          </p:cNvPicPr>
          <p:nvPr/>
        </p:nvPicPr>
        <p:blipFill>
          <a:blip r:embed="rId3"/>
          <a:stretch>
            <a:fillRect/>
          </a:stretch>
        </p:blipFill>
        <p:spPr>
          <a:xfrm>
            <a:off x="620486" y="3681249"/>
            <a:ext cx="5293753" cy="2870590"/>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702E7C0A-A37F-0D38-8A5A-B27903EE725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70894" y="6572250"/>
            <a:ext cx="1003575" cy="285750"/>
          </a:xfrm>
          <a:prstGeom prst="rect">
            <a:avLst/>
          </a:prstGeom>
        </p:spPr>
      </p:pic>
      <p:sp>
        <p:nvSpPr>
          <p:cNvPr id="9" name="TextBox 8">
            <a:extLst>
              <a:ext uri="{FF2B5EF4-FFF2-40B4-BE49-F238E27FC236}">
                <a16:creationId xmlns:a16="http://schemas.microsoft.com/office/drawing/2014/main" id="{91F4D390-62E5-B0D1-E19F-F8E29B95ED47}"/>
              </a:ext>
            </a:extLst>
          </p:cNvPr>
          <p:cNvSpPr txBox="1"/>
          <p:nvPr/>
        </p:nvSpPr>
        <p:spPr>
          <a:xfrm>
            <a:off x="7577227" y="6195864"/>
            <a:ext cx="2701381" cy="338554"/>
          </a:xfrm>
          <a:prstGeom prst="rect">
            <a:avLst/>
          </a:prstGeom>
          <a:noFill/>
        </p:spPr>
        <p:txBody>
          <a:bodyPr wrap="none" rtlCol="0">
            <a:spAutoFit/>
          </a:bodyPr>
          <a:lstStyle/>
          <a:p>
            <a:r>
              <a:rPr lang="en-US" sz="1600" i="1" dirty="0">
                <a:solidFill>
                  <a:schemeClr val="tx1">
                    <a:lumMod val="75000"/>
                    <a:lumOff val="25000"/>
                  </a:schemeClr>
                </a:solidFill>
                <a:latin typeface="+mn-lt"/>
              </a:rPr>
              <a:t>Original Diversion Chamber</a:t>
            </a:r>
          </a:p>
        </p:txBody>
      </p:sp>
    </p:spTree>
    <p:extLst>
      <p:ext uri="{BB962C8B-B14F-4D97-AF65-F5344CB8AC3E}">
        <p14:creationId xmlns:p14="http://schemas.microsoft.com/office/powerpoint/2010/main" val="4255913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775EB-06C0-4CE4-9F92-4FA7BDE1CCDA}"/>
              </a:ext>
            </a:extLst>
          </p:cNvPr>
          <p:cNvSpPr>
            <a:spLocks noGrp="1"/>
          </p:cNvSpPr>
          <p:nvPr>
            <p:ph type="title"/>
          </p:nvPr>
        </p:nvSpPr>
        <p:spPr/>
        <p:txBody>
          <a:bodyPr/>
          <a:lstStyle/>
          <a:p>
            <a:r>
              <a:rPr lang="en-US" sz="3200" dirty="0"/>
              <a:t>Muddy Creek at Westbourne HRT Facility – Background</a:t>
            </a:r>
          </a:p>
        </p:txBody>
      </p:sp>
      <p:sp>
        <p:nvSpPr>
          <p:cNvPr id="3" name="Slide Number Placeholder 2">
            <a:extLst>
              <a:ext uri="{FF2B5EF4-FFF2-40B4-BE49-F238E27FC236}">
                <a16:creationId xmlns:a16="http://schemas.microsoft.com/office/drawing/2014/main" id="{740EF635-7438-4015-B084-35E90533D659}"/>
              </a:ext>
            </a:extLst>
          </p:cNvPr>
          <p:cNvSpPr>
            <a:spLocks noGrp="1"/>
          </p:cNvSpPr>
          <p:nvPr>
            <p:ph type="sldNum" sz="quarter" idx="10"/>
          </p:nvPr>
        </p:nvSpPr>
        <p:spPr/>
        <p:txBody>
          <a:bodyPr/>
          <a:lstStyle/>
          <a:p>
            <a:fld id="{ABF72756-0213-4A1F-BBDA-2E3072667FD8}" type="slidenum">
              <a:rPr lang="en-US" smtClean="0"/>
              <a:pPr/>
              <a:t>7</a:t>
            </a:fld>
            <a:endParaRPr lang="en-US" dirty="0"/>
          </a:p>
        </p:txBody>
      </p:sp>
      <p:sp>
        <p:nvSpPr>
          <p:cNvPr id="4" name="Text Placeholder 3">
            <a:extLst>
              <a:ext uri="{FF2B5EF4-FFF2-40B4-BE49-F238E27FC236}">
                <a16:creationId xmlns:a16="http://schemas.microsoft.com/office/drawing/2014/main" id="{CD53CCBA-C949-4C75-B529-9FBB16E691D0}"/>
              </a:ext>
            </a:extLst>
          </p:cNvPr>
          <p:cNvSpPr>
            <a:spLocks noGrp="1"/>
          </p:cNvSpPr>
          <p:nvPr>
            <p:ph type="body" sz="quarter" idx="12"/>
          </p:nvPr>
        </p:nvSpPr>
        <p:spPr/>
        <p:txBody>
          <a:bodyPr/>
          <a:lstStyle/>
          <a:p>
            <a:r>
              <a:rPr lang="en-US" sz="2000" dirty="0"/>
              <a:t>Original 1997 Design Criteria</a:t>
            </a:r>
          </a:p>
        </p:txBody>
      </p:sp>
      <p:pic>
        <p:nvPicPr>
          <p:cNvPr id="6" name="Picture 5">
            <a:extLst>
              <a:ext uri="{FF2B5EF4-FFF2-40B4-BE49-F238E27FC236}">
                <a16:creationId xmlns:a16="http://schemas.microsoft.com/office/drawing/2014/main" id="{F057F6C2-553C-4E39-9725-36AFB4AE3DAB}"/>
              </a:ext>
            </a:extLst>
          </p:cNvPr>
          <p:cNvPicPr>
            <a:picLocks noChangeAspect="1"/>
          </p:cNvPicPr>
          <p:nvPr/>
        </p:nvPicPr>
        <p:blipFill>
          <a:blip r:embed="rId2"/>
          <a:stretch>
            <a:fillRect/>
          </a:stretch>
        </p:blipFill>
        <p:spPr>
          <a:xfrm>
            <a:off x="1096659" y="1396074"/>
            <a:ext cx="6939048" cy="4837060"/>
          </a:xfrm>
          <a:prstGeom prst="rect">
            <a:avLst/>
          </a:prstGeom>
        </p:spPr>
      </p:pic>
      <p:graphicFrame>
        <p:nvGraphicFramePr>
          <p:cNvPr id="7" name="Table 6">
            <a:extLst>
              <a:ext uri="{FF2B5EF4-FFF2-40B4-BE49-F238E27FC236}">
                <a16:creationId xmlns:a16="http://schemas.microsoft.com/office/drawing/2014/main" id="{75B9484D-1F68-43DC-A71B-BA86D99F46D3}"/>
              </a:ext>
            </a:extLst>
          </p:cNvPr>
          <p:cNvGraphicFramePr>
            <a:graphicFrameLocks noGrp="1"/>
          </p:cNvGraphicFramePr>
          <p:nvPr>
            <p:extLst>
              <p:ext uri="{D42A27DB-BD31-4B8C-83A1-F6EECF244321}">
                <p14:modId xmlns:p14="http://schemas.microsoft.com/office/powerpoint/2010/main" val="4267506080"/>
              </p:ext>
            </p:extLst>
          </p:nvPr>
        </p:nvGraphicFramePr>
        <p:xfrm>
          <a:off x="7197754" y="3230563"/>
          <a:ext cx="3634551" cy="2595880"/>
        </p:xfrm>
        <a:graphic>
          <a:graphicData uri="http://schemas.openxmlformats.org/drawingml/2006/table">
            <a:tbl>
              <a:tblPr firstRow="1" bandRow="1">
                <a:tableStyleId>{5C22544A-7EE6-4342-B048-85BDC9FD1C3A}</a:tableStyleId>
              </a:tblPr>
              <a:tblGrid>
                <a:gridCol w="1689757">
                  <a:extLst>
                    <a:ext uri="{9D8B030D-6E8A-4147-A177-3AD203B41FA5}">
                      <a16:colId xmlns:a16="http://schemas.microsoft.com/office/drawing/2014/main" val="3919890477"/>
                    </a:ext>
                  </a:extLst>
                </a:gridCol>
                <a:gridCol w="905692">
                  <a:extLst>
                    <a:ext uri="{9D8B030D-6E8A-4147-A177-3AD203B41FA5}">
                      <a16:colId xmlns:a16="http://schemas.microsoft.com/office/drawing/2014/main" val="830406100"/>
                    </a:ext>
                  </a:extLst>
                </a:gridCol>
                <a:gridCol w="1039102">
                  <a:extLst>
                    <a:ext uri="{9D8B030D-6E8A-4147-A177-3AD203B41FA5}">
                      <a16:colId xmlns:a16="http://schemas.microsoft.com/office/drawing/2014/main" val="212053674"/>
                    </a:ext>
                  </a:extLst>
                </a:gridCol>
              </a:tblGrid>
              <a:tr h="370840">
                <a:tc>
                  <a:txBody>
                    <a:bodyPr/>
                    <a:lstStyle/>
                    <a:p>
                      <a:r>
                        <a:rPr lang="en-US" sz="1400" dirty="0"/>
                        <a:t>Design Flow</a:t>
                      </a:r>
                    </a:p>
                  </a:txBody>
                  <a:tcPr/>
                </a:tc>
                <a:tc>
                  <a:txBody>
                    <a:bodyPr/>
                    <a:lstStyle/>
                    <a:p>
                      <a:pPr algn="ctr"/>
                      <a:r>
                        <a:rPr lang="en-US" sz="1400" dirty="0"/>
                        <a:t>CFS</a:t>
                      </a:r>
                    </a:p>
                  </a:txBody>
                  <a:tcPr/>
                </a:tc>
                <a:tc>
                  <a:txBody>
                    <a:bodyPr/>
                    <a:lstStyle/>
                    <a:p>
                      <a:pPr algn="ctr"/>
                      <a:r>
                        <a:rPr lang="en-US" sz="1400" dirty="0"/>
                        <a:t>MGD</a:t>
                      </a:r>
                    </a:p>
                  </a:txBody>
                  <a:tcPr/>
                </a:tc>
                <a:extLst>
                  <a:ext uri="{0D108BD9-81ED-4DB2-BD59-A6C34878D82A}">
                    <a16:rowId xmlns:a16="http://schemas.microsoft.com/office/drawing/2014/main" val="3570116743"/>
                  </a:ext>
                </a:extLst>
              </a:tr>
              <a:tr h="370840">
                <a:tc>
                  <a:txBody>
                    <a:bodyPr/>
                    <a:lstStyle/>
                    <a:p>
                      <a:r>
                        <a:rPr lang="en-US" sz="1400" dirty="0"/>
                        <a:t>Q</a:t>
                      </a:r>
                      <a:r>
                        <a:rPr lang="en-US" sz="1400" baseline="-25000" dirty="0"/>
                        <a:t>C (Trunk Sewer)</a:t>
                      </a:r>
                      <a:endParaRPr lang="en-US" sz="1400" dirty="0"/>
                    </a:p>
                  </a:txBody>
                  <a:tcPr/>
                </a:tc>
                <a:tc>
                  <a:txBody>
                    <a:bodyPr/>
                    <a:lstStyle/>
                    <a:p>
                      <a:pPr algn="ctr"/>
                      <a:r>
                        <a:rPr lang="en-US" sz="1400" dirty="0"/>
                        <a:t>1844</a:t>
                      </a:r>
                    </a:p>
                  </a:txBody>
                  <a:tcPr/>
                </a:tc>
                <a:tc>
                  <a:txBody>
                    <a:bodyPr/>
                    <a:lstStyle/>
                    <a:p>
                      <a:pPr algn="ctr"/>
                      <a:r>
                        <a:rPr lang="en-US" sz="1400" dirty="0"/>
                        <a:t>1192</a:t>
                      </a:r>
                    </a:p>
                  </a:txBody>
                  <a:tcPr/>
                </a:tc>
                <a:extLst>
                  <a:ext uri="{0D108BD9-81ED-4DB2-BD59-A6C34878D82A}">
                    <a16:rowId xmlns:a16="http://schemas.microsoft.com/office/drawing/2014/main" val="2379582546"/>
                  </a:ext>
                </a:extLst>
              </a:tr>
              <a:tr h="370840">
                <a:tc>
                  <a:txBody>
                    <a:bodyPr/>
                    <a:lstStyle/>
                    <a:p>
                      <a:r>
                        <a:rPr lang="en-US" sz="1400" dirty="0"/>
                        <a:t>Q</a:t>
                      </a:r>
                      <a:r>
                        <a:rPr lang="en-US" sz="1400" baseline="-25000" dirty="0"/>
                        <a:t>4 (4 overflows/year)</a:t>
                      </a:r>
                      <a:endParaRPr lang="en-US" sz="1400" dirty="0"/>
                    </a:p>
                  </a:txBody>
                  <a:tcPr/>
                </a:tc>
                <a:tc>
                  <a:txBody>
                    <a:bodyPr/>
                    <a:lstStyle/>
                    <a:p>
                      <a:pPr algn="ctr"/>
                      <a:r>
                        <a:rPr lang="en-US" sz="1400" dirty="0"/>
                        <a:t>244</a:t>
                      </a:r>
                    </a:p>
                  </a:txBody>
                  <a:tcPr/>
                </a:tc>
                <a:tc>
                  <a:txBody>
                    <a:bodyPr/>
                    <a:lstStyle/>
                    <a:p>
                      <a:pPr algn="ctr"/>
                      <a:r>
                        <a:rPr lang="en-US" sz="1400" dirty="0"/>
                        <a:t>158</a:t>
                      </a:r>
                    </a:p>
                  </a:txBody>
                  <a:tcPr/>
                </a:tc>
                <a:extLst>
                  <a:ext uri="{0D108BD9-81ED-4DB2-BD59-A6C34878D82A}">
                    <a16:rowId xmlns:a16="http://schemas.microsoft.com/office/drawing/2014/main" val="485283292"/>
                  </a:ext>
                </a:extLst>
              </a:tr>
              <a:tr h="370840">
                <a:tc>
                  <a:txBody>
                    <a:bodyPr/>
                    <a:lstStyle/>
                    <a:p>
                      <a:r>
                        <a:rPr lang="en-US" sz="1400" dirty="0"/>
                        <a:t>Q</a:t>
                      </a:r>
                      <a:r>
                        <a:rPr lang="en-US" sz="1400" baseline="-25000" dirty="0"/>
                        <a:t>T (Treatment)</a:t>
                      </a:r>
                      <a:endParaRPr lang="en-US" sz="1400" dirty="0"/>
                    </a:p>
                  </a:txBody>
                  <a:tcPr/>
                </a:tc>
                <a:tc>
                  <a:txBody>
                    <a:bodyPr/>
                    <a:lstStyle/>
                    <a:p>
                      <a:pPr algn="ctr"/>
                      <a:r>
                        <a:rPr lang="en-US" sz="1400" dirty="0"/>
                        <a:t>79</a:t>
                      </a:r>
                    </a:p>
                  </a:txBody>
                  <a:tcPr anchor="ctr"/>
                </a:tc>
                <a:tc>
                  <a:txBody>
                    <a:bodyPr/>
                    <a:lstStyle/>
                    <a:p>
                      <a:pPr algn="ctr"/>
                      <a:r>
                        <a:rPr lang="en-US" sz="1400" dirty="0"/>
                        <a:t>51</a:t>
                      </a:r>
                    </a:p>
                  </a:txBody>
                  <a:tcPr anchor="ctr"/>
                </a:tc>
                <a:extLst>
                  <a:ext uri="{0D108BD9-81ED-4DB2-BD59-A6C34878D82A}">
                    <a16:rowId xmlns:a16="http://schemas.microsoft.com/office/drawing/2014/main" val="3894638556"/>
                  </a:ext>
                </a:extLst>
              </a:tr>
              <a:tr h="370840">
                <a:tc>
                  <a:txBody>
                    <a:bodyPr/>
                    <a:lstStyle/>
                    <a:p>
                      <a:r>
                        <a:rPr lang="en-US" sz="1400" dirty="0"/>
                        <a:t>Q</a:t>
                      </a:r>
                      <a:r>
                        <a:rPr lang="en-US" sz="1400" baseline="-25000" dirty="0"/>
                        <a:t>B (Bypass)</a:t>
                      </a:r>
                      <a:endParaRPr lang="en-US" sz="1400" dirty="0"/>
                    </a:p>
                  </a:txBody>
                  <a:tcPr/>
                </a:tc>
                <a:tc>
                  <a:txBody>
                    <a:bodyPr/>
                    <a:lstStyle/>
                    <a:p>
                      <a:pPr algn="ctr"/>
                      <a:r>
                        <a:rPr lang="en-US" sz="1400" dirty="0"/>
                        <a:t>130</a:t>
                      </a:r>
                    </a:p>
                  </a:txBody>
                  <a:tcPr anchor="ctr"/>
                </a:tc>
                <a:tc>
                  <a:txBody>
                    <a:bodyPr/>
                    <a:lstStyle/>
                    <a:p>
                      <a:pPr algn="ctr"/>
                      <a:r>
                        <a:rPr lang="en-US" sz="1400" dirty="0"/>
                        <a:t>84</a:t>
                      </a:r>
                    </a:p>
                  </a:txBody>
                  <a:tcPr anchor="ctr"/>
                </a:tc>
                <a:extLst>
                  <a:ext uri="{0D108BD9-81ED-4DB2-BD59-A6C34878D82A}">
                    <a16:rowId xmlns:a16="http://schemas.microsoft.com/office/drawing/2014/main" val="742401200"/>
                  </a:ext>
                </a:extLst>
              </a:tr>
              <a:tr h="370840">
                <a:tc>
                  <a:txBody>
                    <a:bodyPr/>
                    <a:lstStyle/>
                    <a:p>
                      <a:r>
                        <a:rPr lang="en-US" sz="1400" dirty="0"/>
                        <a:t>Q</a:t>
                      </a:r>
                      <a:r>
                        <a:rPr lang="en-US" sz="1400" baseline="-25000" dirty="0"/>
                        <a:t>U (Underflow)</a:t>
                      </a:r>
                      <a:endParaRPr lang="en-US" sz="1400" dirty="0"/>
                    </a:p>
                  </a:txBody>
                  <a:tcPr/>
                </a:tc>
                <a:tc>
                  <a:txBody>
                    <a:bodyPr/>
                    <a:lstStyle/>
                    <a:p>
                      <a:pPr algn="ctr"/>
                      <a:r>
                        <a:rPr lang="en-US" sz="1400" dirty="0"/>
                        <a:t>35</a:t>
                      </a:r>
                    </a:p>
                  </a:txBody>
                  <a:tcPr anchor="ctr"/>
                </a:tc>
                <a:tc>
                  <a:txBody>
                    <a:bodyPr/>
                    <a:lstStyle/>
                    <a:p>
                      <a:pPr algn="ctr"/>
                      <a:r>
                        <a:rPr lang="en-US" sz="1400" dirty="0"/>
                        <a:t>23</a:t>
                      </a:r>
                    </a:p>
                  </a:txBody>
                  <a:tcPr anchor="ctr"/>
                </a:tc>
                <a:extLst>
                  <a:ext uri="{0D108BD9-81ED-4DB2-BD59-A6C34878D82A}">
                    <a16:rowId xmlns:a16="http://schemas.microsoft.com/office/drawing/2014/main" val="2129102352"/>
                  </a:ext>
                </a:extLst>
              </a:tr>
              <a:tr h="370840">
                <a:tc>
                  <a:txBody>
                    <a:bodyPr/>
                    <a:lstStyle/>
                    <a:p>
                      <a:r>
                        <a:rPr lang="en-US" sz="1400" dirty="0"/>
                        <a:t>Dry Weather Flow</a:t>
                      </a:r>
                    </a:p>
                  </a:txBody>
                  <a:tcPr/>
                </a:tc>
                <a:tc>
                  <a:txBody>
                    <a:bodyPr/>
                    <a:lstStyle/>
                    <a:p>
                      <a:pPr algn="ctr"/>
                      <a:r>
                        <a:rPr lang="en-US" sz="1400" dirty="0"/>
                        <a:t>2.92</a:t>
                      </a:r>
                    </a:p>
                  </a:txBody>
                  <a:tcPr anchor="ctr"/>
                </a:tc>
                <a:tc>
                  <a:txBody>
                    <a:bodyPr/>
                    <a:lstStyle/>
                    <a:p>
                      <a:pPr algn="ctr"/>
                      <a:r>
                        <a:rPr lang="en-US" sz="1400" dirty="0"/>
                        <a:t>1.90</a:t>
                      </a:r>
                    </a:p>
                  </a:txBody>
                  <a:tcPr anchor="ctr"/>
                </a:tc>
                <a:extLst>
                  <a:ext uri="{0D108BD9-81ED-4DB2-BD59-A6C34878D82A}">
                    <a16:rowId xmlns:a16="http://schemas.microsoft.com/office/drawing/2014/main" val="991946147"/>
                  </a:ext>
                </a:extLst>
              </a:tr>
            </a:tbl>
          </a:graphicData>
        </a:graphic>
      </p:graphicFrame>
      <p:sp>
        <p:nvSpPr>
          <p:cNvPr id="8" name="TextBox 7">
            <a:extLst>
              <a:ext uri="{FF2B5EF4-FFF2-40B4-BE49-F238E27FC236}">
                <a16:creationId xmlns:a16="http://schemas.microsoft.com/office/drawing/2014/main" id="{201C8F8A-E557-4708-B980-44499509E24C}"/>
              </a:ext>
            </a:extLst>
          </p:cNvPr>
          <p:cNvSpPr txBox="1"/>
          <p:nvPr/>
        </p:nvSpPr>
        <p:spPr>
          <a:xfrm>
            <a:off x="5786332" y="1347946"/>
            <a:ext cx="478016" cy="400110"/>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26531"/>
                </a:solidFill>
                <a:effectLst/>
                <a:uLnTx/>
                <a:uFillTx/>
                <a:latin typeface="Arial"/>
                <a:ea typeface="MS PGothic" panose="020B0600070205080204" pitchFamily="34" charset="-128"/>
                <a:cs typeface="+mn-cs"/>
              </a:rPr>
              <a:t>Q</a:t>
            </a:r>
            <a:r>
              <a:rPr kumimoji="0" lang="en-US" sz="2000" b="1" i="0" u="none" strike="noStrike" kern="1200" cap="none" spc="0" normalizeH="0" baseline="-25000" noProof="0" dirty="0">
                <a:ln>
                  <a:noFill/>
                </a:ln>
                <a:solidFill>
                  <a:srgbClr val="F26531"/>
                </a:solidFill>
                <a:effectLst/>
                <a:uLnTx/>
                <a:uFillTx/>
                <a:latin typeface="Arial"/>
                <a:ea typeface="MS PGothic" panose="020B0600070205080204" pitchFamily="34" charset="-128"/>
                <a:cs typeface="+mn-cs"/>
              </a:rPr>
              <a:t>c</a:t>
            </a:r>
            <a:endParaRPr kumimoji="0" lang="en-US" sz="2000" b="1" i="0" u="none" strike="noStrike" kern="1200" cap="none" spc="0" normalizeH="0" baseline="0" noProof="0" dirty="0">
              <a:ln>
                <a:noFill/>
              </a:ln>
              <a:solidFill>
                <a:srgbClr val="F26531"/>
              </a:solidFill>
              <a:effectLst/>
              <a:uLnTx/>
              <a:uFillTx/>
              <a:latin typeface="Arial"/>
              <a:ea typeface="MS PGothic" panose="020B0600070205080204" pitchFamily="34" charset="-128"/>
              <a:cs typeface="+mn-cs"/>
            </a:endParaRPr>
          </a:p>
        </p:txBody>
      </p:sp>
      <p:cxnSp>
        <p:nvCxnSpPr>
          <p:cNvPr id="9" name="Straight Arrow Connector 8">
            <a:extLst>
              <a:ext uri="{FF2B5EF4-FFF2-40B4-BE49-F238E27FC236}">
                <a16:creationId xmlns:a16="http://schemas.microsoft.com/office/drawing/2014/main" id="{45272974-74EB-40E3-B4CC-F561E8EDF987}"/>
              </a:ext>
            </a:extLst>
          </p:cNvPr>
          <p:cNvCxnSpPr/>
          <p:nvPr/>
        </p:nvCxnSpPr>
        <p:spPr>
          <a:xfrm flipH="1">
            <a:off x="6015574" y="1686160"/>
            <a:ext cx="245835" cy="224117"/>
          </a:xfrm>
          <a:prstGeom prst="straightConnector1">
            <a:avLst/>
          </a:prstGeom>
          <a:ln>
            <a:solidFill>
              <a:schemeClr val="tx2"/>
            </a:solidFill>
            <a:tailEnd type="triangle" w="lg" len="med"/>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76E66314-534B-41DE-B26C-DE3CA287854B}"/>
              </a:ext>
            </a:extLst>
          </p:cNvPr>
          <p:cNvSpPr txBox="1"/>
          <p:nvPr/>
        </p:nvSpPr>
        <p:spPr>
          <a:xfrm>
            <a:off x="2258959" y="2226354"/>
            <a:ext cx="506870" cy="400110"/>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26531"/>
                </a:solidFill>
                <a:effectLst/>
                <a:uLnTx/>
                <a:uFillTx/>
                <a:latin typeface="Arial"/>
                <a:ea typeface="MS PGothic" panose="020B0600070205080204" pitchFamily="34" charset="-128"/>
                <a:cs typeface="+mn-cs"/>
              </a:rPr>
              <a:t>Q</a:t>
            </a:r>
            <a:r>
              <a:rPr kumimoji="0" lang="en-US" sz="2000" b="1" i="0" u="none" strike="noStrike" kern="1200" cap="none" spc="0" normalizeH="0" baseline="-25000" noProof="0" dirty="0">
                <a:ln>
                  <a:noFill/>
                </a:ln>
                <a:solidFill>
                  <a:srgbClr val="F26531"/>
                </a:solidFill>
                <a:effectLst/>
                <a:uLnTx/>
                <a:uFillTx/>
                <a:latin typeface="Arial"/>
                <a:ea typeface="MS PGothic" panose="020B0600070205080204" pitchFamily="34" charset="-128"/>
                <a:cs typeface="+mn-cs"/>
              </a:rPr>
              <a:t>U</a:t>
            </a:r>
            <a:endParaRPr kumimoji="0" lang="en-US" sz="2000" b="1" i="0" u="none" strike="noStrike" kern="1200" cap="none" spc="0" normalizeH="0" baseline="0" noProof="0" dirty="0">
              <a:ln>
                <a:noFill/>
              </a:ln>
              <a:solidFill>
                <a:srgbClr val="F26531"/>
              </a:solidFill>
              <a:effectLst/>
              <a:uLnTx/>
              <a:uFillTx/>
              <a:latin typeface="Arial"/>
              <a:ea typeface="MS PGothic" panose="020B0600070205080204" pitchFamily="34" charset="-128"/>
              <a:cs typeface="+mn-cs"/>
            </a:endParaRPr>
          </a:p>
        </p:txBody>
      </p:sp>
      <p:cxnSp>
        <p:nvCxnSpPr>
          <p:cNvPr id="11" name="Straight Arrow Connector 10">
            <a:extLst>
              <a:ext uri="{FF2B5EF4-FFF2-40B4-BE49-F238E27FC236}">
                <a16:creationId xmlns:a16="http://schemas.microsoft.com/office/drawing/2014/main" id="{4F6C6460-6DA3-4A0D-9C60-A9041C893F12}"/>
              </a:ext>
            </a:extLst>
          </p:cNvPr>
          <p:cNvCxnSpPr>
            <a:cxnSpLocks/>
            <a:stCxn id="10" idx="0"/>
          </p:cNvCxnSpPr>
          <p:nvPr/>
        </p:nvCxnSpPr>
        <p:spPr>
          <a:xfrm flipH="1" flipV="1">
            <a:off x="1961928" y="2089074"/>
            <a:ext cx="550466" cy="137280"/>
          </a:xfrm>
          <a:prstGeom prst="straightConnector1">
            <a:avLst/>
          </a:prstGeom>
          <a:ln>
            <a:solidFill>
              <a:schemeClr val="tx2"/>
            </a:solidFill>
            <a:tailEnd type="triangle" w="lg" len="med"/>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98BFBD42-4431-402E-9D8F-249187BFC17C}"/>
              </a:ext>
            </a:extLst>
          </p:cNvPr>
          <p:cNvSpPr txBox="1"/>
          <p:nvPr/>
        </p:nvSpPr>
        <p:spPr>
          <a:xfrm>
            <a:off x="5525693" y="3735838"/>
            <a:ext cx="487634" cy="400110"/>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26531"/>
                </a:solidFill>
                <a:effectLst/>
                <a:uLnTx/>
                <a:uFillTx/>
                <a:latin typeface="Arial"/>
                <a:ea typeface="MS PGothic" panose="020B0600070205080204" pitchFamily="34" charset="-128"/>
                <a:cs typeface="+mn-cs"/>
              </a:rPr>
              <a:t>Q</a:t>
            </a:r>
            <a:r>
              <a:rPr kumimoji="0" lang="en-US" sz="2000" b="1" i="0" u="none" strike="noStrike" kern="1200" cap="none" spc="0" normalizeH="0" baseline="-25000" noProof="0" dirty="0">
                <a:ln>
                  <a:noFill/>
                </a:ln>
                <a:solidFill>
                  <a:srgbClr val="F26531"/>
                </a:solidFill>
                <a:effectLst/>
                <a:uLnTx/>
                <a:uFillTx/>
                <a:latin typeface="Arial"/>
                <a:ea typeface="MS PGothic" panose="020B0600070205080204" pitchFamily="34" charset="-128"/>
                <a:cs typeface="+mn-cs"/>
              </a:rPr>
              <a:t>T</a:t>
            </a:r>
            <a:endParaRPr kumimoji="0" lang="en-US" sz="2000" b="1" i="0" u="none" strike="noStrike" kern="1200" cap="none" spc="0" normalizeH="0" baseline="0" noProof="0" dirty="0">
              <a:ln>
                <a:noFill/>
              </a:ln>
              <a:solidFill>
                <a:srgbClr val="F26531"/>
              </a:solidFill>
              <a:effectLst/>
              <a:uLnTx/>
              <a:uFillTx/>
              <a:latin typeface="Arial"/>
              <a:ea typeface="MS PGothic" panose="020B0600070205080204" pitchFamily="34" charset="-128"/>
              <a:cs typeface="+mn-cs"/>
            </a:endParaRPr>
          </a:p>
        </p:txBody>
      </p:sp>
      <p:cxnSp>
        <p:nvCxnSpPr>
          <p:cNvPr id="13" name="Straight Arrow Connector 12">
            <a:extLst>
              <a:ext uri="{FF2B5EF4-FFF2-40B4-BE49-F238E27FC236}">
                <a16:creationId xmlns:a16="http://schemas.microsoft.com/office/drawing/2014/main" id="{01192DE3-2428-466D-B7AF-61144D98DE8E}"/>
              </a:ext>
            </a:extLst>
          </p:cNvPr>
          <p:cNvCxnSpPr>
            <a:cxnSpLocks/>
          </p:cNvCxnSpPr>
          <p:nvPr/>
        </p:nvCxnSpPr>
        <p:spPr>
          <a:xfrm>
            <a:off x="5758339" y="4135948"/>
            <a:ext cx="0" cy="224117"/>
          </a:xfrm>
          <a:prstGeom prst="straightConnector1">
            <a:avLst/>
          </a:prstGeom>
          <a:ln>
            <a:solidFill>
              <a:schemeClr val="tx2"/>
            </a:solidFill>
            <a:tailEnd type="triangle" w="lg" len="med"/>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3BEF0B82-D3D5-4D08-B884-FC9352025AFA}"/>
              </a:ext>
            </a:extLst>
          </p:cNvPr>
          <p:cNvSpPr txBox="1"/>
          <p:nvPr/>
        </p:nvSpPr>
        <p:spPr>
          <a:xfrm>
            <a:off x="3644568" y="3336627"/>
            <a:ext cx="506870" cy="400110"/>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26531"/>
                </a:solidFill>
                <a:effectLst/>
                <a:uLnTx/>
                <a:uFillTx/>
                <a:latin typeface="Arial"/>
                <a:ea typeface="MS PGothic" panose="020B0600070205080204" pitchFamily="34" charset="-128"/>
                <a:cs typeface="+mn-cs"/>
              </a:rPr>
              <a:t>Q</a:t>
            </a:r>
            <a:r>
              <a:rPr kumimoji="0" lang="en-US" sz="2000" b="1" i="0" u="none" strike="noStrike" kern="1200" cap="none" spc="0" normalizeH="0" baseline="-25000" noProof="0" dirty="0">
                <a:ln>
                  <a:noFill/>
                </a:ln>
                <a:solidFill>
                  <a:srgbClr val="F26531"/>
                </a:solidFill>
                <a:effectLst/>
                <a:uLnTx/>
                <a:uFillTx/>
                <a:latin typeface="Arial"/>
                <a:ea typeface="MS PGothic" panose="020B0600070205080204" pitchFamily="34" charset="-128"/>
                <a:cs typeface="+mn-cs"/>
              </a:rPr>
              <a:t>B</a:t>
            </a:r>
            <a:endParaRPr kumimoji="0" lang="en-US" sz="2000" b="1" i="0" u="none" strike="noStrike" kern="1200" cap="none" spc="0" normalizeH="0" baseline="0" noProof="0" dirty="0">
              <a:ln>
                <a:noFill/>
              </a:ln>
              <a:solidFill>
                <a:srgbClr val="F26531"/>
              </a:solidFill>
              <a:effectLst/>
              <a:uLnTx/>
              <a:uFillTx/>
              <a:latin typeface="Arial"/>
              <a:ea typeface="MS PGothic" panose="020B0600070205080204" pitchFamily="34" charset="-128"/>
              <a:cs typeface="+mn-cs"/>
            </a:endParaRPr>
          </a:p>
        </p:txBody>
      </p:sp>
      <p:cxnSp>
        <p:nvCxnSpPr>
          <p:cNvPr id="15" name="Straight Arrow Connector 14">
            <a:extLst>
              <a:ext uri="{FF2B5EF4-FFF2-40B4-BE49-F238E27FC236}">
                <a16:creationId xmlns:a16="http://schemas.microsoft.com/office/drawing/2014/main" id="{370BE12F-AC18-43BF-98B0-6913A4AC448A}"/>
              </a:ext>
            </a:extLst>
          </p:cNvPr>
          <p:cNvCxnSpPr>
            <a:cxnSpLocks/>
          </p:cNvCxnSpPr>
          <p:nvPr/>
        </p:nvCxnSpPr>
        <p:spPr>
          <a:xfrm>
            <a:off x="3887155" y="3679501"/>
            <a:ext cx="0" cy="224117"/>
          </a:xfrm>
          <a:prstGeom prst="straightConnector1">
            <a:avLst/>
          </a:prstGeom>
          <a:ln>
            <a:solidFill>
              <a:schemeClr val="tx2"/>
            </a:solidFill>
            <a:tailEnd type="triangle" w="lg" len="med"/>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C2F82D9-8CDB-491D-B702-60766143FAAF}"/>
              </a:ext>
            </a:extLst>
          </p:cNvPr>
          <p:cNvSpPr txBox="1"/>
          <p:nvPr/>
        </p:nvSpPr>
        <p:spPr>
          <a:xfrm>
            <a:off x="5625244" y="2936517"/>
            <a:ext cx="478016" cy="400110"/>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26531"/>
                </a:solidFill>
                <a:effectLst/>
                <a:uLnTx/>
                <a:uFillTx/>
                <a:latin typeface="Arial"/>
                <a:ea typeface="MS PGothic" panose="020B0600070205080204" pitchFamily="34" charset="-128"/>
                <a:cs typeface="+mn-cs"/>
              </a:rPr>
              <a:t>Q</a:t>
            </a:r>
            <a:r>
              <a:rPr kumimoji="0" lang="en-US" sz="2000" b="1" i="0" u="none" strike="noStrike" kern="1200" cap="none" spc="0" normalizeH="0" baseline="-25000" noProof="0" dirty="0">
                <a:ln>
                  <a:noFill/>
                </a:ln>
                <a:solidFill>
                  <a:srgbClr val="F26531"/>
                </a:solidFill>
                <a:effectLst/>
                <a:uLnTx/>
                <a:uFillTx/>
                <a:latin typeface="Arial"/>
                <a:ea typeface="MS PGothic" panose="020B0600070205080204" pitchFamily="34" charset="-128"/>
                <a:cs typeface="+mn-cs"/>
              </a:rPr>
              <a:t>4</a:t>
            </a:r>
            <a:endParaRPr kumimoji="0" lang="en-US" sz="2000" b="1" i="0" u="none" strike="noStrike" kern="1200" cap="none" spc="0" normalizeH="0" baseline="0" noProof="0" dirty="0">
              <a:ln>
                <a:noFill/>
              </a:ln>
              <a:solidFill>
                <a:srgbClr val="F26531"/>
              </a:solidFill>
              <a:effectLst/>
              <a:uLnTx/>
              <a:uFillTx/>
              <a:latin typeface="Arial"/>
              <a:ea typeface="MS PGothic" panose="020B0600070205080204" pitchFamily="34" charset="-128"/>
              <a:cs typeface="+mn-cs"/>
            </a:endParaRPr>
          </a:p>
        </p:txBody>
      </p:sp>
      <p:cxnSp>
        <p:nvCxnSpPr>
          <p:cNvPr id="17" name="Straight Arrow Connector 16">
            <a:extLst>
              <a:ext uri="{FF2B5EF4-FFF2-40B4-BE49-F238E27FC236}">
                <a16:creationId xmlns:a16="http://schemas.microsoft.com/office/drawing/2014/main" id="{27A0A200-DFE1-479A-9343-73972B98C852}"/>
              </a:ext>
            </a:extLst>
          </p:cNvPr>
          <p:cNvCxnSpPr>
            <a:cxnSpLocks/>
          </p:cNvCxnSpPr>
          <p:nvPr/>
        </p:nvCxnSpPr>
        <p:spPr>
          <a:xfrm flipH="1">
            <a:off x="5688261" y="3245406"/>
            <a:ext cx="78213" cy="200055"/>
          </a:xfrm>
          <a:prstGeom prst="straightConnector1">
            <a:avLst/>
          </a:prstGeom>
          <a:ln>
            <a:solidFill>
              <a:schemeClr val="tx2"/>
            </a:solidFill>
            <a:tailEnd type="triangle" w="lg" len="med"/>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30D07A2F-E846-48FE-9269-C3BAAB7346D6}"/>
              </a:ext>
            </a:extLst>
          </p:cNvPr>
          <p:cNvSpPr txBox="1"/>
          <p:nvPr/>
        </p:nvSpPr>
        <p:spPr>
          <a:xfrm>
            <a:off x="3951836" y="5949950"/>
            <a:ext cx="2590800" cy="646331"/>
          </a:xfrm>
          <a:prstGeom prst="rect">
            <a:avLst/>
          </a:prstGeom>
          <a:solidFill>
            <a:schemeClr val="accent5"/>
          </a:solid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mn-cs"/>
              </a:rPr>
              <a:t>Regulate Underflow</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mn-cs"/>
              </a:rPr>
              <a:t>to </a:t>
            </a:r>
            <a:r>
              <a:rPr lang="en-US" b="1" dirty="0">
                <a:solidFill>
                  <a:srgbClr val="FFFFFF"/>
                </a:solidFill>
                <a:latin typeface="Arial"/>
              </a:rPr>
              <a:t>7.8</a:t>
            </a:r>
            <a:r>
              <a:rPr kumimoji="0" lang="en-US" sz="18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mn-cs"/>
              </a:rPr>
              <a:t> cfs / 5 MGD</a:t>
            </a:r>
          </a:p>
        </p:txBody>
      </p:sp>
      <p:cxnSp>
        <p:nvCxnSpPr>
          <p:cNvPr id="19" name="Straight Arrow Connector 18">
            <a:extLst>
              <a:ext uri="{FF2B5EF4-FFF2-40B4-BE49-F238E27FC236}">
                <a16:creationId xmlns:a16="http://schemas.microsoft.com/office/drawing/2014/main" id="{5C9BB51B-4150-40D2-9B08-A7FB334096FB}"/>
              </a:ext>
            </a:extLst>
          </p:cNvPr>
          <p:cNvCxnSpPr>
            <a:cxnSpLocks/>
          </p:cNvCxnSpPr>
          <p:nvPr/>
        </p:nvCxnSpPr>
        <p:spPr>
          <a:xfrm flipV="1">
            <a:off x="6542636" y="5257800"/>
            <a:ext cx="734464" cy="1099295"/>
          </a:xfrm>
          <a:prstGeom prst="straightConnector1">
            <a:avLst/>
          </a:prstGeom>
          <a:ln>
            <a:solidFill>
              <a:schemeClr val="accent5"/>
            </a:solidFill>
            <a:tailEnd type="triangle" w="lg" len="med"/>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86F587C4-D9A4-4D51-90DE-6374157BB59E}"/>
              </a:ext>
            </a:extLst>
          </p:cNvPr>
          <p:cNvSpPr txBox="1"/>
          <p:nvPr/>
        </p:nvSpPr>
        <p:spPr>
          <a:xfrm>
            <a:off x="764708" y="2426409"/>
            <a:ext cx="775063" cy="400110"/>
          </a:xfrm>
          <a:prstGeom prst="rect">
            <a:avLst/>
          </a:prstGeom>
          <a:noFill/>
        </p:spPr>
        <p:txBody>
          <a:bodyPr wrap="square" lIns="0" rIns="0" rtlCol="0">
            <a:spAutoFit/>
          </a:bodyPr>
          <a:lstStyle/>
          <a:p>
            <a:pPr algn="ctr"/>
            <a:r>
              <a:rPr lang="en-US" sz="1000" dirty="0">
                <a:solidFill>
                  <a:srgbClr val="404040"/>
                </a:solidFill>
                <a:latin typeface="Arial Black" panose="020B0A04020102020204" pitchFamily="34" charset="0"/>
                <a:cs typeface="Aharoni" panose="020B0604020202020204" pitchFamily="2" charset="-79"/>
              </a:rPr>
              <a:t>Muddy</a:t>
            </a:r>
          </a:p>
          <a:p>
            <a:pPr algn="ctr"/>
            <a:r>
              <a:rPr lang="en-US" sz="1000" dirty="0">
                <a:solidFill>
                  <a:srgbClr val="404040"/>
                </a:solidFill>
                <a:latin typeface="Arial Black" panose="020B0A04020102020204" pitchFamily="34" charset="0"/>
                <a:cs typeface="Aharoni" panose="020B0604020202020204" pitchFamily="2" charset="-79"/>
              </a:rPr>
              <a:t>Creek</a:t>
            </a:r>
          </a:p>
        </p:txBody>
      </p:sp>
      <p:cxnSp>
        <p:nvCxnSpPr>
          <p:cNvPr id="23" name="Straight Arrow Connector 22">
            <a:extLst>
              <a:ext uri="{FF2B5EF4-FFF2-40B4-BE49-F238E27FC236}">
                <a16:creationId xmlns:a16="http://schemas.microsoft.com/office/drawing/2014/main" id="{7120B6A1-2A3E-44F7-8D49-DC24AD093AC4}"/>
              </a:ext>
            </a:extLst>
          </p:cNvPr>
          <p:cNvCxnSpPr/>
          <p:nvPr/>
        </p:nvCxnSpPr>
        <p:spPr>
          <a:xfrm flipH="1">
            <a:off x="818612" y="2852646"/>
            <a:ext cx="557349" cy="0"/>
          </a:xfrm>
          <a:prstGeom prst="straightConnector1">
            <a:avLst/>
          </a:prstGeom>
          <a:ln w="1905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5" name="Picture 4" descr="Text&#10;&#10;Description automatically generated with medium confidence">
            <a:extLst>
              <a:ext uri="{FF2B5EF4-FFF2-40B4-BE49-F238E27FC236}">
                <a16:creationId xmlns:a16="http://schemas.microsoft.com/office/drawing/2014/main" id="{44B144B6-5D65-FA4F-B385-16C7F431F3F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0894" y="6572250"/>
            <a:ext cx="1003575" cy="285750"/>
          </a:xfrm>
          <a:prstGeom prst="rect">
            <a:avLst/>
          </a:prstGeom>
        </p:spPr>
      </p:pic>
    </p:spTree>
    <p:extLst>
      <p:ext uri="{BB962C8B-B14F-4D97-AF65-F5344CB8AC3E}">
        <p14:creationId xmlns:p14="http://schemas.microsoft.com/office/powerpoint/2010/main" val="545092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E2D4-B812-46F0-93FF-C578E63BC057}"/>
              </a:ext>
            </a:extLst>
          </p:cNvPr>
          <p:cNvSpPr>
            <a:spLocks noGrp="1"/>
          </p:cNvSpPr>
          <p:nvPr>
            <p:ph type="title"/>
          </p:nvPr>
        </p:nvSpPr>
        <p:spPr/>
        <p:txBody>
          <a:bodyPr/>
          <a:lstStyle/>
          <a:p>
            <a:r>
              <a:rPr lang="en-US" sz="3200" dirty="0"/>
              <a:t>Muddy Creek at Westbourne HRT Facility – Background</a:t>
            </a:r>
          </a:p>
        </p:txBody>
      </p:sp>
      <p:sp>
        <p:nvSpPr>
          <p:cNvPr id="3" name="Slide Number Placeholder 2">
            <a:extLst>
              <a:ext uri="{FF2B5EF4-FFF2-40B4-BE49-F238E27FC236}">
                <a16:creationId xmlns:a16="http://schemas.microsoft.com/office/drawing/2014/main" id="{BABD958E-B064-43B4-8D66-18CD11F47474}"/>
              </a:ext>
            </a:extLst>
          </p:cNvPr>
          <p:cNvSpPr>
            <a:spLocks noGrp="1"/>
          </p:cNvSpPr>
          <p:nvPr>
            <p:ph type="sldNum" sz="quarter" idx="10"/>
          </p:nvPr>
        </p:nvSpPr>
        <p:spPr/>
        <p:txBody>
          <a:bodyPr/>
          <a:lstStyle/>
          <a:p>
            <a:fld id="{ABF72756-0213-4A1F-BBDA-2E3072667FD8}" type="slidenum">
              <a:rPr lang="en-US" smtClean="0"/>
              <a:pPr/>
              <a:t>8</a:t>
            </a:fld>
            <a:endParaRPr lang="en-US" dirty="0"/>
          </a:p>
        </p:txBody>
      </p:sp>
      <p:sp>
        <p:nvSpPr>
          <p:cNvPr id="4" name="Text Placeholder 3">
            <a:extLst>
              <a:ext uri="{FF2B5EF4-FFF2-40B4-BE49-F238E27FC236}">
                <a16:creationId xmlns:a16="http://schemas.microsoft.com/office/drawing/2014/main" id="{48284E5A-37B3-494B-B901-66300A15D416}"/>
              </a:ext>
            </a:extLst>
          </p:cNvPr>
          <p:cNvSpPr>
            <a:spLocks noGrp="1"/>
          </p:cNvSpPr>
          <p:nvPr>
            <p:ph type="body" sz="quarter" idx="12"/>
          </p:nvPr>
        </p:nvSpPr>
        <p:spPr/>
        <p:txBody>
          <a:bodyPr/>
          <a:lstStyle/>
          <a:p>
            <a:r>
              <a:rPr lang="en-US" sz="2000" dirty="0"/>
              <a:t>2018 Concerns</a:t>
            </a:r>
          </a:p>
        </p:txBody>
      </p:sp>
      <p:sp>
        <p:nvSpPr>
          <p:cNvPr id="7" name="Text Placeholder 6">
            <a:extLst>
              <a:ext uri="{FF2B5EF4-FFF2-40B4-BE49-F238E27FC236}">
                <a16:creationId xmlns:a16="http://schemas.microsoft.com/office/drawing/2014/main" id="{2C8A1EEB-9EDA-A37E-4396-8359DAD92635}"/>
              </a:ext>
            </a:extLst>
          </p:cNvPr>
          <p:cNvSpPr>
            <a:spLocks noGrp="1"/>
          </p:cNvSpPr>
          <p:nvPr>
            <p:ph type="body" sz="quarter" idx="13"/>
          </p:nvPr>
        </p:nvSpPr>
        <p:spPr>
          <a:xfrm>
            <a:off x="620486" y="1301431"/>
            <a:ext cx="10972800" cy="4870770"/>
          </a:xfrm>
        </p:spPr>
        <p:txBody>
          <a:bodyPr/>
          <a:lstStyle/>
          <a:p>
            <a:pPr>
              <a:spcBef>
                <a:spcPts val="0"/>
              </a:spcBef>
              <a:spcAft>
                <a:spcPts val="0"/>
              </a:spcAft>
            </a:pPr>
            <a:r>
              <a:rPr lang="en-US" dirty="0"/>
              <a:t>Increased incidence of SBUs upstream of HRT during extreme wet weather events</a:t>
            </a:r>
          </a:p>
          <a:p>
            <a:pPr>
              <a:spcBef>
                <a:spcPts val="0"/>
              </a:spcBef>
              <a:spcAft>
                <a:spcPts val="0"/>
              </a:spcAft>
            </a:pPr>
            <a:r>
              <a:rPr lang="en-US" dirty="0"/>
              <a:t>Reviewed existing documentation and worked with O&amp;M staff to understand existing facility issues</a:t>
            </a:r>
          </a:p>
        </p:txBody>
      </p:sp>
      <p:graphicFrame>
        <p:nvGraphicFramePr>
          <p:cNvPr id="6" name="Table 5">
            <a:extLst>
              <a:ext uri="{FF2B5EF4-FFF2-40B4-BE49-F238E27FC236}">
                <a16:creationId xmlns:a16="http://schemas.microsoft.com/office/drawing/2014/main" id="{CD7F428D-2482-4F90-8F91-98FB13E4981A}"/>
              </a:ext>
            </a:extLst>
          </p:cNvPr>
          <p:cNvGraphicFramePr>
            <a:graphicFrameLocks noGrp="1"/>
          </p:cNvGraphicFramePr>
          <p:nvPr>
            <p:extLst>
              <p:ext uri="{D42A27DB-BD31-4B8C-83A1-F6EECF244321}">
                <p14:modId xmlns:p14="http://schemas.microsoft.com/office/powerpoint/2010/main" val="444785144"/>
              </p:ext>
            </p:extLst>
          </p:nvPr>
        </p:nvGraphicFramePr>
        <p:xfrm>
          <a:off x="920547" y="1911348"/>
          <a:ext cx="10350906" cy="4660902"/>
        </p:xfrm>
        <a:graphic>
          <a:graphicData uri="http://schemas.openxmlformats.org/drawingml/2006/table">
            <a:tbl>
              <a:tblPr firstRow="1" firstCol="1" bandRow="1">
                <a:tableStyleId>{5C22544A-7EE6-4342-B048-85BDC9FD1C3A}</a:tableStyleId>
              </a:tblPr>
              <a:tblGrid>
                <a:gridCol w="2980600">
                  <a:extLst>
                    <a:ext uri="{9D8B030D-6E8A-4147-A177-3AD203B41FA5}">
                      <a16:colId xmlns:a16="http://schemas.microsoft.com/office/drawing/2014/main" val="137277272"/>
                    </a:ext>
                  </a:extLst>
                </a:gridCol>
                <a:gridCol w="7370306">
                  <a:extLst>
                    <a:ext uri="{9D8B030D-6E8A-4147-A177-3AD203B41FA5}">
                      <a16:colId xmlns:a16="http://schemas.microsoft.com/office/drawing/2014/main" val="2013978499"/>
                    </a:ext>
                  </a:extLst>
                </a:gridCol>
              </a:tblGrid>
              <a:tr h="360660">
                <a:tc>
                  <a:txBody>
                    <a:bodyPr/>
                    <a:lstStyle/>
                    <a:p>
                      <a:pPr marL="0" marR="0" algn="ctr">
                        <a:lnSpc>
                          <a:spcPts val="1100"/>
                        </a:lnSpc>
                        <a:spcBef>
                          <a:spcPts val="0"/>
                        </a:spcBef>
                        <a:spcAft>
                          <a:spcPts val="0"/>
                        </a:spcAft>
                      </a:pPr>
                      <a:r>
                        <a:rPr lang="en-US" sz="1300" dirty="0">
                          <a:effectLst/>
                        </a:rPr>
                        <a:t>Equipment</a:t>
                      </a:r>
                      <a:endParaRPr lang="en-US" sz="1300" b="1" dirty="0">
                        <a:effectLst/>
                        <a:latin typeface="Arial" panose="020B0604020202020204" pitchFamily="34" charset="0"/>
                        <a:ea typeface="MS Mincho" panose="02020609040205080304" pitchFamily="49" charset="-128"/>
                      </a:endParaRPr>
                    </a:p>
                  </a:txBody>
                  <a:tcPr marL="56047" marR="56047" marT="0" marB="0" anchor="ctr"/>
                </a:tc>
                <a:tc>
                  <a:txBody>
                    <a:bodyPr/>
                    <a:lstStyle/>
                    <a:p>
                      <a:pPr marL="0" marR="0" algn="ctr">
                        <a:lnSpc>
                          <a:spcPts val="1100"/>
                        </a:lnSpc>
                        <a:spcBef>
                          <a:spcPts val="0"/>
                        </a:spcBef>
                        <a:spcAft>
                          <a:spcPts val="0"/>
                        </a:spcAft>
                        <a:tabLst>
                          <a:tab pos="400050" algn="l"/>
                        </a:tabLst>
                      </a:pPr>
                      <a:r>
                        <a:rPr lang="en-US" sz="1300" dirty="0">
                          <a:effectLst/>
                        </a:rPr>
                        <a:t> Facility Issues</a:t>
                      </a:r>
                      <a:endParaRPr lang="en-US" sz="1300" b="1" dirty="0">
                        <a:effectLst/>
                        <a:latin typeface="Arial" panose="020B0604020202020204" pitchFamily="34" charset="0"/>
                        <a:ea typeface="MS Mincho" panose="02020609040205080304" pitchFamily="49" charset="-128"/>
                      </a:endParaRPr>
                    </a:p>
                  </a:txBody>
                  <a:tcPr marL="56047" marR="56047" marT="0" marB="0" anchor="ctr"/>
                </a:tc>
                <a:extLst>
                  <a:ext uri="{0D108BD9-81ED-4DB2-BD59-A6C34878D82A}">
                    <a16:rowId xmlns:a16="http://schemas.microsoft.com/office/drawing/2014/main" val="269164183"/>
                  </a:ext>
                </a:extLst>
              </a:tr>
              <a:tr h="497809">
                <a:tc>
                  <a:txBody>
                    <a:bodyPr/>
                    <a:lstStyle/>
                    <a:p>
                      <a:pPr marL="0" marR="0">
                        <a:lnSpc>
                          <a:spcPts val="1400"/>
                        </a:lnSpc>
                        <a:spcBef>
                          <a:spcPts val="200"/>
                        </a:spcBef>
                        <a:spcAft>
                          <a:spcPts val="200"/>
                        </a:spcAft>
                      </a:pPr>
                      <a:r>
                        <a:rPr lang="en-US" sz="1400" dirty="0">
                          <a:effectLst/>
                        </a:rPr>
                        <a:t>Diversion Chamber</a:t>
                      </a:r>
                      <a:endParaRPr lang="en-US" sz="1400" dirty="0">
                        <a:effectLst/>
                        <a:latin typeface="Arial" panose="020B0604020202020204" pitchFamily="34" charset="0"/>
                        <a:ea typeface="MS Mincho" panose="02020609040205080304" pitchFamily="49" charset="-128"/>
                      </a:endParaRPr>
                    </a:p>
                  </a:txBody>
                  <a:tcPr marL="56047" marR="56047" marT="0" marB="0" anchor="ctr"/>
                </a:tc>
                <a:tc>
                  <a:txBody>
                    <a:bodyPr/>
                    <a:lstStyle/>
                    <a:p>
                      <a:pPr marL="342900" marR="0" lvl="0" indent="-342900" algn="l">
                        <a:lnSpc>
                          <a:spcPts val="1400"/>
                        </a:lnSpc>
                        <a:spcBef>
                          <a:spcPts val="200"/>
                        </a:spcBef>
                        <a:spcAft>
                          <a:spcPts val="200"/>
                        </a:spcAft>
                        <a:buFont typeface="Symbol" panose="05050102010706020507" pitchFamily="18" charset="2"/>
                        <a:buChar char=""/>
                      </a:pPr>
                      <a:r>
                        <a:rPr lang="en-US" sz="1400" dirty="0">
                          <a:effectLst/>
                        </a:rPr>
                        <a:t>Coarse bar rack had potential to blind during peak flow</a:t>
                      </a:r>
                    </a:p>
                    <a:p>
                      <a:pPr marL="342900" marR="0" lvl="0" indent="-342900" algn="l">
                        <a:lnSpc>
                          <a:spcPts val="1400"/>
                        </a:lnSpc>
                        <a:spcBef>
                          <a:spcPts val="200"/>
                        </a:spcBef>
                        <a:spcAft>
                          <a:spcPts val="200"/>
                        </a:spcAft>
                        <a:buFont typeface="Symbol" panose="05050102010706020507" pitchFamily="18" charset="2"/>
                        <a:buChar char=""/>
                      </a:pPr>
                      <a:r>
                        <a:rPr lang="en-US" sz="1400" dirty="0">
                          <a:effectLst/>
                        </a:rPr>
                        <a:t>Fixed diversion wall could not be adjusted</a:t>
                      </a:r>
                    </a:p>
                  </a:txBody>
                  <a:tcPr marL="56047" marR="56047" marT="0" marB="0" anchor="ctr"/>
                </a:tc>
                <a:extLst>
                  <a:ext uri="{0D108BD9-81ED-4DB2-BD59-A6C34878D82A}">
                    <a16:rowId xmlns:a16="http://schemas.microsoft.com/office/drawing/2014/main" val="269293896"/>
                  </a:ext>
                </a:extLst>
              </a:tr>
              <a:tr h="590207">
                <a:tc>
                  <a:txBody>
                    <a:bodyPr/>
                    <a:lstStyle/>
                    <a:p>
                      <a:pPr marL="0" marR="0">
                        <a:lnSpc>
                          <a:spcPts val="1400"/>
                        </a:lnSpc>
                        <a:spcBef>
                          <a:spcPts val="200"/>
                        </a:spcBef>
                        <a:spcAft>
                          <a:spcPts val="200"/>
                        </a:spcAft>
                      </a:pPr>
                      <a:r>
                        <a:rPr lang="en-US" sz="1400" dirty="0">
                          <a:effectLst/>
                        </a:rPr>
                        <a:t>Underflow Regulating Gate</a:t>
                      </a:r>
                      <a:endParaRPr lang="en-US" sz="1400" dirty="0">
                        <a:effectLst/>
                        <a:latin typeface="Arial" panose="020B0604020202020204" pitchFamily="34" charset="0"/>
                        <a:ea typeface="MS Mincho" panose="02020609040205080304" pitchFamily="49" charset="-128"/>
                      </a:endParaRPr>
                    </a:p>
                  </a:txBody>
                  <a:tcPr marL="56047" marR="56047" marT="0" marB="0" anchor="ctr"/>
                </a:tc>
                <a:tc>
                  <a:txBody>
                    <a:bodyPr/>
                    <a:lstStyle/>
                    <a:p>
                      <a:pPr marL="342900" marR="0" lvl="0" indent="-342900" algn="l" defTabSz="457200" rtl="0" eaLnBrk="1" fontAlgn="auto" latinLnBrk="0" hangingPunct="1">
                        <a:lnSpc>
                          <a:spcPts val="1400"/>
                        </a:lnSpc>
                        <a:spcBef>
                          <a:spcPts val="200"/>
                        </a:spcBef>
                        <a:spcAft>
                          <a:spcPts val="200"/>
                        </a:spcAft>
                        <a:buClrTx/>
                        <a:buSzTx/>
                        <a:buFont typeface="Symbol" panose="05050102010706020507" pitchFamily="18" charset="2"/>
                        <a:buChar char=""/>
                        <a:tabLst/>
                        <a:defRPr/>
                      </a:pPr>
                      <a:r>
                        <a:rPr lang="en-US" sz="1400" dirty="0">
                          <a:effectLst/>
                          <a:latin typeface="Arial" panose="020B0604020202020204" pitchFamily="34" charset="0"/>
                          <a:ea typeface="MS Mincho" panose="02020609040205080304" pitchFamily="49" charset="-128"/>
                        </a:rPr>
                        <a:t>Passive float-controlled slide gate, no ability to modulate with downstream capacity</a:t>
                      </a:r>
                    </a:p>
                    <a:p>
                      <a:pPr marL="342900" marR="0" lvl="0" indent="-342900" algn="l">
                        <a:lnSpc>
                          <a:spcPts val="1400"/>
                        </a:lnSpc>
                        <a:spcBef>
                          <a:spcPts val="200"/>
                        </a:spcBef>
                        <a:spcAft>
                          <a:spcPts val="200"/>
                        </a:spcAft>
                        <a:buFont typeface="Symbol" panose="05050102010706020507" pitchFamily="18" charset="2"/>
                        <a:buChar char=""/>
                      </a:pPr>
                      <a:r>
                        <a:rPr lang="en-US" sz="1400" dirty="0">
                          <a:effectLst/>
                        </a:rPr>
                        <a:t>Debris could catch on float and jam slide gate open</a:t>
                      </a:r>
                    </a:p>
                  </a:txBody>
                  <a:tcPr marL="56047" marR="56047" marT="0" marB="0" anchor="ctr"/>
                </a:tc>
                <a:extLst>
                  <a:ext uri="{0D108BD9-81ED-4DB2-BD59-A6C34878D82A}">
                    <a16:rowId xmlns:a16="http://schemas.microsoft.com/office/drawing/2014/main" val="857854540"/>
                  </a:ext>
                </a:extLst>
              </a:tr>
              <a:tr h="477586">
                <a:tc>
                  <a:txBody>
                    <a:bodyPr/>
                    <a:lstStyle/>
                    <a:p>
                      <a:pPr marL="0" marR="0">
                        <a:lnSpc>
                          <a:spcPts val="1400"/>
                        </a:lnSpc>
                        <a:spcBef>
                          <a:spcPts val="200"/>
                        </a:spcBef>
                        <a:spcAft>
                          <a:spcPts val="200"/>
                        </a:spcAft>
                      </a:pPr>
                      <a:r>
                        <a:rPr lang="en-US" sz="1400" dirty="0">
                          <a:effectLst/>
                        </a:rPr>
                        <a:t>Settling and Disinfection Tanks</a:t>
                      </a:r>
                      <a:endParaRPr lang="en-US" sz="1400" dirty="0">
                        <a:effectLst/>
                        <a:latin typeface="Arial" panose="020B0604020202020204" pitchFamily="34" charset="0"/>
                        <a:ea typeface="MS Mincho" panose="02020609040205080304" pitchFamily="49" charset="-128"/>
                      </a:endParaRPr>
                    </a:p>
                  </a:txBody>
                  <a:tcPr marL="56047" marR="56047" marT="0" marB="0" anchor="ctr"/>
                </a:tc>
                <a:tc>
                  <a:txBody>
                    <a:bodyPr/>
                    <a:lstStyle/>
                    <a:p>
                      <a:pPr marL="342900" marR="0" lvl="0" indent="-342900" algn="l">
                        <a:lnSpc>
                          <a:spcPts val="1400"/>
                        </a:lnSpc>
                        <a:spcBef>
                          <a:spcPts val="200"/>
                        </a:spcBef>
                        <a:spcAft>
                          <a:spcPts val="200"/>
                        </a:spcAft>
                        <a:buFont typeface="Symbol" panose="05050102010706020507" pitchFamily="18" charset="2"/>
                        <a:buChar char=""/>
                      </a:pPr>
                      <a:r>
                        <a:rPr lang="en-US" sz="1400" dirty="0">
                          <a:effectLst/>
                        </a:rPr>
                        <a:t>Potential for short circuiting in unbaffled tanks</a:t>
                      </a:r>
                      <a:endParaRPr lang="en-US" sz="1400" dirty="0">
                        <a:effectLst/>
                        <a:latin typeface="Arial" panose="020B0604020202020204" pitchFamily="34" charset="0"/>
                        <a:ea typeface="MS Mincho" panose="02020609040205080304" pitchFamily="49" charset="-128"/>
                      </a:endParaRPr>
                    </a:p>
                  </a:txBody>
                  <a:tcPr marL="56047" marR="56047" marT="0" marB="0" anchor="ctr"/>
                </a:tc>
                <a:extLst>
                  <a:ext uri="{0D108BD9-81ED-4DB2-BD59-A6C34878D82A}">
                    <a16:rowId xmlns:a16="http://schemas.microsoft.com/office/drawing/2014/main" val="1838157161"/>
                  </a:ext>
                </a:extLst>
              </a:tr>
              <a:tr h="561523">
                <a:tc>
                  <a:txBody>
                    <a:bodyPr/>
                    <a:lstStyle/>
                    <a:p>
                      <a:pPr marL="0" marR="0">
                        <a:lnSpc>
                          <a:spcPts val="1400"/>
                        </a:lnSpc>
                        <a:spcBef>
                          <a:spcPts val="200"/>
                        </a:spcBef>
                        <a:spcAft>
                          <a:spcPts val="200"/>
                        </a:spcAft>
                      </a:pPr>
                      <a:r>
                        <a:rPr lang="en-US" sz="1400" dirty="0">
                          <a:effectLst/>
                        </a:rPr>
                        <a:t>Chemical Storage and</a:t>
                      </a:r>
                    </a:p>
                    <a:p>
                      <a:pPr marL="0" marR="0">
                        <a:lnSpc>
                          <a:spcPts val="1400"/>
                        </a:lnSpc>
                        <a:spcBef>
                          <a:spcPts val="200"/>
                        </a:spcBef>
                        <a:spcAft>
                          <a:spcPts val="200"/>
                        </a:spcAft>
                      </a:pPr>
                      <a:r>
                        <a:rPr lang="en-US" sz="1400" dirty="0">
                          <a:effectLst/>
                        </a:rPr>
                        <a:t>Feed Systems</a:t>
                      </a:r>
                      <a:endParaRPr lang="en-US" sz="1400" dirty="0">
                        <a:effectLst/>
                        <a:latin typeface="Arial" panose="020B0604020202020204" pitchFamily="34" charset="0"/>
                        <a:ea typeface="MS Mincho" panose="02020609040205080304" pitchFamily="49" charset="-128"/>
                      </a:endParaRPr>
                    </a:p>
                  </a:txBody>
                  <a:tcPr marL="56047" marR="56047" marT="0" marB="0" anchor="ctr"/>
                </a:tc>
                <a:tc>
                  <a:txBody>
                    <a:bodyPr/>
                    <a:lstStyle/>
                    <a:p>
                      <a:pPr marL="342900" marR="0" lvl="0" indent="-342900" algn="l">
                        <a:lnSpc>
                          <a:spcPts val="1400"/>
                        </a:lnSpc>
                        <a:spcBef>
                          <a:spcPts val="200"/>
                        </a:spcBef>
                        <a:spcAft>
                          <a:spcPts val="200"/>
                        </a:spcAft>
                        <a:buFont typeface="Symbol" panose="05050102010706020507" pitchFamily="18" charset="2"/>
                        <a:buChar char=""/>
                      </a:pPr>
                      <a:r>
                        <a:rPr lang="en-US" sz="1400" dirty="0">
                          <a:effectLst/>
                        </a:rPr>
                        <a:t>Dosing was not controlled without accurate flow metering</a:t>
                      </a:r>
                    </a:p>
                    <a:p>
                      <a:pPr marL="342900" marR="0" lvl="0" indent="-342900" algn="l">
                        <a:lnSpc>
                          <a:spcPts val="1400"/>
                        </a:lnSpc>
                        <a:spcBef>
                          <a:spcPts val="200"/>
                        </a:spcBef>
                        <a:spcAft>
                          <a:spcPts val="200"/>
                        </a:spcAft>
                        <a:buFont typeface="Symbol" panose="05050102010706020507" pitchFamily="18" charset="2"/>
                        <a:buChar char=""/>
                      </a:pPr>
                      <a:r>
                        <a:rPr lang="en-US" sz="1400" dirty="0">
                          <a:effectLst/>
                          <a:latin typeface="Arial" panose="020B0604020202020204" pitchFamily="34" charset="0"/>
                          <a:ea typeface="MS Mincho" panose="02020609040205080304" pitchFamily="49" charset="-128"/>
                        </a:rPr>
                        <a:t>Disinfection (chlorination) injection point in second settling tank</a:t>
                      </a:r>
                    </a:p>
                  </a:txBody>
                  <a:tcPr marL="56047" marR="56047" marT="0" marB="0" anchor="ctr"/>
                </a:tc>
                <a:extLst>
                  <a:ext uri="{0D108BD9-81ED-4DB2-BD59-A6C34878D82A}">
                    <a16:rowId xmlns:a16="http://schemas.microsoft.com/office/drawing/2014/main" val="2005910481"/>
                  </a:ext>
                </a:extLst>
              </a:tr>
              <a:tr h="743667">
                <a:tc>
                  <a:txBody>
                    <a:bodyPr/>
                    <a:lstStyle/>
                    <a:p>
                      <a:pPr marL="0" marR="0">
                        <a:lnSpc>
                          <a:spcPts val="1400"/>
                        </a:lnSpc>
                        <a:spcBef>
                          <a:spcPts val="200"/>
                        </a:spcBef>
                        <a:spcAft>
                          <a:spcPts val="200"/>
                        </a:spcAft>
                      </a:pPr>
                      <a:r>
                        <a:rPr lang="en-US" sz="1400" dirty="0">
                          <a:effectLst/>
                        </a:rPr>
                        <a:t>Settling Tank Effluent Fine Screening</a:t>
                      </a:r>
                      <a:endParaRPr lang="en-US" sz="1400" dirty="0">
                        <a:effectLst/>
                        <a:latin typeface="Arial" panose="020B0604020202020204" pitchFamily="34" charset="0"/>
                        <a:ea typeface="MS Mincho" panose="02020609040205080304" pitchFamily="49" charset="-128"/>
                      </a:endParaRPr>
                    </a:p>
                  </a:txBody>
                  <a:tcPr marL="56047" marR="56047" marT="0" marB="0" anchor="ctr"/>
                </a:tc>
                <a:tc>
                  <a:txBody>
                    <a:bodyPr/>
                    <a:lstStyle/>
                    <a:p>
                      <a:pPr marL="342900" marR="0" lvl="0" indent="-342900" algn="l" defTabSz="457200" rtl="0" eaLnBrk="1" fontAlgn="auto" latinLnBrk="0" hangingPunct="1">
                        <a:lnSpc>
                          <a:spcPts val="1400"/>
                        </a:lnSpc>
                        <a:spcBef>
                          <a:spcPts val="200"/>
                        </a:spcBef>
                        <a:spcAft>
                          <a:spcPts val="200"/>
                        </a:spcAft>
                        <a:buClrTx/>
                        <a:buSzTx/>
                        <a:buFont typeface="Symbol" panose="05050102010706020507" pitchFamily="18" charset="2"/>
                        <a:buChar char=""/>
                        <a:tabLst/>
                        <a:defRPr/>
                      </a:pPr>
                      <a:r>
                        <a:rPr lang="en-US" sz="1400" dirty="0">
                          <a:effectLst/>
                        </a:rPr>
                        <a:t>Vertical screen blinded rapidly during wet weather events</a:t>
                      </a:r>
                    </a:p>
                    <a:p>
                      <a:pPr marL="342900" marR="0" lvl="0" indent="-342900" algn="l">
                        <a:lnSpc>
                          <a:spcPts val="1400"/>
                        </a:lnSpc>
                        <a:spcBef>
                          <a:spcPts val="200"/>
                        </a:spcBef>
                        <a:spcAft>
                          <a:spcPts val="200"/>
                        </a:spcAft>
                        <a:buFont typeface="Symbol" panose="05050102010706020507" pitchFamily="18" charset="2"/>
                        <a:buChar char=""/>
                      </a:pPr>
                      <a:r>
                        <a:rPr lang="en-US" sz="1400" dirty="0">
                          <a:effectLst/>
                        </a:rPr>
                        <a:t>Screenings pump does not pull all floatables – requires vactor removal</a:t>
                      </a:r>
                    </a:p>
                    <a:p>
                      <a:pPr marL="342900" marR="0" lvl="0" indent="-342900" algn="l">
                        <a:lnSpc>
                          <a:spcPts val="1400"/>
                        </a:lnSpc>
                        <a:spcBef>
                          <a:spcPts val="200"/>
                        </a:spcBef>
                        <a:spcAft>
                          <a:spcPts val="200"/>
                        </a:spcAft>
                        <a:buFont typeface="Symbol" panose="05050102010706020507" pitchFamily="18" charset="2"/>
                        <a:buChar char=""/>
                      </a:pPr>
                      <a:r>
                        <a:rPr lang="en-US" sz="1400" dirty="0">
                          <a:effectLst/>
                        </a:rPr>
                        <a:t>Screens washed down after each event to prevent film buildup &amp; caking</a:t>
                      </a:r>
                      <a:endParaRPr lang="en-US" sz="1400" dirty="0">
                        <a:effectLst/>
                        <a:latin typeface="Arial" panose="020B0604020202020204" pitchFamily="34" charset="0"/>
                        <a:ea typeface="MS Mincho" panose="02020609040205080304" pitchFamily="49" charset="-128"/>
                      </a:endParaRPr>
                    </a:p>
                  </a:txBody>
                  <a:tcPr marL="56047" marR="56047" marT="0" marB="0" anchor="ctr"/>
                </a:tc>
                <a:extLst>
                  <a:ext uri="{0D108BD9-81ED-4DB2-BD59-A6C34878D82A}">
                    <a16:rowId xmlns:a16="http://schemas.microsoft.com/office/drawing/2014/main" val="2554637751"/>
                  </a:ext>
                </a:extLst>
              </a:tr>
              <a:tr h="792590">
                <a:tc>
                  <a:txBody>
                    <a:bodyPr/>
                    <a:lstStyle/>
                    <a:p>
                      <a:pPr marL="0" marR="0">
                        <a:lnSpc>
                          <a:spcPts val="1400"/>
                        </a:lnSpc>
                        <a:spcBef>
                          <a:spcPts val="200"/>
                        </a:spcBef>
                        <a:spcAft>
                          <a:spcPts val="200"/>
                        </a:spcAft>
                      </a:pPr>
                      <a:r>
                        <a:rPr lang="en-US" sz="1400" dirty="0">
                          <a:effectLst/>
                        </a:rPr>
                        <a:t>Bypass Bending Weir and</a:t>
                      </a:r>
                    </a:p>
                    <a:p>
                      <a:pPr marL="0" marR="0">
                        <a:lnSpc>
                          <a:spcPts val="1400"/>
                        </a:lnSpc>
                        <a:spcBef>
                          <a:spcPts val="200"/>
                        </a:spcBef>
                        <a:spcAft>
                          <a:spcPts val="200"/>
                        </a:spcAft>
                      </a:pPr>
                      <a:r>
                        <a:rPr lang="en-US" sz="1400" dirty="0">
                          <a:effectLst/>
                        </a:rPr>
                        <a:t>Fine Screening</a:t>
                      </a:r>
                      <a:endParaRPr lang="en-US" sz="1400" dirty="0">
                        <a:effectLst/>
                        <a:latin typeface="Arial" panose="020B0604020202020204" pitchFamily="34" charset="0"/>
                        <a:ea typeface="MS Mincho" panose="02020609040205080304" pitchFamily="49" charset="-128"/>
                      </a:endParaRPr>
                    </a:p>
                  </a:txBody>
                  <a:tcPr marL="56047" marR="56047" marT="0" marB="0" anchor="ctr"/>
                </a:tc>
                <a:tc>
                  <a:txBody>
                    <a:bodyPr/>
                    <a:lstStyle/>
                    <a:p>
                      <a:pPr marL="342900" marR="0" lvl="0" indent="-342900" algn="l">
                        <a:lnSpc>
                          <a:spcPts val="1400"/>
                        </a:lnSpc>
                        <a:spcBef>
                          <a:spcPts val="200"/>
                        </a:spcBef>
                        <a:spcAft>
                          <a:spcPts val="200"/>
                        </a:spcAft>
                        <a:buFont typeface="Symbol" panose="05050102010706020507" pitchFamily="18" charset="2"/>
                        <a:buChar char=""/>
                      </a:pPr>
                      <a:r>
                        <a:rPr lang="en-US" sz="1400" dirty="0">
                          <a:effectLst/>
                        </a:rPr>
                        <a:t>Mechanical screen blinded rapidly during wet weather events and required cleaning</a:t>
                      </a:r>
                    </a:p>
                    <a:p>
                      <a:pPr marL="342900" marR="0" lvl="0" indent="-342900" algn="l">
                        <a:lnSpc>
                          <a:spcPts val="1400"/>
                        </a:lnSpc>
                        <a:spcBef>
                          <a:spcPts val="200"/>
                        </a:spcBef>
                        <a:spcAft>
                          <a:spcPts val="200"/>
                        </a:spcAft>
                        <a:buFont typeface="Symbol" panose="05050102010706020507" pitchFamily="18" charset="2"/>
                        <a:buChar char=""/>
                      </a:pPr>
                      <a:r>
                        <a:rPr lang="en-US" sz="1400" dirty="0">
                          <a:effectLst/>
                        </a:rPr>
                        <a:t>Bending weir was frequently inoperable with hydraulic system issues</a:t>
                      </a:r>
                    </a:p>
                    <a:p>
                      <a:pPr marL="342900" marR="0" lvl="0" indent="-342900" algn="l">
                        <a:lnSpc>
                          <a:spcPts val="1400"/>
                        </a:lnSpc>
                        <a:spcBef>
                          <a:spcPts val="200"/>
                        </a:spcBef>
                        <a:spcAft>
                          <a:spcPts val="200"/>
                        </a:spcAft>
                        <a:buFont typeface="Symbol" panose="05050102010706020507" pitchFamily="18" charset="2"/>
                        <a:buChar char=""/>
                      </a:pPr>
                      <a:r>
                        <a:rPr lang="en-US" sz="1400" dirty="0">
                          <a:effectLst/>
                          <a:latin typeface="Arial" panose="020B0604020202020204" pitchFamily="34" charset="0"/>
                          <a:ea typeface="MS Mincho" panose="02020609040205080304" pitchFamily="49" charset="-128"/>
                        </a:rPr>
                        <a:t>Bypass flow exhibited hydraulic jump and reduced capacity</a:t>
                      </a:r>
                    </a:p>
                  </a:txBody>
                  <a:tcPr marL="56047" marR="56047" marT="0" marB="0" anchor="ctr"/>
                </a:tc>
                <a:extLst>
                  <a:ext uri="{0D108BD9-81ED-4DB2-BD59-A6C34878D82A}">
                    <a16:rowId xmlns:a16="http://schemas.microsoft.com/office/drawing/2014/main" val="887548275"/>
                  </a:ext>
                </a:extLst>
              </a:tr>
              <a:tr h="636860">
                <a:tc>
                  <a:txBody>
                    <a:bodyPr/>
                    <a:lstStyle/>
                    <a:p>
                      <a:pPr marL="0" marR="0">
                        <a:lnSpc>
                          <a:spcPts val="1400"/>
                        </a:lnSpc>
                        <a:spcBef>
                          <a:spcPts val="200"/>
                        </a:spcBef>
                        <a:spcAft>
                          <a:spcPts val="200"/>
                        </a:spcAft>
                      </a:pPr>
                      <a:r>
                        <a:rPr lang="en-US" sz="1400" dirty="0">
                          <a:effectLst/>
                        </a:rPr>
                        <a:t>Instrumentation and Control</a:t>
                      </a:r>
                      <a:endParaRPr lang="en-US" sz="1400" dirty="0">
                        <a:effectLst/>
                        <a:latin typeface="Arial" panose="020B0604020202020204" pitchFamily="34" charset="0"/>
                        <a:ea typeface="MS Mincho" panose="02020609040205080304" pitchFamily="49" charset="-128"/>
                      </a:endParaRPr>
                    </a:p>
                  </a:txBody>
                  <a:tcPr marL="56047" marR="56047" marT="0" marB="0" anchor="ctr"/>
                </a:tc>
                <a:tc>
                  <a:txBody>
                    <a:bodyPr/>
                    <a:lstStyle/>
                    <a:p>
                      <a:pPr marL="342900" marR="0" lvl="0" indent="-342900" algn="l" defTabSz="411475" rtl="0" eaLnBrk="1" fontAlgn="auto" latinLnBrk="0" hangingPunct="1">
                        <a:lnSpc>
                          <a:spcPts val="1400"/>
                        </a:lnSpc>
                        <a:spcBef>
                          <a:spcPts val="200"/>
                        </a:spcBef>
                        <a:spcAft>
                          <a:spcPts val="200"/>
                        </a:spcAft>
                        <a:buClrTx/>
                        <a:buSzTx/>
                        <a:buFont typeface="Symbol" panose="05050102010706020507" pitchFamily="18" charset="2"/>
                        <a:buChar char=""/>
                        <a:tabLst/>
                        <a:defRPr/>
                      </a:pPr>
                      <a:r>
                        <a:rPr lang="en-US" sz="1400" dirty="0">
                          <a:effectLst/>
                        </a:rPr>
                        <a:t>Limited flow measurement capability and measurements inaccurate</a:t>
                      </a:r>
                    </a:p>
                    <a:p>
                      <a:pPr marL="342900" marR="0" lvl="0" indent="-342900" algn="l">
                        <a:lnSpc>
                          <a:spcPts val="1400"/>
                        </a:lnSpc>
                        <a:spcBef>
                          <a:spcPts val="200"/>
                        </a:spcBef>
                        <a:spcAft>
                          <a:spcPts val="200"/>
                        </a:spcAft>
                        <a:buFont typeface="Symbol" panose="05050102010706020507" pitchFamily="18" charset="2"/>
                        <a:buChar char=""/>
                      </a:pPr>
                      <a:r>
                        <a:rPr lang="en-US" sz="1400" dirty="0">
                          <a:effectLst/>
                        </a:rPr>
                        <a:t>Limited remote monitoring and control capability</a:t>
                      </a:r>
                    </a:p>
                  </a:txBody>
                  <a:tcPr marL="56047" marR="56047" marT="0" marB="0" anchor="ctr"/>
                </a:tc>
                <a:extLst>
                  <a:ext uri="{0D108BD9-81ED-4DB2-BD59-A6C34878D82A}">
                    <a16:rowId xmlns:a16="http://schemas.microsoft.com/office/drawing/2014/main" val="3283836624"/>
                  </a:ext>
                </a:extLst>
              </a:tr>
            </a:tbl>
          </a:graphicData>
        </a:graphic>
      </p:graphicFrame>
      <p:pic>
        <p:nvPicPr>
          <p:cNvPr id="5" name="Picture 4" descr="Text&#10;&#10;Description automatically generated with medium confidence">
            <a:extLst>
              <a:ext uri="{FF2B5EF4-FFF2-40B4-BE49-F238E27FC236}">
                <a16:creationId xmlns:a16="http://schemas.microsoft.com/office/drawing/2014/main" id="{1E3F011E-1138-87BB-63F0-1F37C7940D3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0894" y="6572250"/>
            <a:ext cx="1003575" cy="285750"/>
          </a:xfrm>
          <a:prstGeom prst="rect">
            <a:avLst/>
          </a:prstGeom>
        </p:spPr>
      </p:pic>
    </p:spTree>
    <p:extLst>
      <p:ext uri="{BB962C8B-B14F-4D97-AF65-F5344CB8AC3E}">
        <p14:creationId xmlns:p14="http://schemas.microsoft.com/office/powerpoint/2010/main" val="3811894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Title 369">
            <a:extLst>
              <a:ext uri="{FF2B5EF4-FFF2-40B4-BE49-F238E27FC236}">
                <a16:creationId xmlns:a16="http://schemas.microsoft.com/office/drawing/2014/main" id="{6E832C99-7103-41AC-8965-3A8F9B942F56}"/>
              </a:ext>
            </a:extLst>
          </p:cNvPr>
          <p:cNvSpPr>
            <a:spLocks noGrp="1"/>
          </p:cNvSpPr>
          <p:nvPr>
            <p:ph type="title"/>
          </p:nvPr>
        </p:nvSpPr>
        <p:spPr/>
        <p:txBody>
          <a:bodyPr/>
          <a:lstStyle/>
          <a:p>
            <a:r>
              <a:rPr lang="en-US" dirty="0"/>
              <a:t>Improvements Project Objectives</a:t>
            </a:r>
          </a:p>
        </p:txBody>
      </p:sp>
      <p:sp>
        <p:nvSpPr>
          <p:cNvPr id="2" name="Slide Number Placeholder 1">
            <a:extLst>
              <a:ext uri="{FF2B5EF4-FFF2-40B4-BE49-F238E27FC236}">
                <a16:creationId xmlns:a16="http://schemas.microsoft.com/office/drawing/2014/main" id="{2BD8CC65-ADB2-4A75-A170-C0E16E73C3CA}"/>
              </a:ext>
            </a:extLst>
          </p:cNvPr>
          <p:cNvSpPr>
            <a:spLocks noGrp="1"/>
          </p:cNvSpPr>
          <p:nvPr>
            <p:ph type="sldNum" sz="quarter" idx="13"/>
          </p:nvPr>
        </p:nvSpPr>
        <p:spPr/>
        <p:txBody>
          <a:bodyPr/>
          <a:lstStyle/>
          <a:p>
            <a:fld id="{ABF72756-0213-4A1F-BBDA-2E3072667FD8}" type="slidenum">
              <a:rPr lang="en-US" smtClean="0"/>
              <a:pPr/>
              <a:t>9</a:t>
            </a:fld>
            <a:endParaRPr lang="en-US" dirty="0"/>
          </a:p>
        </p:txBody>
      </p:sp>
    </p:spTree>
    <p:extLst>
      <p:ext uri="{BB962C8B-B14F-4D97-AF65-F5344CB8AC3E}">
        <p14:creationId xmlns:p14="http://schemas.microsoft.com/office/powerpoint/2010/main" val="1603567031"/>
      </p:ext>
    </p:extLst>
  </p:cSld>
  <p:clrMapOvr>
    <a:masterClrMapping/>
  </p:clrMapOvr>
</p:sld>
</file>

<file path=ppt/theme/theme1.xml><?xml version="1.0" encoding="utf-8"?>
<a:theme xmlns:a="http://schemas.openxmlformats.org/drawingml/2006/main" name="Hazen">
  <a:themeElements>
    <a:clrScheme name="Hazen 2017">
      <a:dk1>
        <a:srgbClr val="000000"/>
      </a:dk1>
      <a:lt1>
        <a:srgbClr val="FFFFFF"/>
      </a:lt1>
      <a:dk2>
        <a:srgbClr val="F26531"/>
      </a:dk2>
      <a:lt2>
        <a:srgbClr val="CBC49D"/>
      </a:lt2>
      <a:accent1>
        <a:srgbClr val="395173"/>
      </a:accent1>
      <a:accent2>
        <a:srgbClr val="75AAAF"/>
      </a:accent2>
      <a:accent3>
        <a:srgbClr val="698651"/>
      </a:accent3>
      <a:accent4>
        <a:srgbClr val="D99A4B"/>
      </a:accent4>
      <a:accent5>
        <a:srgbClr val="8D3824"/>
      </a:accent5>
      <a:accent6>
        <a:srgbClr val="808285"/>
      </a:accent6>
      <a:hlink>
        <a:srgbClr val="0563C1"/>
      </a:hlink>
      <a:folHlink>
        <a:srgbClr val="9933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accent6"/>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rIns="0" rtlCol="0">
        <a:spAutoFit/>
      </a:bodyPr>
      <a:lstStyle>
        <a:defPPr algn="l">
          <a:defRPr sz="1600" dirty="0" smtClean="0">
            <a:solidFill>
              <a:srgbClr val="404040"/>
            </a:solidFill>
            <a:latin typeface="+mj-lt"/>
          </a:defRPr>
        </a:defPPr>
      </a:lstStyle>
    </a:txDef>
  </a:objectDefaults>
  <a:extraClrSchemeLst/>
  <a:custClrLst>
    <a:custClr name="Secondary Red 1">
      <a:srgbClr val="AA4630"/>
    </a:custClr>
    <a:custClr name="Secondary Mauve 2">
      <a:srgbClr val="8C5563"/>
    </a:custClr>
    <a:custClr name="Secondary Mauve 1">
      <a:srgbClr val="9D7D97"/>
    </a:custClr>
    <a:custClr name="Secondary Indigo 1">
      <a:srgbClr val="6F6C8D"/>
    </a:custClr>
    <a:custClr name="Secondary Blue 1">
      <a:srgbClr val="547691"/>
    </a:custClr>
    <a:custClr name="Secondary Green 2">
      <a:srgbClr val="437E69"/>
    </a:custClr>
    <a:custClr name="Secondary Green 1">
      <a:srgbClr val="4A5C2D"/>
    </a:custClr>
    <a:custClr name="Secondary Green 3">
      <a:srgbClr val="A3B068"/>
    </a:custClr>
    <a:custClr name="Secondary Yellow 1">
      <a:srgbClr val="F3C540"/>
    </a:custClr>
    <a:custClr name="Secondary Brown 1">
      <a:srgbClr val="948D7C"/>
    </a:custClr>
    <a:custClr name="Secondary Red 1 - 60%">
      <a:srgbClr val="CA846D"/>
    </a:custClr>
    <a:custClr name="Secondary Mauve 2 - 60%">
      <a:srgbClr val="B18A91"/>
    </a:custClr>
    <a:custClr name="Secondary Mauve 1 - 60%">
      <a:srgbClr val="BCA8BC"/>
    </a:custClr>
    <a:custClr name="Secondary Indigo 1 - 60%">
      <a:srgbClr val="9E9CB6"/>
    </a:custClr>
    <a:custClr name="Secondary Blue 1 - 60%">
      <a:srgbClr val="8CA2B7"/>
    </a:custClr>
    <a:custClr name="Secondary Green 2 - 60%">
      <a:srgbClr val="84AA9B"/>
    </a:custClr>
    <a:custClr name="Secondary Green 1 - 60%">
      <a:srgbClr val="848B6A"/>
    </a:custClr>
    <a:custClr name="Secondary Green 3 - 60%">
      <a:srgbClr val="C3CA9B"/>
    </a:custClr>
    <a:custClr name="Secondary Yellow 1 - 60%">
      <a:srgbClr val="F8D98D"/>
    </a:custClr>
    <a:custClr name="Secondary Brown 1 - 60%">
      <a:srgbClr val="BDB7AA"/>
    </a:custClr>
    <a:custClr name="Secondary Red 1 - 20%">
      <a:srgbClr val="ECCEC1"/>
    </a:custClr>
    <a:custClr name="Secondary Mauve 2 - 20%">
      <a:srgbClr val="DECFD0"/>
    </a:custClr>
    <a:custClr name="Secondary Mauve 1 - 20%">
      <a:srgbClr val="DDD7E3"/>
    </a:custClr>
    <a:custClr name="Secondary Indigo 1 - 20%">
      <a:srgbClr val="D6D6E2"/>
    </a:custClr>
    <a:custClr name="Secondary Blue 1 - 20%">
      <a:srgbClr val="D0D8E2"/>
    </a:custClr>
    <a:custClr name="Secondary Green 2 - 20%">
      <a:srgbClr val="CEDDD7"/>
    </a:custClr>
    <a:custClr name="Secondary Green 1 - 20%">
      <a:srgbClr val="CCCDC0"/>
    </a:custClr>
    <a:custClr name="Secondary Green 3 - 20%">
      <a:srgbClr val="E6E9D7"/>
    </a:custClr>
    <a:custClr name="Secondary Yellow 1 - 20%">
      <a:srgbClr val="FCEFD4"/>
    </a:custClr>
    <a:custClr name="Secondary Brown 1 - 20%">
      <a:srgbClr val="E7E3DD"/>
    </a:custClr>
    <a:custClr name="Secondary Red 1 - Shade">
      <a:srgbClr val="84331F"/>
    </a:custClr>
    <a:custClr name="Secondary Mauve 2 - Shade">
      <a:srgbClr val="724450"/>
    </a:custClr>
    <a:custClr name="Secondary Mauve 1 - Shade">
      <a:srgbClr val="7A6076"/>
    </a:custClr>
    <a:custClr name="Secondary Indigo 1 - Shade">
      <a:srgbClr val="55526D"/>
    </a:custClr>
    <a:custClr name="Secondary Blue 1 - Shade">
      <a:srgbClr val="3E5A70"/>
    </a:custClr>
    <a:custClr name="Secondary Green 2 - Shade">
      <a:srgbClr val="2D5F4F"/>
    </a:custClr>
    <a:custClr name="Secondary Green 1 - Shade">
      <a:srgbClr val="35461E"/>
    </a:custClr>
    <a:custClr name="Secondary Green 3 - Shade">
      <a:srgbClr val="828D53"/>
    </a:custClr>
    <a:custClr name="Secondary Yellow 1 - Shade">
      <a:srgbClr val="D3AC38"/>
    </a:custClr>
    <a:custClr name="Secondary Brown 1 - Shade">
      <a:srgbClr val="6D675B"/>
    </a:custClr>
  </a:custClrLst>
  <a:extLst>
    <a:ext uri="{05A4C25C-085E-4340-85A3-A5531E510DB2}">
      <thm15:themeFamily xmlns:thm15="http://schemas.microsoft.com/office/thememl/2012/main" name="2021 Hazen PPT" id="{5480F2DD-DDF3-4209-AFA4-1A9085E17808}" vid="{9E55742F-BCFA-4469-A362-A0C0397AA4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Hazen PPT Template</Template>
  <TotalTime>9703</TotalTime>
  <Words>2920</Words>
  <Application>Microsoft Office PowerPoint</Application>
  <PresentationFormat>Widescreen</PresentationFormat>
  <Paragraphs>409</Paragraphs>
  <Slides>34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Arial Black</vt:lpstr>
      <vt:lpstr>Calibri</vt:lpstr>
      <vt:lpstr>Cambria</vt:lpstr>
      <vt:lpstr>Symbol</vt:lpstr>
      <vt:lpstr>Times New Roman</vt:lpstr>
      <vt:lpstr>Hazen</vt:lpstr>
      <vt:lpstr>Assessing Performance and Upgrading a Twenty-Year Old HRT</vt:lpstr>
      <vt:lpstr>Agenda</vt:lpstr>
      <vt:lpstr>Background</vt:lpstr>
      <vt:lpstr>Muddy Creek at Westbourne HRT Facility – Background</vt:lpstr>
      <vt:lpstr>Muddy Creek at Westbourne HRT Facility – Background</vt:lpstr>
      <vt:lpstr>Muddy Creek at Westbourne HRT Facility – Background</vt:lpstr>
      <vt:lpstr>Muddy Creek at Westbourne HRT Facility – Background</vt:lpstr>
      <vt:lpstr>Muddy Creek at Westbourne HRT Facility – Background</vt:lpstr>
      <vt:lpstr>Improvements Project Objectives</vt:lpstr>
      <vt:lpstr>Improvements Project (2017) Objectives</vt:lpstr>
      <vt:lpstr>Facility Assessment and Analysis</vt:lpstr>
      <vt:lpstr>Hydraulic Evaluation </vt:lpstr>
      <vt:lpstr>Hydraulic Modeling Performed by Others</vt:lpstr>
      <vt:lpstr>Remove Coarse Bar Rack on Diversion Wall </vt:lpstr>
      <vt:lpstr>HRT Hydraulics</vt:lpstr>
      <vt:lpstr>Typical Year Flows / Storm Events</vt:lpstr>
      <vt:lpstr>CFD Modeling to Optimize Disinfection</vt:lpstr>
      <vt:lpstr>Design and Construction</vt:lpstr>
      <vt:lpstr>Improvements Overview</vt:lpstr>
      <vt:lpstr>Increase Hydraulic Capacity from 79 cfs to 165 cfs</vt:lpstr>
      <vt:lpstr>Emergency Relief Gates in Diversion Chamber</vt:lpstr>
      <vt:lpstr>Control Underflow to Muddy Creek Interceptor</vt:lpstr>
      <vt:lpstr>New Effluent Fine Screen</vt:lpstr>
      <vt:lpstr>Screenings Capture Below Horizontal Effluent Screen</vt:lpstr>
      <vt:lpstr>Replace Chemical Feed Systems</vt:lpstr>
      <vt:lpstr>New Chemical Mixers</vt:lpstr>
      <vt:lpstr>Construction Issues</vt:lpstr>
      <vt:lpstr>Initial Operations and Conclusions</vt:lpstr>
      <vt:lpstr>Startup and Commissioning</vt:lpstr>
      <vt:lpstr>Wet Weather Reliability Testing</vt:lpstr>
      <vt:lpstr>TSS Sampling Data</vt:lpstr>
      <vt:lpstr>E. coli Sampling Data</vt:lpstr>
      <vt:lpstr>Conclusions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Upgrading an Original MSDGC HRT Facility on a Budget</dc:title>
  <dc:creator>Jeffrey Macomber</dc:creator>
  <cp:lastModifiedBy>Hassenauer, Lindsey</cp:lastModifiedBy>
  <cp:revision>68</cp:revision>
  <cp:lastPrinted>2021-07-29T05:08:28Z</cp:lastPrinted>
  <dcterms:created xsi:type="dcterms:W3CDTF">2021-06-01T17:46:26Z</dcterms:created>
  <dcterms:modified xsi:type="dcterms:W3CDTF">2022-09-22T20:33:13Z</dcterms:modified>
</cp:coreProperties>
</file>