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handoutMasterIdLst>
    <p:handoutMasterId r:id="rId26"/>
  </p:handoutMasterIdLst>
  <p:sldIdLst>
    <p:sldId id="324" r:id="rId5"/>
    <p:sldId id="315" r:id="rId6"/>
    <p:sldId id="327" r:id="rId7"/>
    <p:sldId id="340" r:id="rId8"/>
    <p:sldId id="343" r:id="rId9"/>
    <p:sldId id="345" r:id="rId10"/>
    <p:sldId id="310" r:id="rId11"/>
    <p:sldId id="312" r:id="rId12"/>
    <p:sldId id="337" r:id="rId13"/>
    <p:sldId id="330" r:id="rId14"/>
    <p:sldId id="311" r:id="rId15"/>
    <p:sldId id="332" r:id="rId16"/>
    <p:sldId id="333" r:id="rId17"/>
    <p:sldId id="331" r:id="rId18"/>
    <p:sldId id="335" r:id="rId19"/>
    <p:sldId id="342" r:id="rId20"/>
    <p:sldId id="344" r:id="rId21"/>
    <p:sldId id="339" r:id="rId22"/>
    <p:sldId id="346" r:id="rId23"/>
    <p:sldId id="33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68" userDrawn="1">
          <p15:clr>
            <a:srgbClr val="A4A3A4"/>
          </p15:clr>
        </p15:guide>
        <p15:guide id="2" pos="408" userDrawn="1">
          <p15:clr>
            <a:srgbClr val="A4A3A4"/>
          </p15:clr>
        </p15:guide>
        <p15:guide id="3" orient="horz" pos="3912" userDrawn="1">
          <p15:clr>
            <a:srgbClr val="A4A3A4"/>
          </p15:clr>
        </p15:guide>
        <p15:guide id="4" pos="7272" userDrawn="1">
          <p15:clr>
            <a:srgbClr val="A4A3A4"/>
          </p15:clr>
        </p15:guide>
        <p15:guide id="5" orient="horz" pos="16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E25E649-3F16-4E02-A733-19D2CDBF48F0}">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4269" autoAdjust="0"/>
  </p:normalViewPr>
  <p:slideViewPr>
    <p:cSldViewPr snapToGrid="0">
      <p:cViewPr varScale="1">
        <p:scale>
          <a:sx n="46" d="100"/>
          <a:sy n="46" d="100"/>
        </p:scale>
        <p:origin x="774" y="54"/>
      </p:cViewPr>
      <p:guideLst>
        <p:guide orient="horz" pos="1968"/>
        <p:guide pos="408"/>
        <p:guide orient="horz" pos="3912"/>
        <p:guide pos="7272"/>
        <p:guide orient="horz" pos="1656"/>
      </p:guideLst>
    </p:cSldViewPr>
  </p:slideViewPr>
  <p:outlineViewPr>
    <p:cViewPr>
      <p:scale>
        <a:sx n="33" d="100"/>
        <a:sy n="33" d="100"/>
      </p:scale>
      <p:origin x="0" y="-4886"/>
    </p:cViewPr>
  </p:outlineViewPr>
  <p:notesTextViewPr>
    <p:cViewPr>
      <p:scale>
        <a:sx n="3" d="2"/>
        <a:sy n="3" d="2"/>
      </p:scale>
      <p:origin x="0" y="0"/>
    </p:cViewPr>
  </p:notesTextViewPr>
  <p:sorterViewPr>
    <p:cViewPr>
      <p:scale>
        <a:sx n="110" d="100"/>
        <a:sy n="110" d="100"/>
      </p:scale>
      <p:origin x="0" y="-965"/>
    </p:cViewPr>
  </p:sorter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9/26/2022</a:t>
            </a:fld>
            <a:endParaRPr lang="en-US"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EC30E-1A71-4188-9BE7-E2A64929A436}" type="datetimeFigureOut">
              <a:rPr lang="en-US" noProof="0" smtClean="0"/>
              <a:t>9/26/2022</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US" noProof="0" smtClean="0"/>
              <a:t>‹#›</a:t>
            </a:fld>
            <a:endParaRPr lang="en-US" noProof="0" dirty="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a:t>
            </a:fld>
            <a:endParaRPr lang="en-US" noProof="0" dirty="0"/>
          </a:p>
        </p:txBody>
      </p:sp>
    </p:spTree>
    <p:extLst>
      <p:ext uri="{BB962C8B-B14F-4D97-AF65-F5344CB8AC3E}">
        <p14:creationId xmlns:p14="http://schemas.microsoft.com/office/powerpoint/2010/main" val="364420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doesn’t fit the presentation, but I’d mention here that we launched a new website in 2020 and a new billing system in 2022, both aimed at enhancing the customer experience.</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5</a:t>
            </a:fld>
            <a:endParaRPr lang="en-US" noProof="0" dirty="0"/>
          </a:p>
        </p:txBody>
      </p:sp>
    </p:spTree>
    <p:extLst>
      <p:ext uri="{BB962C8B-B14F-4D97-AF65-F5344CB8AC3E}">
        <p14:creationId xmlns:p14="http://schemas.microsoft.com/office/powerpoint/2010/main" val="3489157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6</a:t>
            </a:fld>
            <a:endParaRPr lang="en-US" noProof="0" dirty="0"/>
          </a:p>
        </p:txBody>
      </p:sp>
    </p:spTree>
    <p:extLst>
      <p:ext uri="{BB962C8B-B14F-4D97-AF65-F5344CB8AC3E}">
        <p14:creationId xmlns:p14="http://schemas.microsoft.com/office/powerpoint/2010/main" val="1885152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8</a:t>
            </a:fld>
            <a:endParaRPr lang="en-US" noProof="0" dirty="0"/>
          </a:p>
        </p:txBody>
      </p:sp>
    </p:spTree>
    <p:extLst>
      <p:ext uri="{BB962C8B-B14F-4D97-AF65-F5344CB8AC3E}">
        <p14:creationId xmlns:p14="http://schemas.microsoft.com/office/powerpoint/2010/main" val="3397440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9</a:t>
            </a:fld>
            <a:endParaRPr lang="en-US" noProof="0" dirty="0"/>
          </a:p>
        </p:txBody>
      </p:sp>
    </p:spTree>
    <p:extLst>
      <p:ext uri="{BB962C8B-B14F-4D97-AF65-F5344CB8AC3E}">
        <p14:creationId xmlns:p14="http://schemas.microsoft.com/office/powerpoint/2010/main" val="2372731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SD1’s Mitigation Banking program generates credits for restoring, enhancing, or preserving stream habitat that is lost through the development of a piece of land.</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Section 404 of the Clean Water Act (CWA) of 1972 requires that stream habitat footage lost to dredge or fill (e.g., development) must be “made up for” or “mitigated.” SD1’s Mitigation Bank Program builds credits by restoring, enhancing or preserving stream habitat.</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developer can then buy these credits as a means of “mitigation” for the loss.  Section 404 the CWA in the state of Kentucky is administered by the US Army Corps of Engineers (USACE).</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18</a:t>
            </a:fld>
            <a:endParaRPr lang="en-US" noProof="0" dirty="0"/>
          </a:p>
        </p:txBody>
      </p:sp>
    </p:spTree>
    <p:extLst>
      <p:ext uri="{BB962C8B-B14F-4D97-AF65-F5344CB8AC3E}">
        <p14:creationId xmlns:p14="http://schemas.microsoft.com/office/powerpoint/2010/main" val="113521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spc="-25" dirty="0">
                <a:solidFill>
                  <a:srgbClr val="201F1E"/>
                </a:solidFill>
                <a:effectLst/>
                <a:latin typeface="Arial" panose="020B0604020202020204" pitchFamily="34" charset="0"/>
              </a:rPr>
              <a:t>SD1 partnered with numerous local governments and agencies in NKY on nearly a decade of work.</a:t>
            </a:r>
            <a:endParaRPr lang="en-US" b="0" i="0" dirty="0">
              <a:solidFill>
                <a:srgbClr val="201F1E"/>
              </a:solidFill>
              <a:effectLst/>
              <a:latin typeface="Calibri" panose="020F0502020204030204" pitchFamily="34" charset="0"/>
            </a:endParaRPr>
          </a:p>
          <a:p>
            <a:pPr algn="l"/>
            <a:r>
              <a:rPr lang="en-US" sz="1800" b="0" i="0" dirty="0">
                <a:solidFill>
                  <a:srgbClr val="201F1E"/>
                </a:solidFill>
                <a:effectLst/>
                <a:latin typeface="inherit"/>
              </a:rPr>
              <a:t> </a:t>
            </a:r>
            <a:endParaRPr lang="en-US" b="0" i="0" dirty="0">
              <a:solidFill>
                <a:srgbClr val="201F1E"/>
              </a:solidFill>
              <a:effectLst/>
              <a:latin typeface="Calibri" panose="020F0502020204030204" pitchFamily="34" charset="0"/>
            </a:endParaRPr>
          </a:p>
          <a:p>
            <a:pPr algn="l"/>
            <a:r>
              <a:rPr lang="en-US" sz="1800" b="0" i="0" spc="-25" dirty="0">
                <a:solidFill>
                  <a:srgbClr val="201F1E"/>
                </a:solidFill>
                <a:effectLst/>
                <a:latin typeface="Arial" panose="020B0604020202020204" pitchFamily="34" charset="0"/>
              </a:rPr>
              <a:t>Gunpowder Creek watershed plan was created in 2009 with $</a:t>
            </a:r>
            <a:r>
              <a:rPr lang="en-US" sz="1800" b="0" i="0" spc="-25">
                <a:solidFill>
                  <a:srgbClr val="201F1E"/>
                </a:solidFill>
                <a:effectLst/>
                <a:latin typeface="Arial" panose="020B0604020202020204" pitchFamily="34" charset="0"/>
              </a:rPr>
              <a:t>501,000 Clean </a:t>
            </a:r>
            <a:r>
              <a:rPr lang="en-US" sz="1800" b="0" i="0" spc="-25" dirty="0">
                <a:solidFill>
                  <a:srgbClr val="201F1E"/>
                </a:solidFill>
                <a:effectLst/>
                <a:latin typeface="Arial" panose="020B0604020202020204" pitchFamily="34" charset="0"/>
              </a:rPr>
              <a:t>Water Act grant funding; the plan funded extensive monitoring, planning and collaboration efforts that identified stormwater-driven sediment and bacteria as the primary pollution sources of concern. Partnership included stream restoration, stormwater retention, and riparian buffers to mitigate the problem.</a:t>
            </a:r>
            <a:endParaRPr lang="en-US" b="0" i="0" dirty="0">
              <a:solidFill>
                <a:srgbClr val="201F1E"/>
              </a:solidFill>
              <a:effectLst/>
              <a:latin typeface="Calibri" panose="020F0502020204030204" pitchFamily="34" charset="0"/>
            </a:endParaRPr>
          </a:p>
          <a:p>
            <a:pPr algn="l"/>
            <a:r>
              <a:rPr lang="en-US" sz="1800" b="0" i="0" spc="-25" dirty="0">
                <a:solidFill>
                  <a:srgbClr val="201F1E"/>
                </a:solidFill>
                <a:effectLst/>
                <a:latin typeface="inherit"/>
              </a:rPr>
              <a:t> </a:t>
            </a:r>
            <a:endParaRPr lang="en-US" b="0" i="0" dirty="0">
              <a:solidFill>
                <a:srgbClr val="201F1E"/>
              </a:solidFill>
              <a:effectLst/>
              <a:latin typeface="Calibri" panose="020F0502020204030204" pitchFamily="34" charset="0"/>
            </a:endParaRPr>
          </a:p>
          <a:p>
            <a:pPr algn="l"/>
            <a:r>
              <a:rPr lang="en-US" sz="1800" b="0" i="0" spc="-25" dirty="0">
                <a:solidFill>
                  <a:srgbClr val="201F1E"/>
                </a:solidFill>
                <a:effectLst/>
                <a:latin typeface="Arial" panose="020B0604020202020204" pitchFamily="34" charset="0"/>
              </a:rPr>
              <a:t>In addition, agencies including SD1 upgraded existing facilities and made changes to their rules and regulations to limit the impact of development. Updating existing structures to current engineering standards made a big difference in holding back more water and allowing it to drain more slowly into the creek. This kept the banks of the creek from eroding and washing out vital habitat for aquatic life.</a:t>
            </a:r>
            <a:r>
              <a:rPr lang="en-US" sz="1200" b="0" i="0" spc="0" dirty="0">
                <a:solidFill>
                  <a:srgbClr val="201F1E"/>
                </a:solidFill>
                <a:effectLst/>
                <a:latin typeface="Segoe UI" panose="020B0502040204020203" pitchFamily="34" charset="0"/>
              </a:rPr>
              <a:t> </a:t>
            </a:r>
            <a:r>
              <a:rPr lang="en-US" sz="1800" b="0" i="0" spc="-25" dirty="0">
                <a:solidFill>
                  <a:srgbClr val="201F1E"/>
                </a:solidFill>
                <a:effectLst/>
                <a:latin typeface="Arial" panose="020B0604020202020204" pitchFamily="34" charset="0"/>
              </a:rPr>
              <a:t>As a result, Gunpowder Creek saw its rating improve from "poor" in 1999 to "fair" in 2011 and "good" by 2014. The creek has now been delisted from the Kentucky Division of Water's 2018/2020 Integrated Report to Congress.</a:t>
            </a:r>
            <a:endParaRPr lang="en-US" b="0" i="0" dirty="0">
              <a:solidFill>
                <a:srgbClr val="201F1E"/>
              </a:solidFill>
              <a:effectLst/>
              <a:latin typeface="Calibri" panose="020F0502020204030204" pitchFamily="34" charset="0"/>
            </a:endParaRPr>
          </a:p>
          <a:p>
            <a:pPr algn="l"/>
            <a:r>
              <a:rPr lang="en-US" sz="1800" b="0" i="0" spc="-25" dirty="0">
                <a:solidFill>
                  <a:srgbClr val="201F1E"/>
                </a:solidFill>
                <a:effectLst/>
                <a:latin typeface="inherit"/>
              </a:rPr>
              <a:t> </a:t>
            </a:r>
            <a:endParaRPr lang="en-US" b="0" i="0" dirty="0">
              <a:solidFill>
                <a:srgbClr val="201F1E"/>
              </a:solidFill>
              <a:effectLst/>
              <a:latin typeface="Calibri" panose="020F0502020204030204" pitchFamily="34" charset="0"/>
            </a:endParaRPr>
          </a:p>
          <a:p>
            <a:pPr algn="l" fontAlgn="base"/>
            <a:r>
              <a:rPr lang="en-US" sz="1800" b="0" i="0" spc="-25" dirty="0">
                <a:solidFill>
                  <a:srgbClr val="201F1E"/>
                </a:solidFill>
                <a:effectLst/>
                <a:latin typeface="Arial" panose="020B0604020202020204" pitchFamily="34" charset="0"/>
              </a:rPr>
              <a:t>This demonstrates that even small improvements in the watershed, when looked at cumulatively over time, have a positive impact on a receiving stream.</a:t>
            </a:r>
            <a:endParaRPr lang="en-US" b="0" i="0" dirty="0">
              <a:solidFill>
                <a:srgbClr val="201F1E"/>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19</a:t>
            </a:fld>
            <a:endParaRPr lang="en-US" noProof="0" dirty="0"/>
          </a:p>
        </p:txBody>
      </p:sp>
    </p:spTree>
    <p:extLst>
      <p:ext uri="{BB962C8B-B14F-4D97-AF65-F5344CB8AC3E}">
        <p14:creationId xmlns:p14="http://schemas.microsoft.com/office/powerpoint/2010/main" val="688200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tx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DFA57703-9E4A-48E0-A123-3A5EDC76475C}"/>
              </a:ext>
            </a:extLst>
          </p:cNvPr>
          <p:cNvSpPr>
            <a:spLocks noGrp="1"/>
          </p:cNvSpPr>
          <p:nvPr>
            <p:ph type="pic" sz="quarter" idx="10"/>
          </p:nvPr>
        </p:nvSpPr>
        <p:spPr>
          <a:xfrm>
            <a:off x="0" y="0"/>
            <a:ext cx="12192000" cy="6858000"/>
          </a:xfrm>
          <a:prstGeom prst="rect">
            <a:avLst/>
          </a:prstGeom>
        </p:spPr>
        <p:txBody>
          <a:bodyPr/>
          <a:lstStyle/>
          <a:p>
            <a:r>
              <a:rPr lang="en-US"/>
              <a:t>Click icon to add picture</a:t>
            </a:r>
            <a:endParaRPr lang="en-US" dirty="0"/>
          </a:p>
        </p:txBody>
      </p:sp>
      <p:sp>
        <p:nvSpPr>
          <p:cNvPr id="6" name="Hexagon 5">
            <a:extLst>
              <a:ext uri="{FF2B5EF4-FFF2-40B4-BE49-F238E27FC236}">
                <a16:creationId xmlns:a16="http://schemas.microsoft.com/office/drawing/2014/main" id="{ED61BFD1-C421-442F-ACC0-868D35B02015}"/>
              </a:ext>
            </a:extLst>
          </p:cNvPr>
          <p:cNvSpPr/>
          <p:nvPr userDrawn="1"/>
        </p:nvSpPr>
        <p:spPr>
          <a:xfrm>
            <a:off x="3166402" y="903484"/>
            <a:ext cx="5859196" cy="5051033"/>
          </a:xfrm>
          <a:prstGeom prst="hexagon">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3">
            <a:extLst>
              <a:ext uri="{FF2B5EF4-FFF2-40B4-BE49-F238E27FC236}">
                <a16:creationId xmlns:a16="http://schemas.microsoft.com/office/drawing/2014/main" id="{89B16BC3-CBF9-4BF0-A37A-9F2BB89BED54}"/>
              </a:ext>
            </a:extLst>
          </p:cNvPr>
          <p:cNvSpPr/>
          <p:nvPr userDrawn="1"/>
        </p:nvSpPr>
        <p:spPr>
          <a:xfrm>
            <a:off x="7974278" y="5753530"/>
            <a:ext cx="651613" cy="561736"/>
          </a:xfrm>
          <a:prstGeom prst="hexago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Hexagon 15">
            <a:extLst>
              <a:ext uri="{FF2B5EF4-FFF2-40B4-BE49-F238E27FC236}">
                <a16:creationId xmlns:a16="http://schemas.microsoft.com/office/drawing/2014/main" id="{80EA9ECE-F57C-4B25-AD19-4F78933A61EC}"/>
              </a:ext>
            </a:extLst>
          </p:cNvPr>
          <p:cNvSpPr/>
          <p:nvPr userDrawn="1"/>
        </p:nvSpPr>
        <p:spPr>
          <a:xfrm>
            <a:off x="2255521" y="2751804"/>
            <a:ext cx="785546" cy="677196"/>
          </a:xfrm>
          <a:prstGeom prst="hexag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Hexagon 17">
            <a:extLst>
              <a:ext uri="{FF2B5EF4-FFF2-40B4-BE49-F238E27FC236}">
                <a16:creationId xmlns:a16="http://schemas.microsoft.com/office/drawing/2014/main" id="{DCBDF4EA-BFFB-460D-B9A8-45C097E920DA}"/>
              </a:ext>
            </a:extLst>
          </p:cNvPr>
          <p:cNvSpPr/>
          <p:nvPr userDrawn="1"/>
        </p:nvSpPr>
        <p:spPr>
          <a:xfrm>
            <a:off x="8021783" y="671564"/>
            <a:ext cx="392774" cy="338599"/>
          </a:xfrm>
          <a:prstGeom prst="hexagon">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Hexagon 19">
            <a:extLst>
              <a:ext uri="{FF2B5EF4-FFF2-40B4-BE49-F238E27FC236}">
                <a16:creationId xmlns:a16="http://schemas.microsoft.com/office/drawing/2014/main" id="{AB15A15E-528E-4041-8E63-65C0D0398F3A}"/>
              </a:ext>
            </a:extLst>
          </p:cNvPr>
          <p:cNvSpPr/>
          <p:nvPr userDrawn="1"/>
        </p:nvSpPr>
        <p:spPr>
          <a:xfrm>
            <a:off x="2035398" y="3344350"/>
            <a:ext cx="196388" cy="169300"/>
          </a:xfrm>
          <a:prstGeom prst="hexago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A7A620BD-CFAD-4100-8C9F-494D15A0A900}"/>
              </a:ext>
            </a:extLst>
          </p:cNvPr>
          <p:cNvSpPr>
            <a:spLocks noGrp="1"/>
          </p:cNvSpPr>
          <p:nvPr>
            <p:ph type="title"/>
          </p:nvPr>
        </p:nvSpPr>
        <p:spPr>
          <a:xfrm>
            <a:off x="4096846" y="2576760"/>
            <a:ext cx="3924935" cy="1695637"/>
          </a:xfrm>
          <a:prstGeom prst="rect">
            <a:avLst/>
          </a:prstGeom>
        </p:spPr>
        <p:txBody>
          <a:bodyPr/>
          <a:lstStyle>
            <a:lvl1pPr>
              <a:spcBef>
                <a:spcPts val="1000"/>
              </a:spcBef>
              <a:defRPr sz="4800" b="1">
                <a:solidFill>
                  <a:schemeClr val="bg1"/>
                </a:solidFill>
              </a:defRPr>
            </a:lvl1pPr>
          </a:lstStyle>
          <a:p>
            <a:r>
              <a:rPr lang="en-US"/>
              <a:t>Click to edit Master title style</a:t>
            </a:r>
            <a:endParaRPr lang="en-US" dirty="0"/>
          </a:p>
        </p:txBody>
      </p:sp>
      <p:sp>
        <p:nvSpPr>
          <p:cNvPr id="24" name="Text Placeholder 23">
            <a:extLst>
              <a:ext uri="{FF2B5EF4-FFF2-40B4-BE49-F238E27FC236}">
                <a16:creationId xmlns:a16="http://schemas.microsoft.com/office/drawing/2014/main" id="{340C15AA-E296-48AE-857F-0589EEA69DC6}"/>
              </a:ext>
            </a:extLst>
          </p:cNvPr>
          <p:cNvSpPr>
            <a:spLocks noGrp="1"/>
          </p:cNvSpPr>
          <p:nvPr>
            <p:ph type="body" sz="quarter" idx="11" hasCustomPrompt="1"/>
          </p:nvPr>
        </p:nvSpPr>
        <p:spPr>
          <a:xfrm>
            <a:off x="4096848" y="1899514"/>
            <a:ext cx="3924934" cy="490538"/>
          </a:xfrm>
          <a:prstGeom prst="rect">
            <a:avLst/>
          </a:prstGeom>
        </p:spPr>
        <p:txBody>
          <a:bodyPr/>
          <a:lstStyle>
            <a:lvl1pPr>
              <a:buNone/>
              <a:defRPr lang="en-US" sz="2400" b="1" kern="1200" dirty="0" smtClean="0">
                <a:solidFill>
                  <a:schemeClr val="accent4"/>
                </a:solidFill>
                <a:latin typeface="Calibri" panose="020F0502020204030204" pitchFamily="34" charset="0"/>
                <a:ea typeface="+mn-ea"/>
                <a:cs typeface="Calibri" panose="020F0502020204030204" pitchFamily="34" charset="0"/>
              </a:defRPr>
            </a:lvl1pPr>
            <a:lvl2pPr>
              <a:buNone/>
              <a:defRPr/>
            </a:lvl2pPr>
          </a:lstStyle>
          <a:p>
            <a:pPr lvl="0"/>
            <a:r>
              <a:rPr lang="en-US" dirty="0"/>
              <a:t>Click to edit text</a:t>
            </a:r>
          </a:p>
        </p:txBody>
      </p:sp>
      <p:sp>
        <p:nvSpPr>
          <p:cNvPr id="28" name="Text Placeholder 27">
            <a:extLst>
              <a:ext uri="{FF2B5EF4-FFF2-40B4-BE49-F238E27FC236}">
                <a16:creationId xmlns:a16="http://schemas.microsoft.com/office/drawing/2014/main" id="{E0A61465-6ECA-46DC-97DD-7BCFDB69EB89}"/>
              </a:ext>
            </a:extLst>
          </p:cNvPr>
          <p:cNvSpPr>
            <a:spLocks noGrp="1"/>
          </p:cNvSpPr>
          <p:nvPr>
            <p:ph type="body" sz="quarter" idx="13"/>
          </p:nvPr>
        </p:nvSpPr>
        <p:spPr>
          <a:xfrm>
            <a:off x="4484582" y="4459105"/>
            <a:ext cx="3222836" cy="1168530"/>
          </a:xfrm>
          <a:prstGeom prst="rect">
            <a:avLst/>
          </a:prstGeom>
        </p:spPr>
        <p:txBody>
          <a:bodyPr anchor="b"/>
          <a:lstStyle>
            <a:lvl1pPr algn="r">
              <a:buNone/>
              <a:defRPr lang="en-US" sz="1600" kern="1200" dirty="0" smtClean="0">
                <a:solidFill>
                  <a:schemeClr val="bg1"/>
                </a:solidFill>
                <a:latin typeface="+mn-lt"/>
                <a:ea typeface="+mn-ea"/>
                <a:cs typeface="+mn-cs"/>
              </a:defRPr>
            </a:lvl1pPr>
          </a:lstStyle>
          <a:p>
            <a:pPr lvl="0"/>
            <a:r>
              <a:rPr lang="en-US"/>
              <a:t>Click to edit Master text styles</a:t>
            </a:r>
          </a:p>
        </p:txBody>
      </p:sp>
    </p:spTree>
    <p:extLst>
      <p:ext uri="{BB962C8B-B14F-4D97-AF65-F5344CB8AC3E}">
        <p14:creationId xmlns:p14="http://schemas.microsoft.com/office/powerpoint/2010/main" val="781487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9FE87B7-32A4-4C7F-9AAF-37688E640456}"/>
              </a:ext>
            </a:extLst>
          </p:cNvPr>
          <p:cNvSpPr>
            <a:spLocks noGrp="1"/>
          </p:cNvSpPr>
          <p:nvPr>
            <p:ph type="title"/>
          </p:nvPr>
        </p:nvSpPr>
        <p:spPr>
          <a:xfrm>
            <a:off x="432000" y="647700"/>
            <a:ext cx="11340000" cy="700114"/>
          </a:xfrm>
          <a:prstGeom prst="rect">
            <a:avLst/>
          </a:prstGeom>
        </p:spPr>
        <p:txBody>
          <a:bodyPr anchor="ctr"/>
          <a:lstStyle/>
          <a:p>
            <a:pPr algn="ctr"/>
            <a:r>
              <a:rPr lang="en-US" sz="4800" b="1">
                <a:solidFill>
                  <a:schemeClr val="tx1"/>
                </a:solidFill>
              </a:rPr>
              <a:t>Click to edit Master title style</a:t>
            </a:r>
            <a:endParaRPr lang="en-US" sz="4800" b="1" dirty="0">
              <a:solidFill>
                <a:schemeClr val="tx1"/>
              </a:solidFill>
            </a:endParaRPr>
          </a:p>
        </p:txBody>
      </p:sp>
    </p:spTree>
    <p:extLst>
      <p:ext uri="{BB962C8B-B14F-4D97-AF65-F5344CB8AC3E}">
        <p14:creationId xmlns:p14="http://schemas.microsoft.com/office/powerpoint/2010/main" val="12800613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Two Column">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D1E0F77B-E8C6-4A86-B521-8368A308A9A2}"/>
              </a:ext>
            </a:extLst>
          </p:cNvPr>
          <p:cNvSpPr>
            <a:spLocks noGrp="1"/>
          </p:cNvSpPr>
          <p:nvPr>
            <p:ph type="body" sz="quarter" idx="14"/>
          </p:nvPr>
        </p:nvSpPr>
        <p:spPr>
          <a:xfrm>
            <a:off x="647700" y="2057818"/>
            <a:ext cx="5080000" cy="438150"/>
          </a:xfrm>
          <a:prstGeom prst="rect">
            <a:avLst/>
          </a:prstGeom>
        </p:spPr>
        <p:txBody>
          <a:bodyPr/>
          <a:lstStyle>
            <a:lvl1pPr>
              <a:buNone/>
              <a:defRPr lang="en-US" sz="2400" b="1" kern="1200" dirty="0" smtClean="0">
                <a:solidFill>
                  <a:schemeClr val="tx1"/>
                </a:solidFill>
                <a:latin typeface="+mj-lt"/>
                <a:ea typeface="+mn-ea"/>
                <a:cs typeface="Biome Light" panose="020B0303030204020804" pitchFamily="34" charset="0"/>
              </a:defRPr>
            </a:lvl1pPr>
            <a:lvl2pPr>
              <a:buNone/>
              <a:defRPr/>
            </a:lvl2pPr>
          </a:lstStyle>
          <a:p>
            <a:pPr lvl="0"/>
            <a:r>
              <a:rPr lang="en-US"/>
              <a:t>Click to edit Master text styles</a:t>
            </a:r>
          </a:p>
        </p:txBody>
      </p:sp>
      <p:sp>
        <p:nvSpPr>
          <p:cNvPr id="14" name="Oval 13">
            <a:extLst>
              <a:ext uri="{FF2B5EF4-FFF2-40B4-BE49-F238E27FC236}">
                <a16:creationId xmlns:a16="http://schemas.microsoft.com/office/drawing/2014/main" id="{CAACFBE9-8475-4CC0-8189-87BFC4059A86}"/>
              </a:ext>
            </a:extLst>
          </p:cNvPr>
          <p:cNvSpPr/>
          <p:nvPr userDrawn="1"/>
        </p:nvSpPr>
        <p:spPr>
          <a:xfrm>
            <a:off x="10385897" y="1443145"/>
            <a:ext cx="471170" cy="471170"/>
          </a:xfrm>
          <a:prstGeom prst="ellipse">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20" name="Oval 19">
            <a:extLst>
              <a:ext uri="{FF2B5EF4-FFF2-40B4-BE49-F238E27FC236}">
                <a16:creationId xmlns:a16="http://schemas.microsoft.com/office/drawing/2014/main" id="{5F8C6FC8-D350-4A01-A7E0-5AEDAC96F358}"/>
              </a:ext>
            </a:extLst>
          </p:cNvPr>
          <p:cNvSpPr/>
          <p:nvPr userDrawn="1"/>
        </p:nvSpPr>
        <p:spPr>
          <a:xfrm>
            <a:off x="8910011" y="328773"/>
            <a:ext cx="317813" cy="317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24" name="Oval 23">
            <a:extLst>
              <a:ext uri="{FF2B5EF4-FFF2-40B4-BE49-F238E27FC236}">
                <a16:creationId xmlns:a16="http://schemas.microsoft.com/office/drawing/2014/main" id="{88F1038A-897D-4C38-B499-73FC76C716FA}"/>
              </a:ext>
            </a:extLst>
          </p:cNvPr>
          <p:cNvSpPr/>
          <p:nvPr userDrawn="1"/>
        </p:nvSpPr>
        <p:spPr>
          <a:xfrm flipH="1">
            <a:off x="8634932" y="623939"/>
            <a:ext cx="170406" cy="17040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26" name="Text Placeholder 25">
            <a:extLst>
              <a:ext uri="{FF2B5EF4-FFF2-40B4-BE49-F238E27FC236}">
                <a16:creationId xmlns:a16="http://schemas.microsoft.com/office/drawing/2014/main" id="{4A6E2374-7B5B-4947-8461-F294B56E70DE}"/>
              </a:ext>
            </a:extLst>
          </p:cNvPr>
          <p:cNvSpPr>
            <a:spLocks noGrp="1"/>
          </p:cNvSpPr>
          <p:nvPr>
            <p:ph type="body" sz="quarter" idx="13"/>
          </p:nvPr>
        </p:nvSpPr>
        <p:spPr>
          <a:xfrm>
            <a:off x="660400" y="2673522"/>
            <a:ext cx="5067300" cy="2935288"/>
          </a:xfrm>
          <a:prstGeom prst="rect">
            <a:avLst/>
          </a:prstGeom>
        </p:spPr>
        <p:txBody>
          <a:bodyPr/>
          <a:lstStyle>
            <a:lvl1pPr>
              <a:buClr>
                <a:schemeClr val="accent4"/>
              </a:buClr>
              <a:buFont typeface="Wingdings" panose="05000000000000000000" pitchFamily="2" charset="2"/>
              <a:buChar char="§"/>
              <a:defRPr lang="en-US" sz="2000" kern="1200" dirty="0" smtClean="0">
                <a:solidFill>
                  <a:schemeClr val="tx1"/>
                </a:solidFill>
                <a:latin typeface="+mn-lt"/>
                <a:ea typeface="+mn-ea"/>
                <a:cs typeface="Biome Light" panose="020B0303030204020804" pitchFamily="34" charset="0"/>
              </a:defRPr>
            </a:lvl1pPr>
          </a:lstStyle>
          <a:p>
            <a:pPr lvl="0"/>
            <a:r>
              <a:rPr lang="en-US"/>
              <a:t>Click to edit Master text styles</a:t>
            </a:r>
          </a:p>
        </p:txBody>
      </p:sp>
      <p:sp>
        <p:nvSpPr>
          <p:cNvPr id="29" name="Text Placeholder 27">
            <a:extLst>
              <a:ext uri="{FF2B5EF4-FFF2-40B4-BE49-F238E27FC236}">
                <a16:creationId xmlns:a16="http://schemas.microsoft.com/office/drawing/2014/main" id="{FB9159BE-CEED-461B-AF31-03BC124E2741}"/>
              </a:ext>
            </a:extLst>
          </p:cNvPr>
          <p:cNvSpPr>
            <a:spLocks noGrp="1"/>
          </p:cNvSpPr>
          <p:nvPr>
            <p:ph type="body" sz="quarter" idx="15"/>
          </p:nvPr>
        </p:nvSpPr>
        <p:spPr>
          <a:xfrm>
            <a:off x="6451600" y="2061363"/>
            <a:ext cx="5080000" cy="438150"/>
          </a:xfrm>
          <a:prstGeom prst="rect">
            <a:avLst/>
          </a:prstGeom>
        </p:spPr>
        <p:txBody>
          <a:bodyPr/>
          <a:lstStyle>
            <a:lvl1pPr>
              <a:buNone/>
              <a:defRPr lang="en-US" sz="2400" b="1" kern="1200" dirty="0" smtClean="0">
                <a:solidFill>
                  <a:schemeClr val="tx1"/>
                </a:solidFill>
                <a:latin typeface="+mj-lt"/>
                <a:ea typeface="+mn-ea"/>
                <a:cs typeface="Biome Light" panose="020B0303030204020804" pitchFamily="34" charset="0"/>
              </a:defRPr>
            </a:lvl1pPr>
            <a:lvl2pPr>
              <a:buNone/>
              <a:defRPr/>
            </a:lvl2pPr>
          </a:lstStyle>
          <a:p>
            <a:pPr lvl="0"/>
            <a:r>
              <a:rPr lang="en-US"/>
              <a:t>Click to edit Master text styles</a:t>
            </a:r>
          </a:p>
        </p:txBody>
      </p:sp>
      <p:sp>
        <p:nvSpPr>
          <p:cNvPr id="30" name="Text Placeholder 25">
            <a:extLst>
              <a:ext uri="{FF2B5EF4-FFF2-40B4-BE49-F238E27FC236}">
                <a16:creationId xmlns:a16="http://schemas.microsoft.com/office/drawing/2014/main" id="{2C15BD20-69D8-4EC1-8A33-A0C6EAFD30AA}"/>
              </a:ext>
            </a:extLst>
          </p:cNvPr>
          <p:cNvSpPr>
            <a:spLocks noGrp="1"/>
          </p:cNvSpPr>
          <p:nvPr>
            <p:ph type="body" sz="quarter" idx="16"/>
          </p:nvPr>
        </p:nvSpPr>
        <p:spPr>
          <a:xfrm>
            <a:off x="6464300" y="2677067"/>
            <a:ext cx="5067300" cy="2935288"/>
          </a:xfrm>
          <a:prstGeom prst="rect">
            <a:avLst/>
          </a:prstGeom>
        </p:spPr>
        <p:txBody>
          <a:bodyPr/>
          <a:lstStyle>
            <a:lvl1pPr>
              <a:buClr>
                <a:schemeClr val="accent4"/>
              </a:buClr>
              <a:buFont typeface="Wingdings" panose="05000000000000000000" pitchFamily="2" charset="2"/>
              <a:buChar char="§"/>
              <a:defRPr lang="en-US" sz="2000" kern="1200" dirty="0" smtClean="0">
                <a:solidFill>
                  <a:schemeClr val="tx1"/>
                </a:solidFill>
                <a:latin typeface="+mn-lt"/>
                <a:ea typeface="+mn-ea"/>
                <a:cs typeface="Biome Light" panose="020B0303030204020804" pitchFamily="34" charset="0"/>
              </a:defRPr>
            </a:lvl1pPr>
          </a:lstStyle>
          <a:p>
            <a:pPr lvl="0"/>
            <a:r>
              <a:rPr lang="en-US"/>
              <a:t>Click to edit Master text styles</a:t>
            </a:r>
          </a:p>
        </p:txBody>
      </p:sp>
      <p:sp>
        <p:nvSpPr>
          <p:cNvPr id="13" name="Picture Placeholder 12">
            <a:extLst>
              <a:ext uri="{FF2B5EF4-FFF2-40B4-BE49-F238E27FC236}">
                <a16:creationId xmlns:a16="http://schemas.microsoft.com/office/drawing/2014/main" id="{357B52D4-8D50-4E16-B60E-688B084764F2}"/>
              </a:ext>
            </a:extLst>
          </p:cNvPr>
          <p:cNvSpPr>
            <a:spLocks noGrp="1"/>
          </p:cNvSpPr>
          <p:nvPr>
            <p:ph type="pic" sz="quarter" idx="17"/>
          </p:nvPr>
        </p:nvSpPr>
        <p:spPr>
          <a:xfrm>
            <a:off x="9261647" y="0"/>
            <a:ext cx="2930353" cy="1559882"/>
          </a:xfrm>
          <a:custGeom>
            <a:avLst/>
            <a:gdLst>
              <a:gd name="connsiteX0" fmla="*/ 562125 w 2930353"/>
              <a:gd name="connsiteY0" fmla="*/ 435632 h 1559882"/>
              <a:gd name="connsiteX1" fmla="*/ 1124250 w 2930353"/>
              <a:gd name="connsiteY1" fmla="*/ 997757 h 1559882"/>
              <a:gd name="connsiteX2" fmla="*/ 562125 w 2930353"/>
              <a:gd name="connsiteY2" fmla="*/ 1559882 h 1559882"/>
              <a:gd name="connsiteX3" fmla="*/ 0 w 2930353"/>
              <a:gd name="connsiteY3" fmla="*/ 997757 h 1559882"/>
              <a:gd name="connsiteX4" fmla="*/ 562125 w 2930353"/>
              <a:gd name="connsiteY4" fmla="*/ 435632 h 1559882"/>
              <a:gd name="connsiteX5" fmla="*/ 1475035 w 2930353"/>
              <a:gd name="connsiteY5" fmla="*/ 0 h 1559882"/>
              <a:gd name="connsiteX6" fmla="*/ 2930353 w 2930353"/>
              <a:gd name="connsiteY6" fmla="*/ 0 h 1559882"/>
              <a:gd name="connsiteX7" fmla="*/ 2930353 w 2930353"/>
              <a:gd name="connsiteY7" fmla="*/ 1239091 h 1559882"/>
              <a:gd name="connsiteX8" fmla="*/ 2822571 w 2930353"/>
              <a:gd name="connsiteY8" fmla="*/ 1328020 h 1559882"/>
              <a:gd name="connsiteX9" fmla="*/ 2282653 w 2930353"/>
              <a:gd name="connsiteY9" fmla="*/ 1492942 h 1559882"/>
              <a:gd name="connsiteX10" fmla="*/ 1316979 w 2930353"/>
              <a:gd name="connsiteY10" fmla="*/ 527268 h 1559882"/>
              <a:gd name="connsiteX11" fmla="*/ 1392867 w 2930353"/>
              <a:gd name="connsiteY11" fmla="*/ 151384 h 155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0353" h="1559882">
                <a:moveTo>
                  <a:pt x="562125" y="435632"/>
                </a:moveTo>
                <a:cubicBezTo>
                  <a:pt x="872578" y="435632"/>
                  <a:pt x="1124250" y="687304"/>
                  <a:pt x="1124250" y="997757"/>
                </a:cubicBezTo>
                <a:cubicBezTo>
                  <a:pt x="1124250" y="1308210"/>
                  <a:pt x="872578" y="1559882"/>
                  <a:pt x="562125" y="1559882"/>
                </a:cubicBezTo>
                <a:cubicBezTo>
                  <a:pt x="251672" y="1559882"/>
                  <a:pt x="0" y="1308210"/>
                  <a:pt x="0" y="997757"/>
                </a:cubicBezTo>
                <a:cubicBezTo>
                  <a:pt x="0" y="687304"/>
                  <a:pt x="251672" y="435632"/>
                  <a:pt x="562125" y="435632"/>
                </a:cubicBezTo>
                <a:close/>
                <a:moveTo>
                  <a:pt x="1475035" y="0"/>
                </a:moveTo>
                <a:lnTo>
                  <a:pt x="2930353" y="0"/>
                </a:lnTo>
                <a:lnTo>
                  <a:pt x="2930353" y="1239091"/>
                </a:lnTo>
                <a:lnTo>
                  <a:pt x="2822571" y="1328020"/>
                </a:lnTo>
                <a:cubicBezTo>
                  <a:pt x="2668448" y="1432143"/>
                  <a:pt x="2482651" y="1492942"/>
                  <a:pt x="2282653" y="1492942"/>
                </a:cubicBezTo>
                <a:cubicBezTo>
                  <a:pt x="1749326" y="1492942"/>
                  <a:pt x="1316979" y="1060595"/>
                  <a:pt x="1316979" y="527268"/>
                </a:cubicBezTo>
                <a:cubicBezTo>
                  <a:pt x="1316979" y="393936"/>
                  <a:pt x="1344001" y="266916"/>
                  <a:pt x="1392867" y="151384"/>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11" name="Title 1">
            <a:extLst>
              <a:ext uri="{FF2B5EF4-FFF2-40B4-BE49-F238E27FC236}">
                <a16:creationId xmlns:a16="http://schemas.microsoft.com/office/drawing/2014/main" id="{92F03355-C197-48C4-A4DF-B41338483356}"/>
              </a:ext>
            </a:extLst>
          </p:cNvPr>
          <p:cNvSpPr>
            <a:spLocks noGrp="1"/>
          </p:cNvSpPr>
          <p:nvPr>
            <p:ph type="title"/>
          </p:nvPr>
        </p:nvSpPr>
        <p:spPr>
          <a:xfrm>
            <a:off x="660400" y="805213"/>
            <a:ext cx="4275138" cy="830997"/>
          </a:xfrm>
          <a:prstGeom prst="rect">
            <a:avLst/>
          </a:prstGeom>
        </p:spPr>
        <p:txBody>
          <a:bodyPr/>
          <a:lstStyle>
            <a:lvl1pPr>
              <a:defRPr sz="4800" b="1">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565901999"/>
      </p:ext>
    </p:extLst>
  </p:cSld>
  <p:clrMapOvr>
    <a:masterClrMapping/>
  </p:clrMapOvr>
  <p:extLst>
    <p:ext uri="{DCECCB84-F9BA-43D5-87BE-67443E8EF086}">
      <p15:sldGuideLst xmlns:p15="http://schemas.microsoft.com/office/powerpoint/2012/main">
        <p15:guide id="1" orient="horz" pos="1272"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Three Column">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D1E0F77B-E8C6-4A86-B521-8368A308A9A2}"/>
              </a:ext>
            </a:extLst>
          </p:cNvPr>
          <p:cNvSpPr>
            <a:spLocks noGrp="1"/>
          </p:cNvSpPr>
          <p:nvPr>
            <p:ph type="body" sz="quarter" idx="14"/>
          </p:nvPr>
        </p:nvSpPr>
        <p:spPr>
          <a:xfrm>
            <a:off x="660400" y="2037656"/>
            <a:ext cx="3474720" cy="438150"/>
          </a:xfrm>
          <a:prstGeom prst="rect">
            <a:avLst/>
          </a:prstGeom>
        </p:spPr>
        <p:txBody>
          <a:bodyPr/>
          <a:lstStyle>
            <a:lvl1pPr>
              <a:buNone/>
              <a:defRPr lang="en-US" sz="2400" b="1" kern="1200" dirty="0" smtClean="0">
                <a:solidFill>
                  <a:schemeClr val="tx1"/>
                </a:solidFill>
                <a:latin typeface="+mj-lt"/>
                <a:ea typeface="+mn-ea"/>
                <a:cs typeface="Biome Light" panose="020B0303030204020804" pitchFamily="34" charset="0"/>
              </a:defRPr>
            </a:lvl1pPr>
            <a:lvl2pPr>
              <a:buNone/>
              <a:defRPr/>
            </a:lvl2pPr>
          </a:lstStyle>
          <a:p>
            <a:pPr lvl="0"/>
            <a:r>
              <a:rPr lang="en-US"/>
              <a:t>Click to edit Master text styles</a:t>
            </a:r>
          </a:p>
        </p:txBody>
      </p:sp>
      <p:sp>
        <p:nvSpPr>
          <p:cNvPr id="26" name="Text Placeholder 25">
            <a:extLst>
              <a:ext uri="{FF2B5EF4-FFF2-40B4-BE49-F238E27FC236}">
                <a16:creationId xmlns:a16="http://schemas.microsoft.com/office/drawing/2014/main" id="{4A6E2374-7B5B-4947-8461-F294B56E70DE}"/>
              </a:ext>
            </a:extLst>
          </p:cNvPr>
          <p:cNvSpPr>
            <a:spLocks noGrp="1"/>
          </p:cNvSpPr>
          <p:nvPr>
            <p:ph type="body" sz="quarter" idx="13"/>
          </p:nvPr>
        </p:nvSpPr>
        <p:spPr>
          <a:xfrm>
            <a:off x="660400" y="2664637"/>
            <a:ext cx="3474720" cy="2935288"/>
          </a:xfrm>
          <a:prstGeom prst="rect">
            <a:avLst/>
          </a:prstGeom>
        </p:spPr>
        <p:txBody>
          <a:bodyPr/>
          <a:lstStyle>
            <a:lvl1pPr>
              <a:buClr>
                <a:schemeClr val="accent4"/>
              </a:buClr>
              <a:buFont typeface="Wingdings" panose="05000000000000000000" pitchFamily="2" charset="2"/>
              <a:buChar char="§"/>
              <a:defRPr lang="en-US" sz="2000" kern="1200" dirty="0" smtClean="0">
                <a:solidFill>
                  <a:schemeClr val="tx1"/>
                </a:solidFill>
                <a:latin typeface="+mn-lt"/>
                <a:ea typeface="+mn-ea"/>
                <a:cs typeface="Biome Light" panose="020B0303030204020804" pitchFamily="34" charset="0"/>
              </a:defRPr>
            </a:lvl1pPr>
          </a:lstStyle>
          <a:p>
            <a:pPr lvl="0"/>
            <a:r>
              <a:rPr lang="en-US"/>
              <a:t>Click to edit Master text styles</a:t>
            </a:r>
          </a:p>
        </p:txBody>
      </p:sp>
      <p:sp>
        <p:nvSpPr>
          <p:cNvPr id="29" name="Text Placeholder 27">
            <a:extLst>
              <a:ext uri="{FF2B5EF4-FFF2-40B4-BE49-F238E27FC236}">
                <a16:creationId xmlns:a16="http://schemas.microsoft.com/office/drawing/2014/main" id="{FB9159BE-CEED-461B-AF31-03BC124E2741}"/>
              </a:ext>
            </a:extLst>
          </p:cNvPr>
          <p:cNvSpPr>
            <a:spLocks noGrp="1"/>
          </p:cNvSpPr>
          <p:nvPr>
            <p:ph type="body" sz="quarter" idx="15"/>
          </p:nvPr>
        </p:nvSpPr>
        <p:spPr>
          <a:xfrm>
            <a:off x="8044180" y="2052478"/>
            <a:ext cx="3474720" cy="438150"/>
          </a:xfrm>
          <a:prstGeom prst="rect">
            <a:avLst/>
          </a:prstGeom>
        </p:spPr>
        <p:txBody>
          <a:bodyPr/>
          <a:lstStyle>
            <a:lvl1pPr>
              <a:buNone/>
              <a:defRPr lang="en-US" sz="2400" b="1" kern="1200" dirty="0" smtClean="0">
                <a:solidFill>
                  <a:schemeClr val="tx1"/>
                </a:solidFill>
                <a:latin typeface="+mj-lt"/>
                <a:ea typeface="+mn-ea"/>
                <a:cs typeface="Biome Light" panose="020B0303030204020804" pitchFamily="34" charset="0"/>
              </a:defRPr>
            </a:lvl1pPr>
            <a:lvl2pPr>
              <a:buNone/>
              <a:defRPr/>
            </a:lvl2pPr>
          </a:lstStyle>
          <a:p>
            <a:pPr lvl="0"/>
            <a:r>
              <a:rPr lang="en-US"/>
              <a:t>Click to edit Master text styles</a:t>
            </a:r>
          </a:p>
        </p:txBody>
      </p:sp>
      <p:sp>
        <p:nvSpPr>
          <p:cNvPr id="30" name="Text Placeholder 25">
            <a:extLst>
              <a:ext uri="{FF2B5EF4-FFF2-40B4-BE49-F238E27FC236}">
                <a16:creationId xmlns:a16="http://schemas.microsoft.com/office/drawing/2014/main" id="{2C15BD20-69D8-4EC1-8A33-A0C6EAFD30AA}"/>
              </a:ext>
            </a:extLst>
          </p:cNvPr>
          <p:cNvSpPr>
            <a:spLocks noGrp="1"/>
          </p:cNvSpPr>
          <p:nvPr>
            <p:ph type="body" sz="quarter" idx="16"/>
          </p:nvPr>
        </p:nvSpPr>
        <p:spPr>
          <a:xfrm>
            <a:off x="8056880" y="2668182"/>
            <a:ext cx="3474720" cy="2935288"/>
          </a:xfrm>
          <a:prstGeom prst="rect">
            <a:avLst/>
          </a:prstGeom>
        </p:spPr>
        <p:txBody>
          <a:bodyPr/>
          <a:lstStyle>
            <a:lvl1pPr>
              <a:buClr>
                <a:schemeClr val="accent4"/>
              </a:buClr>
              <a:buFont typeface="Wingdings" panose="05000000000000000000" pitchFamily="2" charset="2"/>
              <a:buChar char="§"/>
              <a:defRPr lang="en-US" sz="2000" kern="1200" dirty="0" smtClean="0">
                <a:solidFill>
                  <a:schemeClr val="tx1"/>
                </a:solidFill>
                <a:latin typeface="+mn-lt"/>
                <a:ea typeface="+mn-ea"/>
                <a:cs typeface="Biome Light" panose="020B0303030204020804" pitchFamily="34" charset="0"/>
              </a:defRPr>
            </a:lvl1pPr>
          </a:lstStyle>
          <a:p>
            <a:pPr lvl="0"/>
            <a:r>
              <a:rPr lang="en-US"/>
              <a:t>Click to edit Master text styles</a:t>
            </a:r>
          </a:p>
        </p:txBody>
      </p:sp>
      <p:sp>
        <p:nvSpPr>
          <p:cNvPr id="11" name="Text Placeholder 27">
            <a:extLst>
              <a:ext uri="{FF2B5EF4-FFF2-40B4-BE49-F238E27FC236}">
                <a16:creationId xmlns:a16="http://schemas.microsoft.com/office/drawing/2014/main" id="{4FDB27CA-009D-4863-B119-0EC36837148A}"/>
              </a:ext>
            </a:extLst>
          </p:cNvPr>
          <p:cNvSpPr>
            <a:spLocks noGrp="1"/>
          </p:cNvSpPr>
          <p:nvPr>
            <p:ph type="body" sz="quarter" idx="17"/>
          </p:nvPr>
        </p:nvSpPr>
        <p:spPr>
          <a:xfrm>
            <a:off x="4352290" y="2048933"/>
            <a:ext cx="3474720" cy="438150"/>
          </a:xfrm>
          <a:prstGeom prst="rect">
            <a:avLst/>
          </a:prstGeom>
        </p:spPr>
        <p:txBody>
          <a:bodyPr/>
          <a:lstStyle>
            <a:lvl1pPr>
              <a:buNone/>
              <a:defRPr lang="en-US" sz="2400" b="1" kern="1200" dirty="0" smtClean="0">
                <a:solidFill>
                  <a:schemeClr val="tx1"/>
                </a:solidFill>
                <a:latin typeface="+mj-lt"/>
                <a:ea typeface="+mn-ea"/>
                <a:cs typeface="Biome Light" panose="020B0303030204020804" pitchFamily="34" charset="0"/>
              </a:defRPr>
            </a:lvl1pPr>
            <a:lvl2pPr>
              <a:buNone/>
              <a:defRPr/>
            </a:lvl2pPr>
          </a:lstStyle>
          <a:p>
            <a:pPr lvl="0"/>
            <a:r>
              <a:rPr lang="en-US"/>
              <a:t>Click to edit Master text styles</a:t>
            </a:r>
          </a:p>
        </p:txBody>
      </p:sp>
      <p:sp>
        <p:nvSpPr>
          <p:cNvPr id="12" name="Text Placeholder 25">
            <a:extLst>
              <a:ext uri="{FF2B5EF4-FFF2-40B4-BE49-F238E27FC236}">
                <a16:creationId xmlns:a16="http://schemas.microsoft.com/office/drawing/2014/main" id="{FD03E3EF-D812-4B98-959B-6800BBE59D1C}"/>
              </a:ext>
            </a:extLst>
          </p:cNvPr>
          <p:cNvSpPr>
            <a:spLocks noGrp="1"/>
          </p:cNvSpPr>
          <p:nvPr>
            <p:ph type="body" sz="quarter" idx="18"/>
          </p:nvPr>
        </p:nvSpPr>
        <p:spPr>
          <a:xfrm>
            <a:off x="4364990" y="2664637"/>
            <a:ext cx="3474720" cy="2935288"/>
          </a:xfrm>
          <a:prstGeom prst="rect">
            <a:avLst/>
          </a:prstGeom>
        </p:spPr>
        <p:txBody>
          <a:bodyPr/>
          <a:lstStyle>
            <a:lvl1pPr>
              <a:buClr>
                <a:schemeClr val="accent4"/>
              </a:buClr>
              <a:buFont typeface="Wingdings" panose="05000000000000000000" pitchFamily="2" charset="2"/>
              <a:buChar char="§"/>
              <a:defRPr lang="en-US" sz="2000" kern="1200" dirty="0" smtClean="0">
                <a:solidFill>
                  <a:schemeClr val="tx1"/>
                </a:solidFill>
                <a:latin typeface="+mn-lt"/>
                <a:ea typeface="+mn-ea"/>
                <a:cs typeface="Biome Light" panose="020B0303030204020804" pitchFamily="34" charset="0"/>
              </a:defRPr>
            </a:lvl1pPr>
          </a:lstStyle>
          <a:p>
            <a:pPr lvl="0"/>
            <a:r>
              <a:rPr lang="en-US"/>
              <a:t>Click to edit Master text styles</a:t>
            </a:r>
          </a:p>
        </p:txBody>
      </p:sp>
      <p:sp>
        <p:nvSpPr>
          <p:cNvPr id="3" name="Hexagon 2">
            <a:extLst>
              <a:ext uri="{FF2B5EF4-FFF2-40B4-BE49-F238E27FC236}">
                <a16:creationId xmlns:a16="http://schemas.microsoft.com/office/drawing/2014/main" id="{303FFB35-43AC-4A56-92D0-91038C098B3C}"/>
              </a:ext>
            </a:extLst>
          </p:cNvPr>
          <p:cNvSpPr/>
          <p:nvPr userDrawn="1"/>
        </p:nvSpPr>
        <p:spPr>
          <a:xfrm>
            <a:off x="10700126" y="788523"/>
            <a:ext cx="1155906" cy="996471"/>
          </a:xfrm>
          <a:prstGeom prst="hexag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Hexagon 3">
            <a:extLst>
              <a:ext uri="{FF2B5EF4-FFF2-40B4-BE49-F238E27FC236}">
                <a16:creationId xmlns:a16="http://schemas.microsoft.com/office/drawing/2014/main" id="{AAF31DA0-707D-4A5D-BB7A-A5C90DB11A55}"/>
              </a:ext>
            </a:extLst>
          </p:cNvPr>
          <p:cNvSpPr/>
          <p:nvPr userDrawn="1"/>
        </p:nvSpPr>
        <p:spPr>
          <a:xfrm>
            <a:off x="11388427" y="1859136"/>
            <a:ext cx="315205" cy="271728"/>
          </a:xfrm>
          <a:prstGeom prst="hexago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5" name="Hexagon 4">
            <a:extLst>
              <a:ext uri="{FF2B5EF4-FFF2-40B4-BE49-F238E27FC236}">
                <a16:creationId xmlns:a16="http://schemas.microsoft.com/office/drawing/2014/main" id="{539F452B-F55F-4D85-834B-A7EAF742647C}"/>
              </a:ext>
            </a:extLst>
          </p:cNvPr>
          <p:cNvSpPr/>
          <p:nvPr userDrawn="1"/>
        </p:nvSpPr>
        <p:spPr>
          <a:xfrm>
            <a:off x="9014155" y="740289"/>
            <a:ext cx="379060" cy="326776"/>
          </a:xfrm>
          <a:prstGeom prst="hexago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3" name="Title 1">
            <a:extLst>
              <a:ext uri="{FF2B5EF4-FFF2-40B4-BE49-F238E27FC236}">
                <a16:creationId xmlns:a16="http://schemas.microsoft.com/office/drawing/2014/main" id="{91D9F6BE-FB0B-42EE-8F02-95F5CC039B06}"/>
              </a:ext>
            </a:extLst>
          </p:cNvPr>
          <p:cNvSpPr>
            <a:spLocks noGrp="1"/>
          </p:cNvSpPr>
          <p:nvPr>
            <p:ph type="title"/>
          </p:nvPr>
        </p:nvSpPr>
        <p:spPr>
          <a:xfrm>
            <a:off x="660400" y="805213"/>
            <a:ext cx="4275138" cy="830997"/>
          </a:xfrm>
          <a:prstGeom prst="rect">
            <a:avLst/>
          </a:prstGeom>
        </p:spPr>
        <p:txBody>
          <a:bodyPr/>
          <a:lstStyle>
            <a:lvl1pPr>
              <a:defRPr sz="4800" b="1">
                <a:solidFill>
                  <a:schemeClr val="tx1"/>
                </a:solidFill>
              </a:defRPr>
            </a:lvl1pPr>
          </a:lstStyle>
          <a:p>
            <a:r>
              <a:rPr lang="en-US"/>
              <a:t>Click to edit Master title style</a:t>
            </a:r>
            <a:endParaRPr lang="en-US" dirty="0"/>
          </a:p>
        </p:txBody>
      </p:sp>
      <p:sp>
        <p:nvSpPr>
          <p:cNvPr id="16" name="Picture Placeholder 15">
            <a:extLst>
              <a:ext uri="{FF2B5EF4-FFF2-40B4-BE49-F238E27FC236}">
                <a16:creationId xmlns:a16="http://schemas.microsoft.com/office/drawing/2014/main" id="{C67FFA0E-8AAA-4DEB-B97E-31969F57927D}"/>
              </a:ext>
            </a:extLst>
          </p:cNvPr>
          <p:cNvSpPr>
            <a:spLocks noGrp="1"/>
          </p:cNvSpPr>
          <p:nvPr>
            <p:ph type="pic" sz="quarter" idx="20"/>
          </p:nvPr>
        </p:nvSpPr>
        <p:spPr>
          <a:xfrm>
            <a:off x="9393238" y="2"/>
            <a:ext cx="2798762" cy="1354861"/>
          </a:xfrm>
          <a:custGeom>
            <a:avLst/>
            <a:gdLst>
              <a:gd name="connsiteX0" fmla="*/ 316595 w 2798762"/>
              <a:gd name="connsiteY0" fmla="*/ 88390 h 1354861"/>
              <a:gd name="connsiteX1" fmla="*/ 1152465 w 2798762"/>
              <a:gd name="connsiteY1" fmla="*/ 88390 h 1354861"/>
              <a:gd name="connsiteX2" fmla="*/ 1469083 w 2798762"/>
              <a:gd name="connsiteY2" fmla="*/ 721626 h 1354861"/>
              <a:gd name="connsiteX3" fmla="*/ 1152465 w 2798762"/>
              <a:gd name="connsiteY3" fmla="*/ 1354861 h 1354861"/>
              <a:gd name="connsiteX4" fmla="*/ 316595 w 2798762"/>
              <a:gd name="connsiteY4" fmla="*/ 1354861 h 1354861"/>
              <a:gd name="connsiteX5" fmla="*/ 0 w 2798762"/>
              <a:gd name="connsiteY5" fmla="*/ 721672 h 1354861"/>
              <a:gd name="connsiteX6" fmla="*/ 0 w 2798762"/>
              <a:gd name="connsiteY6" fmla="*/ 721580 h 1354861"/>
              <a:gd name="connsiteX7" fmla="*/ 1250372 w 2798762"/>
              <a:gd name="connsiteY7" fmla="*/ 0 h 1354861"/>
              <a:gd name="connsiteX8" fmla="*/ 2798762 w 2798762"/>
              <a:gd name="connsiteY8" fmla="*/ 0 h 1354861"/>
              <a:gd name="connsiteX9" fmla="*/ 2798762 w 2798762"/>
              <a:gd name="connsiteY9" fmla="*/ 505978 h 1354861"/>
              <a:gd name="connsiteX10" fmla="*/ 2719777 w 2798762"/>
              <a:gd name="connsiteY10" fmla="*/ 663948 h 1354861"/>
              <a:gd name="connsiteX11" fmla="*/ 1582346 w 2798762"/>
              <a:gd name="connsiteY11" fmla="*/ 663948 h 135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8762" h="1354861">
                <a:moveTo>
                  <a:pt x="316595" y="88390"/>
                </a:moveTo>
                <a:lnTo>
                  <a:pt x="1152465" y="88390"/>
                </a:lnTo>
                <a:lnTo>
                  <a:pt x="1469083" y="721626"/>
                </a:lnTo>
                <a:lnTo>
                  <a:pt x="1152465" y="1354861"/>
                </a:lnTo>
                <a:lnTo>
                  <a:pt x="316595" y="1354861"/>
                </a:lnTo>
                <a:lnTo>
                  <a:pt x="0" y="721672"/>
                </a:lnTo>
                <a:lnTo>
                  <a:pt x="0" y="721580"/>
                </a:lnTo>
                <a:close/>
                <a:moveTo>
                  <a:pt x="1250372" y="0"/>
                </a:moveTo>
                <a:lnTo>
                  <a:pt x="2798762" y="0"/>
                </a:lnTo>
                <a:lnTo>
                  <a:pt x="2798762" y="505978"/>
                </a:lnTo>
                <a:lnTo>
                  <a:pt x="2719777" y="663948"/>
                </a:lnTo>
                <a:lnTo>
                  <a:pt x="1582346" y="663948"/>
                </a:lnTo>
                <a:close/>
              </a:path>
            </a:pathLst>
          </a:custGeom>
        </p:spPr>
        <p:txBody>
          <a:bodyPr wrap="square" anchor="ctr">
            <a:noAutofit/>
          </a:bodyP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4096559002"/>
      </p:ext>
    </p:extLst>
  </p:cSld>
  <p:clrMapOvr>
    <a:masterClrMapping/>
  </p:clrMapOvr>
  <p:extLst>
    <p:ext uri="{DCECCB84-F9BA-43D5-87BE-67443E8EF086}">
      <p15:sldGuideLst xmlns:p15="http://schemas.microsoft.com/office/powerpoint/2012/main">
        <p15:guide id="1" orient="horz" pos="127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5E74AFC3-1C60-42DE-ABAC-F53CA85AC6F1}"/>
              </a:ext>
            </a:extLst>
          </p:cNvPr>
          <p:cNvSpPr/>
          <p:nvPr userDrawn="1"/>
        </p:nvSpPr>
        <p:spPr>
          <a:xfrm>
            <a:off x="5897272" y="1457542"/>
            <a:ext cx="617218" cy="61721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5F133261-FFEB-4B3D-B085-14AEAE741F82}"/>
              </a:ext>
            </a:extLst>
          </p:cNvPr>
          <p:cNvSpPr/>
          <p:nvPr userDrawn="1"/>
        </p:nvSpPr>
        <p:spPr>
          <a:xfrm>
            <a:off x="9810348" y="5955461"/>
            <a:ext cx="394539" cy="39453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653FE105-1D8E-48B0-AD9A-95AC9A165651}"/>
              </a:ext>
            </a:extLst>
          </p:cNvPr>
          <p:cNvSpPr/>
          <p:nvPr userDrawn="1"/>
        </p:nvSpPr>
        <p:spPr>
          <a:xfrm>
            <a:off x="6514490" y="946887"/>
            <a:ext cx="335852" cy="335852"/>
          </a:xfrm>
          <a:prstGeom prst="ellipse">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a:extLst>
              <a:ext uri="{FF2B5EF4-FFF2-40B4-BE49-F238E27FC236}">
                <a16:creationId xmlns:a16="http://schemas.microsoft.com/office/drawing/2014/main" id="{AC4388F5-0DCA-4A09-A6E1-AE07F403093C}"/>
              </a:ext>
            </a:extLst>
          </p:cNvPr>
          <p:cNvSpPr>
            <a:spLocks noGrp="1"/>
          </p:cNvSpPr>
          <p:nvPr>
            <p:ph type="body" sz="quarter" idx="10"/>
          </p:nvPr>
        </p:nvSpPr>
        <p:spPr>
          <a:xfrm>
            <a:off x="647701" y="2042790"/>
            <a:ext cx="4143374" cy="2654301"/>
          </a:xfrm>
          <a:prstGeom prst="rect">
            <a:avLst/>
          </a:prstGeom>
        </p:spPr>
        <p:txBody>
          <a:bodyPr/>
          <a:lstStyle>
            <a:lvl1pPr marL="0" indent="0">
              <a:buNone/>
              <a:defRPr sz="2000"/>
            </a:lvl1pPr>
            <a:lvl2pPr>
              <a:buNone/>
              <a:defRPr/>
            </a:lvl2pPr>
            <a:lvl3pPr>
              <a:buNone/>
              <a:defRPr/>
            </a:lvl3pPr>
            <a:lvl4pPr>
              <a:buNone/>
              <a:defRPr/>
            </a:lvl4pPr>
            <a:lvl5pPr>
              <a:buNone/>
              <a:defRPr/>
            </a:lvl5pPr>
          </a:lstStyle>
          <a:p>
            <a:pPr lvl="0"/>
            <a:r>
              <a:rPr lang="en-US"/>
              <a:t>Click to edit Master text styles</a:t>
            </a:r>
          </a:p>
          <a:p>
            <a:pPr lvl="1"/>
            <a:r>
              <a:rPr lang="en-US"/>
              <a:t>Second level</a:t>
            </a:r>
          </a:p>
        </p:txBody>
      </p:sp>
      <p:sp>
        <p:nvSpPr>
          <p:cNvPr id="17" name="Text Placeholder 15">
            <a:extLst>
              <a:ext uri="{FF2B5EF4-FFF2-40B4-BE49-F238E27FC236}">
                <a16:creationId xmlns:a16="http://schemas.microsoft.com/office/drawing/2014/main" id="{02C12FDC-BC11-43E8-B22A-3EC48E0344D9}"/>
              </a:ext>
            </a:extLst>
          </p:cNvPr>
          <p:cNvSpPr>
            <a:spLocks noGrp="1"/>
          </p:cNvSpPr>
          <p:nvPr>
            <p:ph type="body" sz="quarter" idx="11"/>
          </p:nvPr>
        </p:nvSpPr>
        <p:spPr>
          <a:xfrm>
            <a:off x="647699" y="4953919"/>
            <a:ext cx="4143375" cy="759470"/>
          </a:xfrm>
          <a:prstGeom prst="rect">
            <a:avLst/>
          </a:prstGeom>
        </p:spPr>
        <p:txBody>
          <a:bodyPr/>
          <a:lstStyle>
            <a:lvl1pPr marL="0" indent="0">
              <a:buNone/>
              <a:defRPr sz="2000" b="1">
                <a:solidFill>
                  <a:schemeClr val="accent4"/>
                </a:solidFill>
              </a:defRPr>
            </a:lvl1pPr>
            <a:lvl2pPr>
              <a:buNone/>
              <a:defRPr sz="2000"/>
            </a:lvl2pPr>
            <a:lvl3pPr>
              <a:buNone/>
              <a:defRPr/>
            </a:lvl3pPr>
            <a:lvl4pPr>
              <a:buNone/>
              <a:defRPr/>
            </a:lvl4pPr>
            <a:lvl5pPr>
              <a:buNone/>
              <a:defRPr/>
            </a:lvl5pPr>
          </a:lstStyle>
          <a:p>
            <a:pPr lvl="0"/>
            <a:r>
              <a:rPr lang="en-US"/>
              <a:t>Click to edit Master text styles</a:t>
            </a:r>
          </a:p>
          <a:p>
            <a:pPr lvl="1"/>
            <a:r>
              <a:rPr lang="en-US"/>
              <a:t>Second level</a:t>
            </a:r>
          </a:p>
        </p:txBody>
      </p:sp>
      <p:sp>
        <p:nvSpPr>
          <p:cNvPr id="12" name="Picture Placeholder 11">
            <a:extLst>
              <a:ext uri="{FF2B5EF4-FFF2-40B4-BE49-F238E27FC236}">
                <a16:creationId xmlns:a16="http://schemas.microsoft.com/office/drawing/2014/main" id="{3D43F412-F2C7-4D38-BDD0-9663029081D5}"/>
              </a:ext>
            </a:extLst>
          </p:cNvPr>
          <p:cNvSpPr>
            <a:spLocks noGrp="1"/>
          </p:cNvSpPr>
          <p:nvPr>
            <p:ph type="pic" sz="quarter" idx="13"/>
          </p:nvPr>
        </p:nvSpPr>
        <p:spPr>
          <a:xfrm>
            <a:off x="5887402" y="533063"/>
            <a:ext cx="5542598" cy="5611666"/>
          </a:xfrm>
          <a:custGeom>
            <a:avLst/>
            <a:gdLst>
              <a:gd name="connsiteX0" fmla="*/ 3354105 w 5542598"/>
              <a:gd name="connsiteY0" fmla="*/ 4359376 h 5611666"/>
              <a:gd name="connsiteX1" fmla="*/ 3980250 w 5542598"/>
              <a:gd name="connsiteY1" fmla="*/ 4985521 h 5611666"/>
              <a:gd name="connsiteX2" fmla="*/ 3354105 w 5542598"/>
              <a:gd name="connsiteY2" fmla="*/ 5611666 h 5611666"/>
              <a:gd name="connsiteX3" fmla="*/ 2727960 w 5542598"/>
              <a:gd name="connsiteY3" fmla="*/ 4985521 h 5611666"/>
              <a:gd name="connsiteX4" fmla="*/ 3354105 w 5542598"/>
              <a:gd name="connsiteY4" fmla="*/ 4359376 h 5611666"/>
              <a:gd name="connsiteX5" fmla="*/ 1592580 w 5542598"/>
              <a:gd name="connsiteY5" fmla="*/ 1430357 h 5611666"/>
              <a:gd name="connsiteX6" fmla="*/ 3185160 w 5542598"/>
              <a:gd name="connsiteY6" fmla="*/ 3022937 h 5611666"/>
              <a:gd name="connsiteX7" fmla="*/ 1592580 w 5542598"/>
              <a:gd name="connsiteY7" fmla="*/ 4615517 h 5611666"/>
              <a:gd name="connsiteX8" fmla="*/ 0 w 5542598"/>
              <a:gd name="connsiteY8" fmla="*/ 3022937 h 5611666"/>
              <a:gd name="connsiteX9" fmla="*/ 1592580 w 5542598"/>
              <a:gd name="connsiteY9" fmla="*/ 1430357 h 5611666"/>
              <a:gd name="connsiteX10" fmla="*/ 4230267 w 5542598"/>
              <a:gd name="connsiteY10" fmla="*/ 0 h 5611666"/>
              <a:gd name="connsiteX11" fmla="*/ 5542598 w 5542598"/>
              <a:gd name="connsiteY11" fmla="*/ 1312331 h 5611666"/>
              <a:gd name="connsiteX12" fmla="*/ 4230267 w 5542598"/>
              <a:gd name="connsiteY12" fmla="*/ 2624662 h 5611666"/>
              <a:gd name="connsiteX13" fmla="*/ 2917936 w 5542598"/>
              <a:gd name="connsiteY13" fmla="*/ 1312331 h 5611666"/>
              <a:gd name="connsiteX14" fmla="*/ 4230267 w 5542598"/>
              <a:gd name="connsiteY14" fmla="*/ 0 h 561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2598" h="5611666">
                <a:moveTo>
                  <a:pt x="3354105" y="4359376"/>
                </a:moveTo>
                <a:cubicBezTo>
                  <a:pt x="3699915" y="4359376"/>
                  <a:pt x="3980250" y="4639711"/>
                  <a:pt x="3980250" y="4985521"/>
                </a:cubicBezTo>
                <a:cubicBezTo>
                  <a:pt x="3980250" y="5331331"/>
                  <a:pt x="3699915" y="5611666"/>
                  <a:pt x="3354105" y="5611666"/>
                </a:cubicBezTo>
                <a:cubicBezTo>
                  <a:pt x="3008295" y="5611666"/>
                  <a:pt x="2727960" y="5331331"/>
                  <a:pt x="2727960" y="4985521"/>
                </a:cubicBezTo>
                <a:cubicBezTo>
                  <a:pt x="2727960" y="4639711"/>
                  <a:pt x="3008295" y="4359376"/>
                  <a:pt x="3354105" y="4359376"/>
                </a:cubicBezTo>
                <a:close/>
                <a:moveTo>
                  <a:pt x="1592580" y="1430357"/>
                </a:moveTo>
                <a:cubicBezTo>
                  <a:pt x="2472138" y="1430357"/>
                  <a:pt x="3185160" y="2143379"/>
                  <a:pt x="3185160" y="3022937"/>
                </a:cubicBezTo>
                <a:cubicBezTo>
                  <a:pt x="3185160" y="3902495"/>
                  <a:pt x="2472138" y="4615517"/>
                  <a:pt x="1592580" y="4615517"/>
                </a:cubicBezTo>
                <a:cubicBezTo>
                  <a:pt x="713022" y="4615517"/>
                  <a:pt x="0" y="3902495"/>
                  <a:pt x="0" y="3022937"/>
                </a:cubicBezTo>
                <a:cubicBezTo>
                  <a:pt x="0" y="2143379"/>
                  <a:pt x="713022" y="1430357"/>
                  <a:pt x="1592580" y="1430357"/>
                </a:cubicBezTo>
                <a:close/>
                <a:moveTo>
                  <a:pt x="4230267" y="0"/>
                </a:moveTo>
                <a:cubicBezTo>
                  <a:pt x="4955047" y="0"/>
                  <a:pt x="5542598" y="587551"/>
                  <a:pt x="5542598" y="1312331"/>
                </a:cubicBezTo>
                <a:cubicBezTo>
                  <a:pt x="5542598" y="2037111"/>
                  <a:pt x="4955047" y="2624662"/>
                  <a:pt x="4230267" y="2624662"/>
                </a:cubicBezTo>
                <a:cubicBezTo>
                  <a:pt x="3505487" y="2624662"/>
                  <a:pt x="2917936" y="2037111"/>
                  <a:pt x="2917936" y="1312331"/>
                </a:cubicBezTo>
                <a:cubicBezTo>
                  <a:pt x="2917936" y="587551"/>
                  <a:pt x="3505487" y="0"/>
                  <a:pt x="4230267"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13" name="Title 1">
            <a:extLst>
              <a:ext uri="{FF2B5EF4-FFF2-40B4-BE49-F238E27FC236}">
                <a16:creationId xmlns:a16="http://schemas.microsoft.com/office/drawing/2014/main" id="{11176083-2CE5-4707-A564-46805454AF1A}"/>
              </a:ext>
            </a:extLst>
          </p:cNvPr>
          <p:cNvSpPr>
            <a:spLocks noGrp="1"/>
          </p:cNvSpPr>
          <p:nvPr>
            <p:ph type="title"/>
          </p:nvPr>
        </p:nvSpPr>
        <p:spPr>
          <a:xfrm>
            <a:off x="660400" y="805213"/>
            <a:ext cx="4275138" cy="830997"/>
          </a:xfrm>
          <a:prstGeom prst="rect">
            <a:avLst/>
          </a:prstGeom>
        </p:spPr>
        <p:txBody>
          <a:bodyPr/>
          <a:lstStyle>
            <a:lvl1pPr>
              <a:defRPr sz="4800" b="1">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316186999"/>
      </p:ext>
    </p:extLst>
  </p:cSld>
  <p:clrMapOvr>
    <a:masterClrMapping/>
  </p:clrMapOvr>
  <p:extLst>
    <p:ext uri="{DCECCB84-F9BA-43D5-87BE-67443E8EF086}">
      <p15:sldGuideLst xmlns:p15="http://schemas.microsoft.com/office/powerpoint/2012/main">
        <p15:guide id="1" orient="horz" pos="127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DFA57703-9E4A-48E0-A123-3A5EDC76475C}"/>
              </a:ext>
            </a:extLst>
          </p:cNvPr>
          <p:cNvSpPr>
            <a:spLocks noGrp="1"/>
          </p:cNvSpPr>
          <p:nvPr>
            <p:ph type="pic" sz="quarter" idx="10"/>
          </p:nvPr>
        </p:nvSpPr>
        <p:spPr>
          <a:xfrm>
            <a:off x="0" y="0"/>
            <a:ext cx="12192000" cy="6858000"/>
          </a:xfrm>
          <a:prstGeom prst="rect">
            <a:avLst/>
          </a:prstGeom>
        </p:spPr>
        <p:txBody>
          <a:bodyPr/>
          <a:lstStyle/>
          <a:p>
            <a:r>
              <a:rPr lang="en-US"/>
              <a:t>Click icon to add picture</a:t>
            </a:r>
            <a:endParaRPr lang="en-US" dirty="0"/>
          </a:p>
        </p:txBody>
      </p:sp>
      <p:sp>
        <p:nvSpPr>
          <p:cNvPr id="2" name="Rectangle 1" descr="Tall office building looking up">
            <a:extLst>
              <a:ext uri="{FF2B5EF4-FFF2-40B4-BE49-F238E27FC236}">
                <a16:creationId xmlns:a16="http://schemas.microsoft.com/office/drawing/2014/main" id="{AF7FA146-2A75-4EA7-A9AD-EBCE6F17FB42}"/>
              </a:ext>
            </a:extLst>
          </p:cNvPr>
          <p:cNvSpPr/>
          <p:nvPr userDrawn="1"/>
        </p:nvSpPr>
        <p:spPr>
          <a:xfrm>
            <a:off x="3718560" y="1181123"/>
            <a:ext cx="4754880" cy="4495754"/>
          </a:xfrm>
          <a:prstGeom prst="rect">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Placeholder 23">
            <a:extLst>
              <a:ext uri="{FF2B5EF4-FFF2-40B4-BE49-F238E27FC236}">
                <a16:creationId xmlns:a16="http://schemas.microsoft.com/office/drawing/2014/main" id="{340C15AA-E296-48AE-857F-0589EEA69DC6}"/>
              </a:ext>
            </a:extLst>
          </p:cNvPr>
          <p:cNvSpPr>
            <a:spLocks noGrp="1"/>
          </p:cNvSpPr>
          <p:nvPr>
            <p:ph type="body" sz="quarter" idx="11" hasCustomPrompt="1"/>
          </p:nvPr>
        </p:nvSpPr>
        <p:spPr>
          <a:xfrm>
            <a:off x="4149139" y="4859469"/>
            <a:ext cx="3924934" cy="490538"/>
          </a:xfrm>
          <a:prstGeom prst="rect">
            <a:avLst/>
          </a:prstGeom>
        </p:spPr>
        <p:txBody>
          <a:bodyPr/>
          <a:lstStyle>
            <a:lvl1pPr algn="r">
              <a:buNone/>
              <a:defRPr lang="en-US" sz="2400" b="1" kern="1200" dirty="0" smtClean="0">
                <a:solidFill>
                  <a:schemeClr val="accent4"/>
                </a:solidFill>
                <a:latin typeface="Calibri" panose="020F0502020204030204" pitchFamily="34" charset="0"/>
                <a:ea typeface="+mn-ea"/>
                <a:cs typeface="Calibri" panose="020F0502020204030204" pitchFamily="34" charset="0"/>
              </a:defRPr>
            </a:lvl1pPr>
            <a:lvl2pPr>
              <a:buNone/>
              <a:defRPr/>
            </a:lvl2pPr>
          </a:lstStyle>
          <a:p>
            <a:pPr lvl="0"/>
            <a:r>
              <a:rPr lang="en-US" dirty="0"/>
              <a:t>Click to edit text</a:t>
            </a:r>
          </a:p>
        </p:txBody>
      </p:sp>
      <p:sp>
        <p:nvSpPr>
          <p:cNvPr id="6" name="Title 1">
            <a:extLst>
              <a:ext uri="{FF2B5EF4-FFF2-40B4-BE49-F238E27FC236}">
                <a16:creationId xmlns:a16="http://schemas.microsoft.com/office/drawing/2014/main" id="{162BE5D7-9E35-49F8-A8E4-2093183A6404}"/>
              </a:ext>
            </a:extLst>
          </p:cNvPr>
          <p:cNvSpPr>
            <a:spLocks noGrp="1"/>
          </p:cNvSpPr>
          <p:nvPr>
            <p:ph type="title"/>
          </p:nvPr>
        </p:nvSpPr>
        <p:spPr>
          <a:xfrm>
            <a:off x="4149139" y="1529685"/>
            <a:ext cx="3924934" cy="1695637"/>
          </a:xfrm>
          <a:prstGeom prst="rect">
            <a:avLst/>
          </a:prstGeom>
        </p:spPr>
        <p:txBody>
          <a:bodyPr/>
          <a:lstStyle>
            <a:lvl1pPr>
              <a:spcBef>
                <a:spcPts val="1000"/>
              </a:spcBef>
              <a:defRPr sz="48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143995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tx1"/>
        </a:solidFill>
        <a:effectLst/>
      </p:bgPr>
    </p:bg>
    <p:spTree>
      <p:nvGrpSpPr>
        <p:cNvPr id="1" name=""/>
        <p:cNvGrpSpPr/>
        <p:nvPr/>
      </p:nvGrpSpPr>
      <p:grpSpPr>
        <a:xfrm>
          <a:off x="0" y="0"/>
          <a:ext cx="0" cy="0"/>
          <a:chOff x="0" y="0"/>
          <a:chExt cx="0" cy="0"/>
        </a:xfrm>
      </p:grpSpPr>
      <p:sp>
        <p:nvSpPr>
          <p:cNvPr id="14" name="Picture Placeholder 21">
            <a:extLst>
              <a:ext uri="{FF2B5EF4-FFF2-40B4-BE49-F238E27FC236}">
                <a16:creationId xmlns:a16="http://schemas.microsoft.com/office/drawing/2014/main" id="{75D96571-69F8-475F-A910-ECC183425065}"/>
              </a:ext>
            </a:extLst>
          </p:cNvPr>
          <p:cNvSpPr>
            <a:spLocks noGrp="1"/>
          </p:cNvSpPr>
          <p:nvPr>
            <p:ph type="pic" sz="quarter" idx="10"/>
          </p:nvPr>
        </p:nvSpPr>
        <p:spPr>
          <a:xfrm>
            <a:off x="0" y="0"/>
            <a:ext cx="12192000" cy="6858000"/>
          </a:xfrm>
          <a:prstGeom prst="rect">
            <a:avLst/>
          </a:prstGeom>
        </p:spPr>
        <p:txBody>
          <a:bodyPr/>
          <a:lstStyle/>
          <a:p>
            <a:r>
              <a:rPr lang="en-US"/>
              <a:t>Click icon to add picture</a:t>
            </a:r>
            <a:endParaRPr lang="en-US" dirty="0"/>
          </a:p>
        </p:txBody>
      </p:sp>
      <p:sp>
        <p:nvSpPr>
          <p:cNvPr id="3" name="Oval 2" descr="Tall office building looking up">
            <a:extLst>
              <a:ext uri="{FF2B5EF4-FFF2-40B4-BE49-F238E27FC236}">
                <a16:creationId xmlns:a16="http://schemas.microsoft.com/office/drawing/2014/main" id="{CD4C2457-AECB-4015-9FE4-CCBC516AA9EE}"/>
              </a:ext>
            </a:extLst>
          </p:cNvPr>
          <p:cNvSpPr/>
          <p:nvPr userDrawn="1"/>
        </p:nvSpPr>
        <p:spPr>
          <a:xfrm>
            <a:off x="3352800" y="685800"/>
            <a:ext cx="5486400" cy="5486400"/>
          </a:xfrm>
          <a:prstGeom prst="ellipse">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289A018F-D11C-4B07-9830-8336B27A18AD}"/>
              </a:ext>
            </a:extLst>
          </p:cNvPr>
          <p:cNvSpPr/>
          <p:nvPr userDrawn="1"/>
        </p:nvSpPr>
        <p:spPr>
          <a:xfrm>
            <a:off x="8138160" y="5669280"/>
            <a:ext cx="502920" cy="5029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E0209A32-FE17-4457-B02B-0A1DB9B8ADB1}"/>
              </a:ext>
            </a:extLst>
          </p:cNvPr>
          <p:cNvSpPr/>
          <p:nvPr userDrawn="1"/>
        </p:nvSpPr>
        <p:spPr>
          <a:xfrm>
            <a:off x="2915463" y="1295169"/>
            <a:ext cx="692878" cy="692878"/>
          </a:xfrm>
          <a:prstGeom prst="ellipse">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D585A541-0EDE-4213-AE62-4D909E8EB7F5}"/>
              </a:ext>
            </a:extLst>
          </p:cNvPr>
          <p:cNvSpPr/>
          <p:nvPr userDrawn="1"/>
        </p:nvSpPr>
        <p:spPr>
          <a:xfrm>
            <a:off x="3398520" y="904895"/>
            <a:ext cx="251460" cy="25146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23">
            <a:extLst>
              <a:ext uri="{FF2B5EF4-FFF2-40B4-BE49-F238E27FC236}">
                <a16:creationId xmlns:a16="http://schemas.microsoft.com/office/drawing/2014/main" id="{CBFD020D-881A-48D8-BDA8-55C7B95C5996}"/>
              </a:ext>
            </a:extLst>
          </p:cNvPr>
          <p:cNvSpPr>
            <a:spLocks noGrp="1"/>
          </p:cNvSpPr>
          <p:nvPr>
            <p:ph type="body" sz="quarter" idx="11" hasCustomPrompt="1"/>
          </p:nvPr>
        </p:nvSpPr>
        <p:spPr>
          <a:xfrm>
            <a:off x="4127927" y="4609453"/>
            <a:ext cx="3924934" cy="490538"/>
          </a:xfrm>
          <a:prstGeom prst="rect">
            <a:avLst/>
          </a:prstGeom>
        </p:spPr>
        <p:txBody>
          <a:bodyPr anchor="b"/>
          <a:lstStyle>
            <a:lvl1pPr algn="ctr">
              <a:buNone/>
              <a:defRPr lang="en-US" sz="2000" b="1" kern="1200" dirty="0" smtClean="0">
                <a:solidFill>
                  <a:schemeClr val="accent4"/>
                </a:solidFill>
                <a:latin typeface="Calibri" panose="020F0502020204030204" pitchFamily="34" charset="0"/>
                <a:ea typeface="+mn-ea"/>
                <a:cs typeface="Calibri" panose="020F0502020204030204" pitchFamily="34" charset="0"/>
              </a:defRPr>
            </a:lvl1pPr>
            <a:lvl2pPr>
              <a:buNone/>
              <a:defRPr/>
            </a:lvl2pPr>
          </a:lstStyle>
          <a:p>
            <a:pPr lvl="0"/>
            <a:r>
              <a:rPr lang="en-US" dirty="0"/>
              <a:t>Click to edit text</a:t>
            </a:r>
          </a:p>
        </p:txBody>
      </p:sp>
      <p:sp>
        <p:nvSpPr>
          <p:cNvPr id="2" name="Title 1">
            <a:extLst>
              <a:ext uri="{FF2B5EF4-FFF2-40B4-BE49-F238E27FC236}">
                <a16:creationId xmlns:a16="http://schemas.microsoft.com/office/drawing/2014/main" id="{CF9687A5-0BDD-45B2-A892-542449E31394}"/>
              </a:ext>
            </a:extLst>
          </p:cNvPr>
          <p:cNvSpPr>
            <a:spLocks noGrp="1"/>
          </p:cNvSpPr>
          <p:nvPr>
            <p:ph type="title"/>
          </p:nvPr>
        </p:nvSpPr>
        <p:spPr>
          <a:xfrm>
            <a:off x="4045678" y="1988047"/>
            <a:ext cx="4007183" cy="2374194"/>
          </a:xfrm>
          <a:prstGeom prst="rect">
            <a:avLst/>
          </a:prstGeom>
        </p:spPr>
        <p:txBody>
          <a:bodyPr/>
          <a:lstStyle>
            <a:lvl1pPr algn="ctr">
              <a:spcBef>
                <a:spcPts val="1000"/>
              </a:spcBef>
              <a:defRPr sz="2800">
                <a:solidFill>
                  <a:schemeClr val="bg1"/>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3686324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Text Placeholder 26">
            <a:extLst>
              <a:ext uri="{FF2B5EF4-FFF2-40B4-BE49-F238E27FC236}">
                <a16:creationId xmlns:a16="http://schemas.microsoft.com/office/drawing/2014/main" id="{4AA38E8C-A334-4183-8ABC-112B8517F487}"/>
              </a:ext>
            </a:extLst>
          </p:cNvPr>
          <p:cNvSpPr>
            <a:spLocks noGrp="1"/>
          </p:cNvSpPr>
          <p:nvPr>
            <p:ph type="body" sz="quarter" idx="12"/>
          </p:nvPr>
        </p:nvSpPr>
        <p:spPr>
          <a:xfrm>
            <a:off x="660400" y="2044700"/>
            <a:ext cx="4275138" cy="3560763"/>
          </a:xfrm>
          <a:prstGeom prst="rect">
            <a:avLst/>
          </a:prstGeom>
        </p:spPr>
        <p:txBody>
          <a:bodyPr/>
          <a:lstStyle>
            <a:lvl1pPr>
              <a:buClr>
                <a:schemeClr val="accent4"/>
              </a:buClr>
              <a:buFont typeface="Wingdings" panose="05000000000000000000" pitchFamily="2" charset="2"/>
              <a:buChar char="§"/>
              <a:defRPr sz="2000"/>
            </a:lvl1pPr>
            <a:lvl2pPr>
              <a:buClr>
                <a:schemeClr val="accent4"/>
              </a:buClr>
              <a:buFont typeface="Wingdings" panose="05000000000000000000" pitchFamily="2" charset="2"/>
              <a:buChar char="§"/>
              <a:defRPr sz="1800"/>
            </a:lvl2pPr>
            <a:lvl3pPr>
              <a:buClr>
                <a:schemeClr val="accent4"/>
              </a:buClr>
              <a:buFont typeface="Wingdings" panose="05000000000000000000" pitchFamily="2" charset="2"/>
              <a:buChar char="§"/>
              <a:defRPr sz="1600"/>
            </a:lvl3pPr>
            <a:lvl4pPr>
              <a:buClr>
                <a:schemeClr val="accent4"/>
              </a:buClr>
              <a:buFont typeface="Wingdings" panose="05000000000000000000" pitchFamily="2" charset="2"/>
              <a:buChar char="§"/>
              <a:defRPr sz="1600"/>
            </a:lvl4pPr>
            <a:lvl5pPr>
              <a:buClr>
                <a:schemeClr val="accent4"/>
              </a:buClr>
              <a:buFont typeface="Wingdings" panose="05000000000000000000" pitchFamily="2" charset="2"/>
              <a:buChar char="§"/>
              <a:defRPr sz="1600"/>
            </a:lvl5pPr>
          </a:lstStyle>
          <a:p>
            <a:pPr lvl="0"/>
            <a:r>
              <a:rPr lang="en-US"/>
              <a:t>Click to edit Master text styles</a:t>
            </a:r>
          </a:p>
        </p:txBody>
      </p:sp>
      <p:sp>
        <p:nvSpPr>
          <p:cNvPr id="19" name="Rectangle 18">
            <a:extLst>
              <a:ext uri="{FF2B5EF4-FFF2-40B4-BE49-F238E27FC236}">
                <a16:creationId xmlns:a16="http://schemas.microsoft.com/office/drawing/2014/main" id="{B80624A4-5116-4AAF-8C31-C25D1DB16FEC}"/>
              </a:ext>
            </a:extLst>
          </p:cNvPr>
          <p:cNvSpPr/>
          <p:nvPr userDrawn="1"/>
        </p:nvSpPr>
        <p:spPr>
          <a:xfrm>
            <a:off x="9354457" y="5363987"/>
            <a:ext cx="457200" cy="4572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1D07EC8A-6024-4DEA-9C4D-AE4228E17854}"/>
              </a:ext>
            </a:extLst>
          </p:cNvPr>
          <p:cNvSpPr/>
          <p:nvPr userDrawn="1"/>
        </p:nvSpPr>
        <p:spPr>
          <a:xfrm>
            <a:off x="6692791" y="1699889"/>
            <a:ext cx="319749" cy="319749"/>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1C8FAEF-DF78-48CC-AEEF-F9B802055C05}"/>
              </a:ext>
            </a:extLst>
          </p:cNvPr>
          <p:cNvSpPr/>
          <p:nvPr userDrawn="1"/>
        </p:nvSpPr>
        <p:spPr>
          <a:xfrm>
            <a:off x="9354457" y="5897738"/>
            <a:ext cx="179977" cy="179977"/>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10">
            <a:extLst>
              <a:ext uri="{FF2B5EF4-FFF2-40B4-BE49-F238E27FC236}">
                <a16:creationId xmlns:a16="http://schemas.microsoft.com/office/drawing/2014/main" id="{566F72D6-AEEE-4CF3-8136-F6782F1E489E}"/>
              </a:ext>
            </a:extLst>
          </p:cNvPr>
          <p:cNvSpPr>
            <a:spLocks noGrp="1"/>
          </p:cNvSpPr>
          <p:nvPr>
            <p:ph type="pic" sz="quarter" idx="13"/>
          </p:nvPr>
        </p:nvSpPr>
        <p:spPr>
          <a:xfrm>
            <a:off x="7090227" y="786181"/>
            <a:ext cx="4441372" cy="5393036"/>
          </a:xfrm>
          <a:custGeom>
            <a:avLst/>
            <a:gdLst>
              <a:gd name="connsiteX0" fmla="*/ 0 w 4441372"/>
              <a:gd name="connsiteY0" fmla="*/ 3188969 h 5393036"/>
              <a:gd name="connsiteX1" fmla="*/ 2173516 w 4441372"/>
              <a:gd name="connsiteY1" fmla="*/ 3188969 h 5393036"/>
              <a:gd name="connsiteX2" fmla="*/ 2173516 w 4441372"/>
              <a:gd name="connsiteY2" fmla="*/ 5393036 h 5393036"/>
              <a:gd name="connsiteX3" fmla="*/ 0 w 4441372"/>
              <a:gd name="connsiteY3" fmla="*/ 5393036 h 5393036"/>
              <a:gd name="connsiteX4" fmla="*/ 2267856 w 4441372"/>
              <a:gd name="connsiteY4" fmla="*/ 2293018 h 5393036"/>
              <a:gd name="connsiteX5" fmla="*/ 4441372 w 4441372"/>
              <a:gd name="connsiteY5" fmla="*/ 2293018 h 5393036"/>
              <a:gd name="connsiteX6" fmla="*/ 4441372 w 4441372"/>
              <a:gd name="connsiteY6" fmla="*/ 4497085 h 5393036"/>
              <a:gd name="connsiteX7" fmla="*/ 2267856 w 4441372"/>
              <a:gd name="connsiteY7" fmla="*/ 4497085 h 5393036"/>
              <a:gd name="connsiteX8" fmla="*/ 0 w 4441372"/>
              <a:gd name="connsiteY8" fmla="*/ 906837 h 5393036"/>
              <a:gd name="connsiteX9" fmla="*/ 2173516 w 4441372"/>
              <a:gd name="connsiteY9" fmla="*/ 906837 h 5393036"/>
              <a:gd name="connsiteX10" fmla="*/ 2173516 w 4441372"/>
              <a:gd name="connsiteY10" fmla="*/ 3110904 h 5393036"/>
              <a:gd name="connsiteX11" fmla="*/ 0 w 4441372"/>
              <a:gd name="connsiteY11" fmla="*/ 3110904 h 5393036"/>
              <a:gd name="connsiteX12" fmla="*/ 2267856 w 4441372"/>
              <a:gd name="connsiteY12" fmla="*/ 0 h 5393036"/>
              <a:gd name="connsiteX13" fmla="*/ 4441372 w 4441372"/>
              <a:gd name="connsiteY13" fmla="*/ 0 h 5393036"/>
              <a:gd name="connsiteX14" fmla="*/ 4441372 w 4441372"/>
              <a:gd name="connsiteY14" fmla="*/ 2204067 h 5393036"/>
              <a:gd name="connsiteX15" fmla="*/ 2267856 w 4441372"/>
              <a:gd name="connsiteY15" fmla="*/ 2204067 h 53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2" h="5393036">
                <a:moveTo>
                  <a:pt x="0" y="3188969"/>
                </a:moveTo>
                <a:lnTo>
                  <a:pt x="2173516" y="3188969"/>
                </a:lnTo>
                <a:lnTo>
                  <a:pt x="2173516" y="5393036"/>
                </a:lnTo>
                <a:lnTo>
                  <a:pt x="0" y="5393036"/>
                </a:lnTo>
                <a:close/>
                <a:moveTo>
                  <a:pt x="2267856" y="2293018"/>
                </a:moveTo>
                <a:lnTo>
                  <a:pt x="4441372" y="2293018"/>
                </a:lnTo>
                <a:lnTo>
                  <a:pt x="4441372" y="4497085"/>
                </a:lnTo>
                <a:lnTo>
                  <a:pt x="2267856" y="4497085"/>
                </a:lnTo>
                <a:close/>
                <a:moveTo>
                  <a:pt x="0" y="906837"/>
                </a:moveTo>
                <a:lnTo>
                  <a:pt x="2173516" y="906837"/>
                </a:lnTo>
                <a:lnTo>
                  <a:pt x="2173516" y="3110904"/>
                </a:lnTo>
                <a:lnTo>
                  <a:pt x="0" y="3110904"/>
                </a:lnTo>
                <a:close/>
                <a:moveTo>
                  <a:pt x="2267856" y="0"/>
                </a:moveTo>
                <a:lnTo>
                  <a:pt x="4441372" y="0"/>
                </a:lnTo>
                <a:lnTo>
                  <a:pt x="4441372" y="2204067"/>
                </a:lnTo>
                <a:lnTo>
                  <a:pt x="2267856" y="2204067"/>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459DADC7-BE21-4434-A6E4-BAF809005389}"/>
              </a:ext>
            </a:extLst>
          </p:cNvPr>
          <p:cNvSpPr>
            <a:spLocks noGrp="1"/>
          </p:cNvSpPr>
          <p:nvPr>
            <p:ph type="title"/>
          </p:nvPr>
        </p:nvSpPr>
        <p:spPr>
          <a:xfrm>
            <a:off x="660400" y="805213"/>
            <a:ext cx="4275138" cy="830997"/>
          </a:xfrm>
          <a:prstGeom prst="rect">
            <a:avLst/>
          </a:prstGeom>
        </p:spPr>
        <p:txBody>
          <a:bodyPr/>
          <a:lstStyle>
            <a:lvl1pPr>
              <a:defRPr sz="4800" b="1">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694370068"/>
      </p:ext>
    </p:extLst>
  </p:cSld>
  <p:clrMapOvr>
    <a:masterClrMapping/>
  </p:clrMapOvr>
  <p:extLst>
    <p:ext uri="{DCECCB84-F9BA-43D5-87BE-67443E8EF086}">
      <p15:sldGuideLst xmlns:p15="http://schemas.microsoft.com/office/powerpoint/2012/main">
        <p15:guide id="1" orient="horz" pos="504" userDrawn="1">
          <p15:clr>
            <a:srgbClr val="FBAE40"/>
          </p15:clr>
        </p15:guide>
        <p15:guide id="2" pos="3840" userDrawn="1">
          <p15:clr>
            <a:srgbClr val="FBAE40"/>
          </p15:clr>
        </p15:guide>
        <p15:guide id="3" orient="horz" pos="141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24FAA9D0-7C9C-4043-9931-A15819ABB9B5}"/>
              </a:ext>
            </a:extLst>
          </p:cNvPr>
          <p:cNvSpPr/>
          <p:nvPr userDrawn="1"/>
        </p:nvSpPr>
        <p:spPr>
          <a:xfrm>
            <a:off x="7362825" y="443263"/>
            <a:ext cx="361950" cy="361950"/>
          </a:xfrm>
          <a:prstGeom prst="ellipse">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14" name="Oval 13">
            <a:extLst>
              <a:ext uri="{FF2B5EF4-FFF2-40B4-BE49-F238E27FC236}">
                <a16:creationId xmlns:a16="http://schemas.microsoft.com/office/drawing/2014/main" id="{E232AB2D-843E-4B5F-8793-6A263DA356BB}"/>
              </a:ext>
            </a:extLst>
          </p:cNvPr>
          <p:cNvSpPr/>
          <p:nvPr userDrawn="1"/>
        </p:nvSpPr>
        <p:spPr>
          <a:xfrm>
            <a:off x="11007246" y="5605994"/>
            <a:ext cx="654227" cy="654227"/>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16" name="Oval 15">
            <a:extLst>
              <a:ext uri="{FF2B5EF4-FFF2-40B4-BE49-F238E27FC236}">
                <a16:creationId xmlns:a16="http://schemas.microsoft.com/office/drawing/2014/main" id="{FA75A12B-C399-4072-BD69-D872D2C2AD1F}"/>
              </a:ext>
            </a:extLst>
          </p:cNvPr>
          <p:cNvSpPr/>
          <p:nvPr userDrawn="1"/>
        </p:nvSpPr>
        <p:spPr>
          <a:xfrm>
            <a:off x="10683791" y="6132439"/>
            <a:ext cx="251152" cy="251152"/>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23" name="Picture Placeholder 22">
            <a:extLst>
              <a:ext uri="{FF2B5EF4-FFF2-40B4-BE49-F238E27FC236}">
                <a16:creationId xmlns:a16="http://schemas.microsoft.com/office/drawing/2014/main" id="{423AE48B-50E9-4BEA-B66A-B2D2B9CCFE9C}"/>
              </a:ext>
            </a:extLst>
          </p:cNvPr>
          <p:cNvSpPr>
            <a:spLocks noGrp="1"/>
          </p:cNvSpPr>
          <p:nvPr>
            <p:ph type="pic" sz="quarter" idx="10"/>
          </p:nvPr>
        </p:nvSpPr>
        <p:spPr>
          <a:xfrm>
            <a:off x="5733416" y="624239"/>
            <a:ext cx="5855754" cy="5631571"/>
          </a:xfrm>
          <a:custGeom>
            <a:avLst/>
            <a:gdLst>
              <a:gd name="connsiteX0" fmla="*/ 3433020 w 5855754"/>
              <a:gd name="connsiteY0" fmla="*/ 786103 h 5631571"/>
              <a:gd name="connsiteX1" fmla="*/ 5855754 w 5855754"/>
              <a:gd name="connsiteY1" fmla="*/ 3208837 h 5631571"/>
              <a:gd name="connsiteX2" fmla="*/ 3433020 w 5855754"/>
              <a:gd name="connsiteY2" fmla="*/ 5631571 h 5631571"/>
              <a:gd name="connsiteX3" fmla="*/ 1010286 w 5855754"/>
              <a:gd name="connsiteY3" fmla="*/ 3208837 h 5631571"/>
              <a:gd name="connsiteX4" fmla="*/ 3433020 w 5855754"/>
              <a:gd name="connsiteY4" fmla="*/ 786103 h 5631571"/>
              <a:gd name="connsiteX5" fmla="*/ 828675 w 5855754"/>
              <a:gd name="connsiteY5" fmla="*/ 0 h 5631571"/>
              <a:gd name="connsiteX6" fmla="*/ 1657350 w 5855754"/>
              <a:gd name="connsiteY6" fmla="*/ 828675 h 5631571"/>
              <a:gd name="connsiteX7" fmla="*/ 828675 w 5855754"/>
              <a:gd name="connsiteY7" fmla="*/ 1657350 h 5631571"/>
              <a:gd name="connsiteX8" fmla="*/ 0 w 5855754"/>
              <a:gd name="connsiteY8" fmla="*/ 828675 h 5631571"/>
              <a:gd name="connsiteX9" fmla="*/ 828675 w 5855754"/>
              <a:gd name="connsiteY9" fmla="*/ 0 h 563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5754" h="5631571">
                <a:moveTo>
                  <a:pt x="3433020" y="786103"/>
                </a:moveTo>
                <a:cubicBezTo>
                  <a:pt x="4771059" y="786103"/>
                  <a:pt x="5855754" y="1870798"/>
                  <a:pt x="5855754" y="3208837"/>
                </a:cubicBezTo>
                <a:cubicBezTo>
                  <a:pt x="5855754" y="4546876"/>
                  <a:pt x="4771059" y="5631571"/>
                  <a:pt x="3433020" y="5631571"/>
                </a:cubicBezTo>
                <a:cubicBezTo>
                  <a:pt x="2094981" y="5631571"/>
                  <a:pt x="1010286" y="4546876"/>
                  <a:pt x="1010286" y="3208837"/>
                </a:cubicBezTo>
                <a:cubicBezTo>
                  <a:pt x="1010286" y="1870798"/>
                  <a:pt x="2094981" y="786103"/>
                  <a:pt x="3433020" y="786103"/>
                </a:cubicBezTo>
                <a:close/>
                <a:moveTo>
                  <a:pt x="828675" y="0"/>
                </a:moveTo>
                <a:cubicBezTo>
                  <a:pt x="1286340" y="0"/>
                  <a:pt x="1657350" y="371010"/>
                  <a:pt x="1657350" y="828675"/>
                </a:cubicBezTo>
                <a:cubicBezTo>
                  <a:pt x="1657350" y="1286340"/>
                  <a:pt x="1286340" y="1657350"/>
                  <a:pt x="828675" y="1657350"/>
                </a:cubicBezTo>
                <a:cubicBezTo>
                  <a:pt x="371010" y="1657350"/>
                  <a:pt x="0" y="1286340"/>
                  <a:pt x="0" y="828675"/>
                </a:cubicBezTo>
                <a:cubicBezTo>
                  <a:pt x="0" y="371010"/>
                  <a:pt x="371010" y="0"/>
                  <a:pt x="828675"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7" name="Text Placeholder 26">
            <a:extLst>
              <a:ext uri="{FF2B5EF4-FFF2-40B4-BE49-F238E27FC236}">
                <a16:creationId xmlns:a16="http://schemas.microsoft.com/office/drawing/2014/main" id="{282D3E62-6D1A-4E9D-BE54-2EED9BF429A4}"/>
              </a:ext>
            </a:extLst>
          </p:cNvPr>
          <p:cNvSpPr>
            <a:spLocks noGrp="1"/>
          </p:cNvSpPr>
          <p:nvPr>
            <p:ph type="body" sz="quarter" idx="12"/>
          </p:nvPr>
        </p:nvSpPr>
        <p:spPr>
          <a:xfrm>
            <a:off x="660400" y="2044700"/>
            <a:ext cx="4275138" cy="3560763"/>
          </a:xfrm>
          <a:prstGeom prst="rect">
            <a:avLst/>
          </a:prstGeom>
        </p:spPr>
        <p:txBody>
          <a:bodyPr/>
          <a:lstStyle>
            <a:lvl1pPr>
              <a:lnSpc>
                <a:spcPct val="150000"/>
              </a:lnSpc>
              <a:buClr>
                <a:schemeClr val="accent4"/>
              </a:buClr>
              <a:buFont typeface="Wingdings" panose="05000000000000000000" pitchFamily="2" charset="2"/>
              <a:buChar char="§"/>
              <a:defRPr sz="2000"/>
            </a:lvl1pPr>
            <a:lvl2pPr>
              <a:buClr>
                <a:schemeClr val="accent4"/>
              </a:buClr>
              <a:buFont typeface="Wingdings" panose="05000000000000000000" pitchFamily="2" charset="2"/>
              <a:buChar char="§"/>
              <a:defRPr sz="2000"/>
            </a:lvl2pPr>
            <a:lvl3pPr>
              <a:buClr>
                <a:schemeClr val="accent4"/>
              </a:buClr>
              <a:buFont typeface="Wingdings" panose="05000000000000000000" pitchFamily="2" charset="2"/>
              <a:buChar char="§"/>
              <a:defRPr sz="1800"/>
            </a:lvl3pPr>
            <a:lvl4pPr>
              <a:buClr>
                <a:schemeClr val="accent4"/>
              </a:buClr>
              <a:buFont typeface="Wingdings" panose="05000000000000000000" pitchFamily="2" charset="2"/>
              <a:buChar char="§"/>
              <a:defRPr sz="1800"/>
            </a:lvl4pPr>
            <a:lvl5pPr>
              <a:buClr>
                <a:schemeClr val="accent4"/>
              </a:buClr>
              <a:buFont typeface="Wingdings" panose="05000000000000000000" pitchFamily="2" charset="2"/>
              <a:buChar char="§"/>
              <a:defRPr sz="1800"/>
            </a:lvl5pPr>
          </a:lstStyle>
          <a:p>
            <a:pPr lvl="0"/>
            <a:r>
              <a:rPr lang="en-US"/>
              <a:t>Click to edit Master text styles</a:t>
            </a:r>
          </a:p>
        </p:txBody>
      </p:sp>
      <p:sp>
        <p:nvSpPr>
          <p:cNvPr id="8" name="Title 1">
            <a:extLst>
              <a:ext uri="{FF2B5EF4-FFF2-40B4-BE49-F238E27FC236}">
                <a16:creationId xmlns:a16="http://schemas.microsoft.com/office/drawing/2014/main" id="{DEB8F0E5-B89F-48AD-87BD-534EA9463CD3}"/>
              </a:ext>
            </a:extLst>
          </p:cNvPr>
          <p:cNvSpPr>
            <a:spLocks noGrp="1"/>
          </p:cNvSpPr>
          <p:nvPr>
            <p:ph type="title"/>
          </p:nvPr>
        </p:nvSpPr>
        <p:spPr>
          <a:xfrm>
            <a:off x="660400" y="805213"/>
            <a:ext cx="4275138" cy="830997"/>
          </a:xfrm>
          <a:prstGeom prst="rect">
            <a:avLst/>
          </a:prstGeom>
        </p:spPr>
        <p:txBody>
          <a:bodyPr/>
          <a:lstStyle>
            <a:lvl1pPr>
              <a:defRPr sz="4800" b="1">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8449708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and Tabl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23CD802-D0A0-4EAC-8222-78FFDDD76A75}"/>
              </a:ext>
            </a:extLst>
          </p:cNvPr>
          <p:cNvSpPr>
            <a:spLocks noGrp="1"/>
          </p:cNvSpPr>
          <p:nvPr>
            <p:ph sz="quarter" idx="10"/>
          </p:nvPr>
        </p:nvSpPr>
        <p:spPr>
          <a:xfrm>
            <a:off x="838200" y="2039392"/>
            <a:ext cx="105156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7BCB8BF-DA17-4856-91E9-77C601F2B139}"/>
              </a:ext>
            </a:extLst>
          </p:cNvPr>
          <p:cNvSpPr>
            <a:spLocks noGrp="1"/>
          </p:cNvSpPr>
          <p:nvPr>
            <p:ph type="title"/>
          </p:nvPr>
        </p:nvSpPr>
        <p:spPr>
          <a:xfrm>
            <a:off x="838200" y="635000"/>
            <a:ext cx="10515600" cy="700115"/>
          </a:xfrm>
          <a:prstGeom prst="rect">
            <a:avLst/>
          </a:prstGeom>
        </p:spPr>
        <p:txBody>
          <a:bodyPr anchor="ctr"/>
          <a:lstStyle>
            <a:lvl1pPr algn="ctr">
              <a:defRPr sz="4800" b="1">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65198913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6FDA3C6F-5F6A-4D64-8BFE-AFFF58B1A047}"/>
              </a:ext>
            </a:extLst>
          </p:cNvPr>
          <p:cNvSpPr>
            <a:spLocks noGrp="1"/>
          </p:cNvSpPr>
          <p:nvPr>
            <p:ph type="body" sz="quarter" idx="11"/>
          </p:nvPr>
        </p:nvSpPr>
        <p:spPr>
          <a:xfrm>
            <a:off x="6312871" y="4141999"/>
            <a:ext cx="4220845" cy="861497"/>
          </a:xfrm>
          <a:prstGeom prst="rect">
            <a:avLst/>
          </a:prstGeom>
        </p:spPr>
        <p:txBody>
          <a:bodyPr/>
          <a:lstStyle>
            <a:lvl1pPr marL="0" indent="0">
              <a:buNone/>
              <a:defRPr sz="2000" b="1">
                <a:solidFill>
                  <a:schemeClr val="accent4"/>
                </a:solidFill>
                <a:latin typeface="+mj-lt"/>
              </a:defRPr>
            </a:lvl1pPr>
            <a:lvl2pPr>
              <a:buNone/>
              <a:defRPr sz="2000"/>
            </a:lvl2pPr>
          </a:lstStyle>
          <a:p>
            <a:pPr lvl="0"/>
            <a:r>
              <a:rPr lang="en-US"/>
              <a:t>Click to edit Master text styles</a:t>
            </a:r>
          </a:p>
          <a:p>
            <a:pPr lvl="1"/>
            <a:r>
              <a:rPr lang="en-US"/>
              <a:t>Second level</a:t>
            </a:r>
          </a:p>
        </p:txBody>
      </p:sp>
      <p:sp>
        <p:nvSpPr>
          <p:cNvPr id="15" name="Hexagon 14">
            <a:extLst>
              <a:ext uri="{FF2B5EF4-FFF2-40B4-BE49-F238E27FC236}">
                <a16:creationId xmlns:a16="http://schemas.microsoft.com/office/drawing/2014/main" id="{AC159667-7690-4645-986D-BE501438455F}"/>
              </a:ext>
            </a:extLst>
          </p:cNvPr>
          <p:cNvSpPr/>
          <p:nvPr userDrawn="1"/>
        </p:nvSpPr>
        <p:spPr>
          <a:xfrm>
            <a:off x="740309" y="1382809"/>
            <a:ext cx="1229566" cy="1059971"/>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Hexagon 15">
            <a:extLst>
              <a:ext uri="{FF2B5EF4-FFF2-40B4-BE49-F238E27FC236}">
                <a16:creationId xmlns:a16="http://schemas.microsoft.com/office/drawing/2014/main" id="{54667EE4-E77F-453B-BF8B-B1EE2AE80715}"/>
              </a:ext>
            </a:extLst>
          </p:cNvPr>
          <p:cNvSpPr/>
          <p:nvPr userDrawn="1"/>
        </p:nvSpPr>
        <p:spPr>
          <a:xfrm>
            <a:off x="3755031" y="1194620"/>
            <a:ext cx="1666162" cy="1436347"/>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Hexagon 16">
            <a:extLst>
              <a:ext uri="{FF2B5EF4-FFF2-40B4-BE49-F238E27FC236}">
                <a16:creationId xmlns:a16="http://schemas.microsoft.com/office/drawing/2014/main" id="{FC050232-A229-425F-BFC8-D50374F2D171}"/>
              </a:ext>
            </a:extLst>
          </p:cNvPr>
          <p:cNvSpPr/>
          <p:nvPr userDrawn="1"/>
        </p:nvSpPr>
        <p:spPr>
          <a:xfrm>
            <a:off x="3804994" y="5233183"/>
            <a:ext cx="718261" cy="619191"/>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Hexagon 17">
            <a:extLst>
              <a:ext uri="{FF2B5EF4-FFF2-40B4-BE49-F238E27FC236}">
                <a16:creationId xmlns:a16="http://schemas.microsoft.com/office/drawing/2014/main" id="{53E4EBC7-340A-43A5-9E23-4B73A6F700B6}"/>
              </a:ext>
            </a:extLst>
          </p:cNvPr>
          <p:cNvSpPr/>
          <p:nvPr userDrawn="1"/>
        </p:nvSpPr>
        <p:spPr>
          <a:xfrm>
            <a:off x="1837838" y="1101306"/>
            <a:ext cx="651613" cy="561736"/>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icture Placeholder 18">
            <a:extLst>
              <a:ext uri="{FF2B5EF4-FFF2-40B4-BE49-F238E27FC236}">
                <a16:creationId xmlns:a16="http://schemas.microsoft.com/office/drawing/2014/main" id="{1ED0E31A-F0A3-481D-8D9C-E3C4531FD21D}"/>
              </a:ext>
            </a:extLst>
          </p:cNvPr>
          <p:cNvSpPr>
            <a:spLocks noGrp="1"/>
          </p:cNvSpPr>
          <p:nvPr>
            <p:ph type="pic" sz="quarter" idx="12"/>
          </p:nvPr>
        </p:nvSpPr>
        <p:spPr>
          <a:xfrm>
            <a:off x="1571515" y="1914044"/>
            <a:ext cx="3993624" cy="3617848"/>
          </a:xfrm>
          <a:custGeom>
            <a:avLst/>
            <a:gdLst>
              <a:gd name="connsiteX0" fmla="*/ 1223161 w 3993624"/>
              <a:gd name="connsiteY0" fmla="*/ 2354088 h 3617848"/>
              <a:gd name="connsiteX1" fmla="*/ 2057242 w 3993624"/>
              <a:gd name="connsiteY1" fmla="*/ 2354088 h 3617848"/>
              <a:gd name="connsiteX2" fmla="*/ 2373182 w 3993624"/>
              <a:gd name="connsiteY2" fmla="*/ 2985968 h 3617848"/>
              <a:gd name="connsiteX3" fmla="*/ 2057242 w 3993624"/>
              <a:gd name="connsiteY3" fmla="*/ 3617848 h 3617848"/>
              <a:gd name="connsiteX4" fmla="*/ 1223161 w 3993624"/>
              <a:gd name="connsiteY4" fmla="*/ 3617848 h 3617848"/>
              <a:gd name="connsiteX5" fmla="*/ 907221 w 3993624"/>
              <a:gd name="connsiteY5" fmla="*/ 2985968 h 3617848"/>
              <a:gd name="connsiteX6" fmla="*/ 2569631 w 3993624"/>
              <a:gd name="connsiteY6" fmla="*/ 1425984 h 3617848"/>
              <a:gd name="connsiteX7" fmla="*/ 3602417 w 3993624"/>
              <a:gd name="connsiteY7" fmla="*/ 1425984 h 3617848"/>
              <a:gd name="connsiteX8" fmla="*/ 3993624 w 3993624"/>
              <a:gd name="connsiteY8" fmla="*/ 2208398 h 3617848"/>
              <a:gd name="connsiteX9" fmla="*/ 3602417 w 3993624"/>
              <a:gd name="connsiteY9" fmla="*/ 2990812 h 3617848"/>
              <a:gd name="connsiteX10" fmla="*/ 2569631 w 3993624"/>
              <a:gd name="connsiteY10" fmla="*/ 2990812 h 3617848"/>
              <a:gd name="connsiteX11" fmla="*/ 2178424 w 3993624"/>
              <a:gd name="connsiteY11" fmla="*/ 2208398 h 3617848"/>
              <a:gd name="connsiteX12" fmla="*/ 551406 w 3993624"/>
              <a:gd name="connsiteY12" fmla="*/ 0 h 3617848"/>
              <a:gd name="connsiteX13" fmla="*/ 2007117 w 3993624"/>
              <a:gd name="connsiteY13" fmla="*/ 0 h 3617848"/>
              <a:gd name="connsiteX14" fmla="*/ 2558523 w 3993624"/>
              <a:gd name="connsiteY14" fmla="*/ 1102811 h 3617848"/>
              <a:gd name="connsiteX15" fmla="*/ 2007117 w 3993624"/>
              <a:gd name="connsiteY15" fmla="*/ 2205622 h 3617848"/>
              <a:gd name="connsiteX16" fmla="*/ 551406 w 3993624"/>
              <a:gd name="connsiteY16" fmla="*/ 2205622 h 3617848"/>
              <a:gd name="connsiteX17" fmla="*/ 0 w 3993624"/>
              <a:gd name="connsiteY17" fmla="*/ 1102811 h 36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93624" h="3617848">
                <a:moveTo>
                  <a:pt x="1223161" y="2354088"/>
                </a:moveTo>
                <a:lnTo>
                  <a:pt x="2057242" y="2354088"/>
                </a:lnTo>
                <a:lnTo>
                  <a:pt x="2373182" y="2985968"/>
                </a:lnTo>
                <a:lnTo>
                  <a:pt x="2057242" y="3617848"/>
                </a:lnTo>
                <a:lnTo>
                  <a:pt x="1223161" y="3617848"/>
                </a:lnTo>
                <a:lnTo>
                  <a:pt x="907221" y="2985968"/>
                </a:lnTo>
                <a:close/>
                <a:moveTo>
                  <a:pt x="2569631" y="1425984"/>
                </a:moveTo>
                <a:lnTo>
                  <a:pt x="3602417" y="1425984"/>
                </a:lnTo>
                <a:lnTo>
                  <a:pt x="3993624" y="2208398"/>
                </a:lnTo>
                <a:lnTo>
                  <a:pt x="3602417" y="2990812"/>
                </a:lnTo>
                <a:lnTo>
                  <a:pt x="2569631" y="2990812"/>
                </a:lnTo>
                <a:lnTo>
                  <a:pt x="2178424" y="2208398"/>
                </a:lnTo>
                <a:close/>
                <a:moveTo>
                  <a:pt x="551406" y="0"/>
                </a:moveTo>
                <a:lnTo>
                  <a:pt x="2007117" y="0"/>
                </a:lnTo>
                <a:lnTo>
                  <a:pt x="2558523" y="1102811"/>
                </a:lnTo>
                <a:lnTo>
                  <a:pt x="2007117" y="2205622"/>
                </a:lnTo>
                <a:lnTo>
                  <a:pt x="551406" y="2205622"/>
                </a:lnTo>
                <a:lnTo>
                  <a:pt x="0" y="1102811"/>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03E68100-C56F-4515-A4FD-3F301797E78F}"/>
              </a:ext>
            </a:extLst>
          </p:cNvPr>
          <p:cNvSpPr>
            <a:spLocks noGrp="1"/>
          </p:cNvSpPr>
          <p:nvPr>
            <p:ph type="title"/>
          </p:nvPr>
        </p:nvSpPr>
        <p:spPr>
          <a:xfrm>
            <a:off x="6312871" y="2050552"/>
            <a:ext cx="4998720" cy="1748983"/>
          </a:xfrm>
          <a:prstGeom prst="rect">
            <a:avLst/>
          </a:prstGeom>
        </p:spPr>
        <p:txBody>
          <a:bodyPr/>
          <a:lstStyle>
            <a:lvl1pPr>
              <a:defRPr sz="2800">
                <a:solidFill>
                  <a:schemeClr val="tx1"/>
                </a:solidFill>
                <a:latin typeface="+mn-lt"/>
              </a:defRPr>
            </a:lvl1pPr>
          </a:lstStyle>
          <a:p>
            <a:r>
              <a:rPr lang="en-US"/>
              <a:t>Click to edit Master title style</a:t>
            </a:r>
          </a:p>
        </p:txBody>
      </p:sp>
    </p:spTree>
    <p:extLst>
      <p:ext uri="{BB962C8B-B14F-4D97-AF65-F5344CB8AC3E}">
        <p14:creationId xmlns:p14="http://schemas.microsoft.com/office/powerpoint/2010/main" val="3603056595"/>
      </p:ext>
    </p:extLst>
  </p:cSld>
  <p:clrMapOvr>
    <a:masterClrMapping/>
  </p:clrMapOvr>
  <p:extLst>
    <p:ext uri="{DCECCB84-F9BA-43D5-87BE-67443E8EF086}">
      <p15:sldGuideLst xmlns:p15="http://schemas.microsoft.com/office/powerpoint/2012/main">
        <p15:guide id="1" orient="horz" pos="12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CF421413-161E-4B36-B693-FB38DF14EDAB}"/>
              </a:ext>
            </a:extLst>
          </p:cNvPr>
          <p:cNvSpPr>
            <a:spLocks noGrp="1"/>
          </p:cNvSpPr>
          <p:nvPr>
            <p:ph type="pic" sz="quarter" idx="22"/>
          </p:nvPr>
        </p:nvSpPr>
        <p:spPr>
          <a:xfrm>
            <a:off x="5353508"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38" name="Picture Placeholder 37">
            <a:extLst>
              <a:ext uri="{FF2B5EF4-FFF2-40B4-BE49-F238E27FC236}">
                <a16:creationId xmlns:a16="http://schemas.microsoft.com/office/drawing/2014/main" id="{B5D207AE-9C9C-410A-9F31-2402BAD6DDFF}"/>
              </a:ext>
            </a:extLst>
          </p:cNvPr>
          <p:cNvSpPr>
            <a:spLocks noGrp="1"/>
          </p:cNvSpPr>
          <p:nvPr>
            <p:ph type="pic" sz="quarter" idx="21"/>
          </p:nvPr>
        </p:nvSpPr>
        <p:spPr>
          <a:xfrm>
            <a:off x="3115921"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40" name="Picture Placeholder 39">
            <a:extLst>
              <a:ext uri="{FF2B5EF4-FFF2-40B4-BE49-F238E27FC236}">
                <a16:creationId xmlns:a16="http://schemas.microsoft.com/office/drawing/2014/main" id="{DE3344FC-C4DE-481F-9C31-667EDD563C47}"/>
              </a:ext>
            </a:extLst>
          </p:cNvPr>
          <p:cNvSpPr>
            <a:spLocks noGrp="1"/>
          </p:cNvSpPr>
          <p:nvPr>
            <p:ph type="pic" sz="quarter" idx="23"/>
          </p:nvPr>
        </p:nvSpPr>
        <p:spPr>
          <a:xfrm>
            <a:off x="7602465"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41" name="Picture Placeholder 40">
            <a:extLst>
              <a:ext uri="{FF2B5EF4-FFF2-40B4-BE49-F238E27FC236}">
                <a16:creationId xmlns:a16="http://schemas.microsoft.com/office/drawing/2014/main" id="{59094D7D-3613-49C1-BB58-A65B41A9738D}"/>
              </a:ext>
            </a:extLst>
          </p:cNvPr>
          <p:cNvSpPr>
            <a:spLocks noGrp="1"/>
          </p:cNvSpPr>
          <p:nvPr>
            <p:ph type="pic" sz="quarter" idx="24"/>
          </p:nvPr>
        </p:nvSpPr>
        <p:spPr>
          <a:xfrm>
            <a:off x="9840051"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8" name="Title 1">
            <a:extLst>
              <a:ext uri="{FF2B5EF4-FFF2-40B4-BE49-F238E27FC236}">
                <a16:creationId xmlns:a16="http://schemas.microsoft.com/office/drawing/2014/main" id="{69FE87B7-32A4-4C7F-9AAF-37688E640456}"/>
              </a:ext>
            </a:extLst>
          </p:cNvPr>
          <p:cNvSpPr>
            <a:spLocks noGrp="1"/>
          </p:cNvSpPr>
          <p:nvPr>
            <p:ph type="title"/>
          </p:nvPr>
        </p:nvSpPr>
        <p:spPr>
          <a:xfrm>
            <a:off x="432000" y="647700"/>
            <a:ext cx="11340000" cy="700114"/>
          </a:xfrm>
          <a:prstGeom prst="rect">
            <a:avLst/>
          </a:prstGeom>
        </p:spPr>
        <p:txBody>
          <a:bodyPr anchor="ctr"/>
          <a:lstStyle/>
          <a:p>
            <a:pPr algn="ctr"/>
            <a:r>
              <a:rPr lang="en-US" sz="4800" b="1">
                <a:solidFill>
                  <a:schemeClr val="tx1"/>
                </a:solidFill>
              </a:rPr>
              <a:t>Click to edit Master title style</a:t>
            </a:r>
            <a:endParaRPr lang="en-US" sz="4800" b="1" dirty="0">
              <a:solidFill>
                <a:schemeClr val="tx1"/>
              </a:solidFill>
            </a:endParaRPr>
          </a:p>
        </p:txBody>
      </p:sp>
      <p:sp>
        <p:nvSpPr>
          <p:cNvPr id="9" name="Hexagon 8">
            <a:extLst>
              <a:ext uri="{FF2B5EF4-FFF2-40B4-BE49-F238E27FC236}">
                <a16:creationId xmlns:a16="http://schemas.microsoft.com/office/drawing/2014/main" id="{476CA45F-A66A-4AD8-A004-10DB55A5D7B2}"/>
              </a:ext>
            </a:extLst>
          </p:cNvPr>
          <p:cNvSpPr/>
          <p:nvPr userDrawn="1"/>
        </p:nvSpPr>
        <p:spPr>
          <a:xfrm>
            <a:off x="546669" y="3467555"/>
            <a:ext cx="458268" cy="395059"/>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exagon 9">
            <a:extLst>
              <a:ext uri="{FF2B5EF4-FFF2-40B4-BE49-F238E27FC236}">
                <a16:creationId xmlns:a16="http://schemas.microsoft.com/office/drawing/2014/main" id="{27A66A3D-2437-4015-9F5F-380C4D23D83C}"/>
              </a:ext>
            </a:extLst>
          </p:cNvPr>
          <p:cNvSpPr/>
          <p:nvPr userDrawn="1"/>
        </p:nvSpPr>
        <p:spPr>
          <a:xfrm>
            <a:off x="11113337" y="2394722"/>
            <a:ext cx="358391" cy="308958"/>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a:extLst>
              <a:ext uri="{FF2B5EF4-FFF2-40B4-BE49-F238E27FC236}">
                <a16:creationId xmlns:a16="http://schemas.microsoft.com/office/drawing/2014/main" id="{FFB14F3B-E7EF-4546-8D74-71FFB45C77C0}"/>
              </a:ext>
            </a:extLst>
          </p:cNvPr>
          <p:cNvSpPr/>
          <p:nvPr userDrawn="1"/>
        </p:nvSpPr>
        <p:spPr>
          <a:xfrm>
            <a:off x="10882649" y="2202202"/>
            <a:ext cx="230688" cy="198869"/>
          </a:xfrm>
          <a:prstGeom prst="hexago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22">
            <a:extLst>
              <a:ext uri="{FF2B5EF4-FFF2-40B4-BE49-F238E27FC236}">
                <a16:creationId xmlns:a16="http://schemas.microsoft.com/office/drawing/2014/main" id="{591F943B-ED0D-49A1-844A-E23BA9A4871B}"/>
              </a:ext>
            </a:extLst>
          </p:cNvPr>
          <p:cNvSpPr>
            <a:spLocks noGrp="1"/>
          </p:cNvSpPr>
          <p:nvPr>
            <p:ph type="body" sz="quarter" idx="10"/>
          </p:nvPr>
        </p:nvSpPr>
        <p:spPr>
          <a:xfrm>
            <a:off x="546668" y="4172761"/>
            <a:ext cx="2139696" cy="344312"/>
          </a:xfrm>
          <a:prstGeom prst="rect">
            <a:avLst/>
          </a:prstGeom>
        </p:spPr>
        <p:txBody>
          <a:bodyPr/>
          <a:lstStyle>
            <a:lvl1pPr marL="0" indent="0" algn="ctr">
              <a:buNone/>
              <a:defRPr lang="en-US" sz="2000" b="1" kern="1200" dirty="0" smtClean="0">
                <a:solidFill>
                  <a:schemeClr val="accent4"/>
                </a:solidFill>
                <a:latin typeface="+mj-lt"/>
                <a:ea typeface="+mn-ea"/>
                <a:cs typeface="+mn-cs"/>
              </a:defRPr>
            </a:lvl1pPr>
          </a:lstStyle>
          <a:p>
            <a:pPr lvl="0"/>
            <a:r>
              <a:rPr lang="en-US"/>
              <a:t>Click to edit Master text styles</a:t>
            </a:r>
          </a:p>
        </p:txBody>
      </p:sp>
      <p:sp>
        <p:nvSpPr>
          <p:cNvPr id="24" name="Text Placeholder 22">
            <a:extLst>
              <a:ext uri="{FF2B5EF4-FFF2-40B4-BE49-F238E27FC236}">
                <a16:creationId xmlns:a16="http://schemas.microsoft.com/office/drawing/2014/main" id="{9AC6B9A8-053C-4828-B705-901C6018F30D}"/>
              </a:ext>
            </a:extLst>
          </p:cNvPr>
          <p:cNvSpPr>
            <a:spLocks noGrp="1"/>
          </p:cNvSpPr>
          <p:nvPr>
            <p:ph type="body" sz="quarter" idx="11"/>
          </p:nvPr>
        </p:nvSpPr>
        <p:spPr>
          <a:xfrm>
            <a:off x="556692" y="4588259"/>
            <a:ext cx="2139696" cy="344312"/>
          </a:xfrm>
          <a:prstGeom prst="rect">
            <a:avLst/>
          </a:prstGeom>
        </p:spPr>
        <p:txBody>
          <a:bodyPr/>
          <a:lstStyle>
            <a:lvl1pPr marL="0" indent="0" algn="ctr">
              <a:buNone/>
              <a:defRPr lang="en-US" sz="1600" kern="1200" dirty="0" smtClean="0">
                <a:solidFill>
                  <a:schemeClr val="tx1"/>
                </a:solidFill>
                <a:latin typeface="+mn-lt"/>
                <a:ea typeface="+mn-ea"/>
                <a:cs typeface="+mn-cs"/>
              </a:defRPr>
            </a:lvl1pPr>
          </a:lstStyle>
          <a:p>
            <a:pPr lvl="0"/>
            <a:r>
              <a:rPr lang="en-US"/>
              <a:t>Click to edit Master text styles</a:t>
            </a:r>
          </a:p>
        </p:txBody>
      </p:sp>
      <p:sp>
        <p:nvSpPr>
          <p:cNvPr id="27" name="Text Placeholder 22">
            <a:extLst>
              <a:ext uri="{FF2B5EF4-FFF2-40B4-BE49-F238E27FC236}">
                <a16:creationId xmlns:a16="http://schemas.microsoft.com/office/drawing/2014/main" id="{BBA6FD52-E179-41F8-AE78-9AF3D65F28B6}"/>
              </a:ext>
            </a:extLst>
          </p:cNvPr>
          <p:cNvSpPr>
            <a:spLocks noGrp="1"/>
          </p:cNvSpPr>
          <p:nvPr>
            <p:ph type="body" sz="quarter" idx="12"/>
          </p:nvPr>
        </p:nvSpPr>
        <p:spPr>
          <a:xfrm>
            <a:off x="2789482" y="4172761"/>
            <a:ext cx="2139696" cy="344312"/>
          </a:xfrm>
          <a:prstGeom prst="rect">
            <a:avLst/>
          </a:prstGeom>
        </p:spPr>
        <p:txBody>
          <a:bodyPr/>
          <a:lstStyle>
            <a:lvl1pPr marL="0" indent="0" algn="ctr">
              <a:buNone/>
              <a:defRPr lang="en-US" sz="2000" b="1" kern="1200" dirty="0" smtClean="0">
                <a:solidFill>
                  <a:schemeClr val="accent4"/>
                </a:solidFill>
                <a:latin typeface="+mj-lt"/>
                <a:ea typeface="+mn-ea"/>
                <a:cs typeface="+mn-cs"/>
              </a:defRPr>
            </a:lvl1pPr>
          </a:lstStyle>
          <a:p>
            <a:pPr lvl="0"/>
            <a:r>
              <a:rPr lang="en-US"/>
              <a:t>Click to edit Master text styles</a:t>
            </a:r>
          </a:p>
        </p:txBody>
      </p:sp>
      <p:sp>
        <p:nvSpPr>
          <p:cNvPr id="28" name="Text Placeholder 22">
            <a:extLst>
              <a:ext uri="{FF2B5EF4-FFF2-40B4-BE49-F238E27FC236}">
                <a16:creationId xmlns:a16="http://schemas.microsoft.com/office/drawing/2014/main" id="{C49A82AB-D328-4DB0-841B-186884119EBF}"/>
              </a:ext>
            </a:extLst>
          </p:cNvPr>
          <p:cNvSpPr>
            <a:spLocks noGrp="1"/>
          </p:cNvSpPr>
          <p:nvPr>
            <p:ph type="body" sz="quarter" idx="13"/>
          </p:nvPr>
        </p:nvSpPr>
        <p:spPr>
          <a:xfrm>
            <a:off x="2789483" y="4588259"/>
            <a:ext cx="2139696" cy="344312"/>
          </a:xfrm>
          <a:prstGeom prst="rect">
            <a:avLst/>
          </a:prstGeom>
        </p:spPr>
        <p:txBody>
          <a:bodyPr/>
          <a:lstStyle>
            <a:lvl1pPr marL="0" indent="0" algn="ctr">
              <a:buNone/>
              <a:defRPr lang="en-US" sz="1600" kern="1200" dirty="0" smtClean="0">
                <a:solidFill>
                  <a:schemeClr val="tx1"/>
                </a:solidFill>
                <a:latin typeface="+mn-lt"/>
                <a:ea typeface="+mn-ea"/>
                <a:cs typeface="+mn-cs"/>
              </a:defRPr>
            </a:lvl1pPr>
          </a:lstStyle>
          <a:p>
            <a:pPr lvl="0"/>
            <a:r>
              <a:rPr lang="en-US"/>
              <a:t>Click to edit Master text styles</a:t>
            </a:r>
          </a:p>
        </p:txBody>
      </p:sp>
      <p:sp>
        <p:nvSpPr>
          <p:cNvPr id="29" name="Text Placeholder 22">
            <a:extLst>
              <a:ext uri="{FF2B5EF4-FFF2-40B4-BE49-F238E27FC236}">
                <a16:creationId xmlns:a16="http://schemas.microsoft.com/office/drawing/2014/main" id="{84E23D5D-9866-48F9-8E08-DD2DBE4C4E32}"/>
              </a:ext>
            </a:extLst>
          </p:cNvPr>
          <p:cNvSpPr>
            <a:spLocks noGrp="1"/>
          </p:cNvSpPr>
          <p:nvPr>
            <p:ph type="body" sz="quarter" idx="14"/>
          </p:nvPr>
        </p:nvSpPr>
        <p:spPr>
          <a:xfrm>
            <a:off x="5032296" y="4172761"/>
            <a:ext cx="2139696" cy="344312"/>
          </a:xfrm>
          <a:prstGeom prst="rect">
            <a:avLst/>
          </a:prstGeom>
        </p:spPr>
        <p:txBody>
          <a:bodyPr/>
          <a:lstStyle>
            <a:lvl1pPr marL="0" indent="0" algn="ctr">
              <a:buNone/>
              <a:defRPr lang="en-US" sz="2000" b="1" kern="1200" dirty="0" smtClean="0">
                <a:solidFill>
                  <a:schemeClr val="accent4"/>
                </a:solidFill>
                <a:latin typeface="+mj-lt"/>
                <a:ea typeface="+mn-ea"/>
                <a:cs typeface="+mn-cs"/>
              </a:defRPr>
            </a:lvl1pPr>
          </a:lstStyle>
          <a:p>
            <a:pPr lvl="0"/>
            <a:r>
              <a:rPr lang="en-US"/>
              <a:t>Click to edit Master text styles</a:t>
            </a:r>
          </a:p>
        </p:txBody>
      </p:sp>
      <p:sp>
        <p:nvSpPr>
          <p:cNvPr id="30" name="Text Placeholder 22">
            <a:extLst>
              <a:ext uri="{FF2B5EF4-FFF2-40B4-BE49-F238E27FC236}">
                <a16:creationId xmlns:a16="http://schemas.microsoft.com/office/drawing/2014/main" id="{E671C9E6-A1A5-4EE5-8642-94AA7635DB05}"/>
              </a:ext>
            </a:extLst>
          </p:cNvPr>
          <p:cNvSpPr>
            <a:spLocks noGrp="1"/>
          </p:cNvSpPr>
          <p:nvPr>
            <p:ph type="body" sz="quarter" idx="15"/>
          </p:nvPr>
        </p:nvSpPr>
        <p:spPr>
          <a:xfrm>
            <a:off x="5029201" y="4588259"/>
            <a:ext cx="2139696" cy="344312"/>
          </a:xfrm>
          <a:prstGeom prst="rect">
            <a:avLst/>
          </a:prstGeom>
        </p:spPr>
        <p:txBody>
          <a:bodyPr/>
          <a:lstStyle>
            <a:lvl1pPr marL="0" indent="0" algn="ctr">
              <a:buNone/>
              <a:defRPr lang="en-US" sz="1600" kern="1200" dirty="0" smtClean="0">
                <a:solidFill>
                  <a:schemeClr val="tx1"/>
                </a:solidFill>
                <a:latin typeface="+mn-lt"/>
                <a:ea typeface="+mn-ea"/>
                <a:cs typeface="+mn-cs"/>
              </a:defRPr>
            </a:lvl1pPr>
          </a:lstStyle>
          <a:p>
            <a:pPr lvl="0"/>
            <a:r>
              <a:rPr lang="en-US"/>
              <a:t>Click to edit Master text styles</a:t>
            </a:r>
          </a:p>
        </p:txBody>
      </p:sp>
      <p:sp>
        <p:nvSpPr>
          <p:cNvPr id="31" name="Text Placeholder 22">
            <a:extLst>
              <a:ext uri="{FF2B5EF4-FFF2-40B4-BE49-F238E27FC236}">
                <a16:creationId xmlns:a16="http://schemas.microsoft.com/office/drawing/2014/main" id="{DF6BB5C9-B678-435A-830F-4C10EB1A957C}"/>
              </a:ext>
            </a:extLst>
          </p:cNvPr>
          <p:cNvSpPr>
            <a:spLocks noGrp="1"/>
          </p:cNvSpPr>
          <p:nvPr>
            <p:ph type="body" sz="quarter" idx="16"/>
          </p:nvPr>
        </p:nvSpPr>
        <p:spPr>
          <a:xfrm>
            <a:off x="7275110" y="4172761"/>
            <a:ext cx="2139696" cy="344312"/>
          </a:xfrm>
          <a:prstGeom prst="rect">
            <a:avLst/>
          </a:prstGeom>
        </p:spPr>
        <p:txBody>
          <a:bodyPr/>
          <a:lstStyle>
            <a:lvl1pPr marL="0" indent="0" algn="ctr">
              <a:buNone/>
              <a:defRPr lang="en-US" sz="2000" b="1" kern="1200" dirty="0" smtClean="0">
                <a:solidFill>
                  <a:schemeClr val="accent4"/>
                </a:solidFill>
                <a:latin typeface="+mj-lt"/>
                <a:ea typeface="+mn-ea"/>
                <a:cs typeface="+mn-cs"/>
              </a:defRPr>
            </a:lvl1pPr>
          </a:lstStyle>
          <a:p>
            <a:pPr lvl="0"/>
            <a:r>
              <a:rPr lang="en-US"/>
              <a:t>Click to edit Master text styles</a:t>
            </a:r>
          </a:p>
        </p:txBody>
      </p:sp>
      <p:sp>
        <p:nvSpPr>
          <p:cNvPr id="32" name="Text Placeholder 22">
            <a:extLst>
              <a:ext uri="{FF2B5EF4-FFF2-40B4-BE49-F238E27FC236}">
                <a16:creationId xmlns:a16="http://schemas.microsoft.com/office/drawing/2014/main" id="{1861EC87-A9E2-4FC3-B8BC-06C520B8A17F}"/>
              </a:ext>
            </a:extLst>
          </p:cNvPr>
          <p:cNvSpPr>
            <a:spLocks noGrp="1"/>
          </p:cNvSpPr>
          <p:nvPr>
            <p:ph type="body" sz="quarter" idx="17"/>
          </p:nvPr>
        </p:nvSpPr>
        <p:spPr>
          <a:xfrm>
            <a:off x="7275111" y="4588259"/>
            <a:ext cx="2139696" cy="344312"/>
          </a:xfrm>
          <a:prstGeom prst="rect">
            <a:avLst/>
          </a:prstGeom>
        </p:spPr>
        <p:txBody>
          <a:bodyPr/>
          <a:lstStyle>
            <a:lvl1pPr marL="0" indent="0" algn="ctr">
              <a:buNone/>
              <a:defRPr lang="en-US" sz="1600" kern="1200" dirty="0" smtClean="0">
                <a:solidFill>
                  <a:schemeClr val="tx1"/>
                </a:solidFill>
                <a:latin typeface="+mn-lt"/>
                <a:ea typeface="+mn-ea"/>
                <a:cs typeface="+mn-cs"/>
              </a:defRPr>
            </a:lvl1pPr>
          </a:lstStyle>
          <a:p>
            <a:pPr lvl="0"/>
            <a:r>
              <a:rPr lang="en-US"/>
              <a:t>Click to edit Master text styles</a:t>
            </a:r>
          </a:p>
        </p:txBody>
      </p:sp>
      <p:sp>
        <p:nvSpPr>
          <p:cNvPr id="33" name="Text Placeholder 22">
            <a:extLst>
              <a:ext uri="{FF2B5EF4-FFF2-40B4-BE49-F238E27FC236}">
                <a16:creationId xmlns:a16="http://schemas.microsoft.com/office/drawing/2014/main" id="{FC3EDE91-631F-4947-94DC-557685FD23E0}"/>
              </a:ext>
            </a:extLst>
          </p:cNvPr>
          <p:cNvSpPr>
            <a:spLocks noGrp="1"/>
          </p:cNvSpPr>
          <p:nvPr>
            <p:ph type="body" sz="quarter" idx="18"/>
          </p:nvPr>
        </p:nvSpPr>
        <p:spPr>
          <a:xfrm>
            <a:off x="9517923" y="4172761"/>
            <a:ext cx="2139696" cy="344312"/>
          </a:xfrm>
          <a:prstGeom prst="rect">
            <a:avLst/>
          </a:prstGeom>
        </p:spPr>
        <p:txBody>
          <a:bodyPr/>
          <a:lstStyle>
            <a:lvl1pPr marL="0" indent="0" algn="ctr">
              <a:buNone/>
              <a:defRPr lang="en-US" sz="2000" b="1" kern="1200" dirty="0" smtClean="0">
                <a:solidFill>
                  <a:schemeClr val="accent4"/>
                </a:solidFill>
                <a:latin typeface="+mj-lt"/>
                <a:ea typeface="+mn-ea"/>
                <a:cs typeface="+mn-cs"/>
              </a:defRPr>
            </a:lvl1pPr>
          </a:lstStyle>
          <a:p>
            <a:pPr lvl="0"/>
            <a:r>
              <a:rPr lang="en-US"/>
              <a:t>Click to edit Master text styles</a:t>
            </a:r>
          </a:p>
        </p:txBody>
      </p:sp>
      <p:sp>
        <p:nvSpPr>
          <p:cNvPr id="34" name="Text Placeholder 22">
            <a:extLst>
              <a:ext uri="{FF2B5EF4-FFF2-40B4-BE49-F238E27FC236}">
                <a16:creationId xmlns:a16="http://schemas.microsoft.com/office/drawing/2014/main" id="{8FDDBEF4-1329-49DF-B043-D51B34F5EE34}"/>
              </a:ext>
            </a:extLst>
          </p:cNvPr>
          <p:cNvSpPr>
            <a:spLocks noGrp="1"/>
          </p:cNvSpPr>
          <p:nvPr>
            <p:ph type="body" sz="quarter" idx="19"/>
          </p:nvPr>
        </p:nvSpPr>
        <p:spPr>
          <a:xfrm>
            <a:off x="9517923" y="4588259"/>
            <a:ext cx="2139696" cy="344312"/>
          </a:xfrm>
          <a:prstGeom prst="rect">
            <a:avLst/>
          </a:prstGeom>
        </p:spPr>
        <p:txBody>
          <a:bodyPr/>
          <a:lstStyle>
            <a:lvl1pPr marL="0" indent="0" algn="ctr">
              <a:buNone/>
              <a:defRPr lang="en-US" sz="1600" kern="1200" dirty="0" smtClean="0">
                <a:solidFill>
                  <a:schemeClr val="tx1"/>
                </a:solidFill>
                <a:latin typeface="+mn-lt"/>
                <a:ea typeface="+mn-ea"/>
                <a:cs typeface="+mn-cs"/>
              </a:defRPr>
            </a:lvl1pPr>
          </a:lstStyle>
          <a:p>
            <a:pPr lvl="0"/>
            <a:r>
              <a:rPr lang="en-US"/>
              <a:t>Click to edit Master text styles</a:t>
            </a:r>
          </a:p>
        </p:txBody>
      </p:sp>
      <p:sp>
        <p:nvSpPr>
          <p:cNvPr id="37" name="Picture Placeholder 36">
            <a:extLst>
              <a:ext uri="{FF2B5EF4-FFF2-40B4-BE49-F238E27FC236}">
                <a16:creationId xmlns:a16="http://schemas.microsoft.com/office/drawing/2014/main" id="{FBDB3FD3-4F52-4E28-B639-5F73070E47D9}"/>
              </a:ext>
            </a:extLst>
          </p:cNvPr>
          <p:cNvSpPr>
            <a:spLocks noGrp="1"/>
          </p:cNvSpPr>
          <p:nvPr>
            <p:ph type="pic" sz="quarter" idx="20"/>
          </p:nvPr>
        </p:nvSpPr>
        <p:spPr>
          <a:xfrm>
            <a:off x="878337"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anchor="ctr">
            <a:noAutofit/>
          </a:bodyP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15058552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40" name="Content Placeholder 39">
            <a:extLst>
              <a:ext uri="{FF2B5EF4-FFF2-40B4-BE49-F238E27FC236}">
                <a16:creationId xmlns:a16="http://schemas.microsoft.com/office/drawing/2014/main" id="{6BB16225-AC51-4525-A1E8-438B8B0B7361}"/>
              </a:ext>
            </a:extLst>
          </p:cNvPr>
          <p:cNvSpPr>
            <a:spLocks noGrp="1"/>
          </p:cNvSpPr>
          <p:nvPr>
            <p:ph sz="quarter" idx="12"/>
          </p:nvPr>
        </p:nvSpPr>
        <p:spPr>
          <a:xfrm>
            <a:off x="1739655" y="2117897"/>
            <a:ext cx="4208386" cy="912812"/>
          </a:xfrm>
          <a:prstGeom prst="rect">
            <a:avLst/>
          </a:prstGeom>
        </p:spPr>
        <p:txBody>
          <a:bodyPr/>
          <a:lstStyle>
            <a:lvl1pPr>
              <a:buNone/>
              <a:defRPr kumimoji="0" lang="en-US" sz="1800" b="1" i="0" u="none" strike="noStrike" kern="1200" cap="none" spc="0" normalizeH="0" baseline="0" dirty="0" smtClean="0">
                <a:ln>
                  <a:noFill/>
                </a:ln>
                <a:solidFill>
                  <a:schemeClr val="accent4"/>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n-lt"/>
                <a:ea typeface="+mn-ea"/>
                <a:cs typeface="Biome Light" panose="020B0303030204020804" pitchFamily="34" charset="0"/>
              </a:defRPr>
            </a:lvl2pPr>
          </a:lstStyle>
          <a:p>
            <a:pPr lvl="0"/>
            <a:r>
              <a:rPr lang="en-US"/>
              <a:t>Click to edit Master text styles</a:t>
            </a:r>
          </a:p>
          <a:p>
            <a:pPr lvl="1"/>
            <a:r>
              <a:rPr lang="en-US"/>
              <a:t>Second level</a:t>
            </a:r>
          </a:p>
        </p:txBody>
      </p:sp>
      <p:sp>
        <p:nvSpPr>
          <p:cNvPr id="41" name="Content Placeholder 39">
            <a:extLst>
              <a:ext uri="{FF2B5EF4-FFF2-40B4-BE49-F238E27FC236}">
                <a16:creationId xmlns:a16="http://schemas.microsoft.com/office/drawing/2014/main" id="{6EC38F38-5935-49D5-AA85-4182E82D6FF2}"/>
              </a:ext>
            </a:extLst>
          </p:cNvPr>
          <p:cNvSpPr>
            <a:spLocks noGrp="1"/>
          </p:cNvSpPr>
          <p:nvPr>
            <p:ph sz="quarter" idx="13"/>
          </p:nvPr>
        </p:nvSpPr>
        <p:spPr>
          <a:xfrm>
            <a:off x="1739655" y="4724146"/>
            <a:ext cx="4208386" cy="912812"/>
          </a:xfrm>
          <a:prstGeom prst="rect">
            <a:avLst/>
          </a:prstGeom>
        </p:spPr>
        <p:txBody>
          <a:bodyPr/>
          <a:lstStyle>
            <a:lvl1pPr>
              <a:buNone/>
              <a:defRPr kumimoji="0" lang="en-US" sz="1800" b="1" i="0" u="none" strike="noStrike" kern="1200" cap="none" spc="0" normalizeH="0" baseline="0" dirty="0" smtClean="0">
                <a:ln>
                  <a:noFill/>
                </a:ln>
                <a:solidFill>
                  <a:schemeClr val="accent4"/>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n-lt"/>
                <a:ea typeface="+mn-ea"/>
                <a:cs typeface="Biome Light" panose="020B0303030204020804" pitchFamily="34" charset="0"/>
              </a:defRPr>
            </a:lvl2pPr>
          </a:lstStyle>
          <a:p>
            <a:pPr lvl="0"/>
            <a:r>
              <a:rPr lang="en-US"/>
              <a:t>Click to edit Master text styles</a:t>
            </a:r>
          </a:p>
          <a:p>
            <a:pPr lvl="1"/>
            <a:r>
              <a:rPr lang="en-US"/>
              <a:t>Second level</a:t>
            </a:r>
          </a:p>
        </p:txBody>
      </p:sp>
      <p:sp>
        <p:nvSpPr>
          <p:cNvPr id="42" name="Content Placeholder 39">
            <a:extLst>
              <a:ext uri="{FF2B5EF4-FFF2-40B4-BE49-F238E27FC236}">
                <a16:creationId xmlns:a16="http://schemas.microsoft.com/office/drawing/2014/main" id="{51C9D5ED-A19A-42A1-9200-C77E39E6F5C5}"/>
              </a:ext>
            </a:extLst>
          </p:cNvPr>
          <p:cNvSpPr>
            <a:spLocks noGrp="1"/>
          </p:cNvSpPr>
          <p:nvPr>
            <p:ph sz="quarter" idx="14"/>
          </p:nvPr>
        </p:nvSpPr>
        <p:spPr>
          <a:xfrm>
            <a:off x="1739655" y="3420892"/>
            <a:ext cx="4208386" cy="912812"/>
          </a:xfrm>
          <a:prstGeom prst="rect">
            <a:avLst/>
          </a:prstGeom>
        </p:spPr>
        <p:txBody>
          <a:bodyPr/>
          <a:lstStyle>
            <a:lvl1pPr>
              <a:buNone/>
              <a:defRPr kumimoji="0" lang="en-US" sz="1800" b="1" i="0" u="none" strike="noStrike" kern="1200" cap="none" spc="0" normalizeH="0" baseline="0" dirty="0" smtClean="0">
                <a:ln>
                  <a:noFill/>
                </a:ln>
                <a:solidFill>
                  <a:schemeClr val="accent4"/>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n-lt"/>
                <a:ea typeface="+mn-ea"/>
                <a:cs typeface="Biome Light" panose="020B0303030204020804" pitchFamily="34" charset="0"/>
              </a:defRPr>
            </a:lvl2pPr>
          </a:lstStyle>
          <a:p>
            <a:pPr lvl="0"/>
            <a:r>
              <a:rPr lang="en-US"/>
              <a:t>Click to edit Master text styles</a:t>
            </a:r>
          </a:p>
          <a:p>
            <a:pPr lvl="1"/>
            <a:r>
              <a:rPr lang="en-US"/>
              <a:t>Second level</a:t>
            </a:r>
          </a:p>
        </p:txBody>
      </p:sp>
      <p:sp>
        <p:nvSpPr>
          <p:cNvPr id="43" name="Content Placeholder 39">
            <a:extLst>
              <a:ext uri="{FF2B5EF4-FFF2-40B4-BE49-F238E27FC236}">
                <a16:creationId xmlns:a16="http://schemas.microsoft.com/office/drawing/2014/main" id="{47A95437-77F3-4E2C-8470-57587793A103}"/>
              </a:ext>
            </a:extLst>
          </p:cNvPr>
          <p:cNvSpPr>
            <a:spLocks noGrp="1"/>
          </p:cNvSpPr>
          <p:nvPr>
            <p:ph sz="quarter" idx="15"/>
          </p:nvPr>
        </p:nvSpPr>
        <p:spPr>
          <a:xfrm>
            <a:off x="7493865" y="2117897"/>
            <a:ext cx="4208386" cy="912812"/>
          </a:xfrm>
          <a:prstGeom prst="rect">
            <a:avLst/>
          </a:prstGeom>
        </p:spPr>
        <p:txBody>
          <a:bodyPr/>
          <a:lstStyle>
            <a:lvl1pPr>
              <a:buNone/>
              <a:defRPr kumimoji="0" lang="en-US" sz="1800" b="1" i="0" u="none" strike="noStrike" kern="1200" cap="none" spc="0" normalizeH="0" baseline="0" dirty="0" smtClean="0">
                <a:ln>
                  <a:noFill/>
                </a:ln>
                <a:solidFill>
                  <a:schemeClr val="accent4"/>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n-lt"/>
                <a:ea typeface="+mn-ea"/>
                <a:cs typeface="Biome Light" panose="020B0303030204020804" pitchFamily="34" charset="0"/>
              </a:defRPr>
            </a:lvl2pPr>
          </a:lstStyle>
          <a:p>
            <a:pPr lvl="0"/>
            <a:r>
              <a:rPr lang="en-US"/>
              <a:t>Click to edit Master text styles</a:t>
            </a:r>
          </a:p>
          <a:p>
            <a:pPr lvl="1"/>
            <a:r>
              <a:rPr lang="en-US"/>
              <a:t>Second level</a:t>
            </a:r>
          </a:p>
        </p:txBody>
      </p:sp>
      <p:sp>
        <p:nvSpPr>
          <p:cNvPr id="44" name="Content Placeholder 39">
            <a:extLst>
              <a:ext uri="{FF2B5EF4-FFF2-40B4-BE49-F238E27FC236}">
                <a16:creationId xmlns:a16="http://schemas.microsoft.com/office/drawing/2014/main" id="{CB1EA2BE-D294-486E-88F0-2AA9518A6E63}"/>
              </a:ext>
            </a:extLst>
          </p:cNvPr>
          <p:cNvSpPr>
            <a:spLocks noGrp="1"/>
          </p:cNvSpPr>
          <p:nvPr>
            <p:ph sz="quarter" idx="16"/>
          </p:nvPr>
        </p:nvSpPr>
        <p:spPr>
          <a:xfrm>
            <a:off x="7493865" y="4724146"/>
            <a:ext cx="4208386" cy="912812"/>
          </a:xfrm>
          <a:prstGeom prst="rect">
            <a:avLst/>
          </a:prstGeom>
        </p:spPr>
        <p:txBody>
          <a:bodyPr/>
          <a:lstStyle>
            <a:lvl1pPr>
              <a:buNone/>
              <a:defRPr kumimoji="0" lang="en-US" sz="1800" b="1" i="0" u="none" strike="noStrike" kern="1200" cap="none" spc="0" normalizeH="0" baseline="0" dirty="0" smtClean="0">
                <a:ln>
                  <a:noFill/>
                </a:ln>
                <a:solidFill>
                  <a:schemeClr val="accent4"/>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n-lt"/>
                <a:ea typeface="+mn-ea"/>
                <a:cs typeface="Biome Light" panose="020B0303030204020804" pitchFamily="34" charset="0"/>
              </a:defRPr>
            </a:lvl2pPr>
          </a:lstStyle>
          <a:p>
            <a:pPr lvl="0"/>
            <a:r>
              <a:rPr lang="en-US"/>
              <a:t>Click to edit Master text styles</a:t>
            </a:r>
          </a:p>
          <a:p>
            <a:pPr lvl="1"/>
            <a:r>
              <a:rPr lang="en-US"/>
              <a:t>Second level</a:t>
            </a:r>
          </a:p>
        </p:txBody>
      </p:sp>
      <p:sp>
        <p:nvSpPr>
          <p:cNvPr id="45" name="Content Placeholder 39">
            <a:extLst>
              <a:ext uri="{FF2B5EF4-FFF2-40B4-BE49-F238E27FC236}">
                <a16:creationId xmlns:a16="http://schemas.microsoft.com/office/drawing/2014/main" id="{108734A0-880E-44E2-858F-7AA6C6B0A5A3}"/>
              </a:ext>
            </a:extLst>
          </p:cNvPr>
          <p:cNvSpPr>
            <a:spLocks noGrp="1"/>
          </p:cNvSpPr>
          <p:nvPr>
            <p:ph sz="quarter" idx="17"/>
          </p:nvPr>
        </p:nvSpPr>
        <p:spPr>
          <a:xfrm>
            <a:off x="7493865" y="3420892"/>
            <a:ext cx="4208386" cy="912812"/>
          </a:xfrm>
          <a:prstGeom prst="rect">
            <a:avLst/>
          </a:prstGeom>
        </p:spPr>
        <p:txBody>
          <a:bodyPr/>
          <a:lstStyle>
            <a:lvl1pPr>
              <a:buNone/>
              <a:defRPr kumimoji="0" lang="en-US" sz="1800" b="1" i="0" u="none" strike="noStrike" kern="1200" cap="none" spc="0" normalizeH="0" baseline="0" dirty="0" smtClean="0">
                <a:ln>
                  <a:noFill/>
                </a:ln>
                <a:solidFill>
                  <a:schemeClr val="accent4"/>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n-lt"/>
                <a:ea typeface="+mn-ea"/>
                <a:cs typeface="Biome Light" panose="020B0303030204020804" pitchFamily="34" charset="0"/>
              </a:defRPr>
            </a:lvl2pPr>
          </a:lstStyle>
          <a:p>
            <a:pPr lvl="0"/>
            <a:r>
              <a:rPr lang="en-US"/>
              <a:t>Click to edit Master text styles</a:t>
            </a:r>
          </a:p>
          <a:p>
            <a:pPr lvl="1"/>
            <a:r>
              <a:rPr lang="en-US"/>
              <a:t>Second level</a:t>
            </a:r>
          </a:p>
        </p:txBody>
      </p:sp>
      <p:sp>
        <p:nvSpPr>
          <p:cNvPr id="10" name="Title 1">
            <a:extLst>
              <a:ext uri="{FF2B5EF4-FFF2-40B4-BE49-F238E27FC236}">
                <a16:creationId xmlns:a16="http://schemas.microsoft.com/office/drawing/2014/main" id="{63CED4CD-5348-488E-A883-0486DD5749A7}"/>
              </a:ext>
            </a:extLst>
          </p:cNvPr>
          <p:cNvSpPr>
            <a:spLocks noGrp="1"/>
          </p:cNvSpPr>
          <p:nvPr>
            <p:ph type="title"/>
          </p:nvPr>
        </p:nvSpPr>
        <p:spPr>
          <a:xfrm>
            <a:off x="660400" y="805213"/>
            <a:ext cx="10693400" cy="830997"/>
          </a:xfrm>
          <a:prstGeom prst="rect">
            <a:avLst/>
          </a:prstGeom>
        </p:spPr>
        <p:txBody>
          <a:bodyPr/>
          <a:lstStyle>
            <a:lvl1pPr>
              <a:defRPr sz="4800" b="1">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782706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88" r:id="rId3"/>
    <p:sldLayoutId id="2147483681" r:id="rId4"/>
    <p:sldLayoutId id="2147483680" r:id="rId5"/>
    <p:sldLayoutId id="2147483682" r:id="rId6"/>
    <p:sldLayoutId id="2147483677" r:id="rId7"/>
    <p:sldLayoutId id="2147483654" r:id="rId8"/>
    <p:sldLayoutId id="2147483685" r:id="rId9"/>
    <p:sldLayoutId id="2147483684" r:id="rId10"/>
    <p:sldLayoutId id="2147483686" r:id="rId11"/>
    <p:sldLayoutId id="2147483687" r:id="rId12"/>
    <p:sldLayoutId id="2147483675" r:id="rId13"/>
  </p:sldLayoutIdLst>
  <p:hf hdr="0" ftr="0" dt="0"/>
  <p:txStyles>
    <p:title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7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slideLayout" Target="../slideLayouts/slideLayout4.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video" Target="https://www.youtube.com/embed/sKyeAnnIzvk?feature=oembed" TargetMode="Externa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E6A5B61D-69C0-4661-AD66-3D72D9A6E86F}"/>
              </a:ext>
            </a:extLst>
          </p:cNvPr>
          <p:cNvPicPr>
            <a:picLocks noGrp="1" noChangeAspect="1"/>
          </p:cNvPicPr>
          <p:nvPr>
            <p:ph type="pic" sz="quarter" idx="10"/>
          </p:nvPr>
        </p:nvPicPr>
        <p:blipFill>
          <a:blip r:embed="rId3"/>
          <a:srcRect t="12500" b="12500"/>
          <a:stretch/>
        </p:blipFill>
        <p:spPr>
          <a:xfrm>
            <a:off x="0" y="0"/>
            <a:ext cx="12192000" cy="6858000"/>
          </a:xfrm>
          <a:blipFill dpi="0" rotWithShape="1">
            <a:blip r:embed="rId4">
              <a:alphaModFix amt="80000"/>
              <a:extLst>
                <a:ext uri="{28A0092B-C50C-407E-A947-70E740481C1C}">
                  <a14:useLocalDpi xmlns:a14="http://schemas.microsoft.com/office/drawing/2010/main" val="0"/>
                </a:ext>
              </a:extLst>
            </a:blip>
            <a:srcRect/>
            <a:stretch>
              <a:fillRect/>
            </a:stretch>
          </a:blipFill>
        </p:spPr>
      </p:pic>
      <p:sp>
        <p:nvSpPr>
          <p:cNvPr id="5" name="Rectangle 4">
            <a:extLst>
              <a:ext uri="{FF2B5EF4-FFF2-40B4-BE49-F238E27FC236}">
                <a16:creationId xmlns:a16="http://schemas.microsoft.com/office/drawing/2014/main" id="{E0625B90-473D-4685-64C1-167A1334F66C}"/>
              </a:ext>
            </a:extLst>
          </p:cNvPr>
          <p:cNvSpPr/>
          <p:nvPr/>
        </p:nvSpPr>
        <p:spPr>
          <a:xfrm>
            <a:off x="-73373" y="5396596"/>
            <a:ext cx="12516050" cy="1229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BD837CEB-1A69-4F72-95D4-054D82F09696}"/>
              </a:ext>
            </a:extLst>
          </p:cNvPr>
          <p:cNvSpPr>
            <a:spLocks noGrp="1"/>
          </p:cNvSpPr>
          <p:nvPr>
            <p:ph type="title"/>
          </p:nvPr>
        </p:nvSpPr>
        <p:spPr>
          <a:xfrm>
            <a:off x="1790392" y="6011573"/>
            <a:ext cx="6488027" cy="1695637"/>
          </a:xfrm>
        </p:spPr>
        <p:txBody>
          <a:bodyPr/>
          <a:lstStyle/>
          <a:p>
            <a:r>
              <a:rPr lang="en-US" sz="2400" i="1" dirty="0">
                <a:solidFill>
                  <a:srgbClr val="00B050"/>
                </a:solidFill>
                <a:latin typeface="Arial" panose="020B0604020202020204" pitchFamily="34" charset="0"/>
                <a:cs typeface="Arial" panose="020B0604020202020204" pitchFamily="34" charset="0"/>
              </a:rPr>
              <a:t>Serving Northern Kentucky since 1946</a:t>
            </a:r>
          </a:p>
        </p:txBody>
      </p:sp>
      <p:sp>
        <p:nvSpPr>
          <p:cNvPr id="8" name="Text Placeholder 7">
            <a:extLst>
              <a:ext uri="{FF2B5EF4-FFF2-40B4-BE49-F238E27FC236}">
                <a16:creationId xmlns:a16="http://schemas.microsoft.com/office/drawing/2014/main" id="{9FFAF4E3-C8A2-4861-A67E-040D885F84F1}"/>
              </a:ext>
            </a:extLst>
          </p:cNvPr>
          <p:cNvSpPr>
            <a:spLocks noGrp="1"/>
          </p:cNvSpPr>
          <p:nvPr>
            <p:ph type="body" sz="quarter" idx="11"/>
          </p:nvPr>
        </p:nvSpPr>
        <p:spPr>
          <a:xfrm>
            <a:off x="1790392" y="5467675"/>
            <a:ext cx="6236842" cy="496597"/>
          </a:xfrm>
        </p:spPr>
        <p:txBody>
          <a:bodyPr/>
          <a:lstStyle/>
          <a:p>
            <a:r>
              <a:rPr lang="en-US" sz="4000" dirty="0">
                <a:solidFill>
                  <a:srgbClr val="002060"/>
                </a:solidFill>
                <a:latin typeface="Arial" panose="020B0604020202020204" pitchFamily="34" charset="0"/>
                <a:cs typeface="Arial" panose="020B0604020202020204" pitchFamily="34" charset="0"/>
              </a:rPr>
              <a:t>Sanitation District No. 1</a:t>
            </a:r>
          </a:p>
        </p:txBody>
      </p:sp>
      <p:pic>
        <p:nvPicPr>
          <p:cNvPr id="4" name="Picture 3" descr="Logo&#10;&#10;Description automatically generated">
            <a:extLst>
              <a:ext uri="{FF2B5EF4-FFF2-40B4-BE49-F238E27FC236}">
                <a16:creationId xmlns:a16="http://schemas.microsoft.com/office/drawing/2014/main" id="{49D09193-4381-2B1B-29D3-B3CCC7CF1E30}"/>
              </a:ext>
            </a:extLst>
          </p:cNvPr>
          <p:cNvPicPr>
            <a:picLocks noChangeAspect="1"/>
          </p:cNvPicPr>
          <p:nvPr/>
        </p:nvPicPr>
        <p:blipFill>
          <a:blip r:embed="rId5">
            <a:alphaModFix/>
          </a:blip>
          <a:stretch>
            <a:fillRect/>
          </a:stretch>
        </p:blipFill>
        <p:spPr>
          <a:xfrm>
            <a:off x="421614" y="5396596"/>
            <a:ext cx="1229954" cy="1229954"/>
          </a:xfrm>
          <a:prstGeom prst="rect">
            <a:avLst/>
          </a:prstGeom>
        </p:spPr>
      </p:pic>
      <p:sp>
        <p:nvSpPr>
          <p:cNvPr id="42" name="Rectangle 41">
            <a:extLst>
              <a:ext uri="{FF2B5EF4-FFF2-40B4-BE49-F238E27FC236}">
                <a16:creationId xmlns:a16="http://schemas.microsoft.com/office/drawing/2014/main" id="{F8B13D23-49A8-4836-3A0D-7AB79A14D22B}"/>
              </a:ext>
            </a:extLst>
          </p:cNvPr>
          <p:cNvSpPr/>
          <p:nvPr/>
        </p:nvSpPr>
        <p:spPr>
          <a:xfrm>
            <a:off x="0" y="5282431"/>
            <a:ext cx="12192001" cy="115908"/>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7BFFA837-CD54-7904-948B-06730A5AC7DC}"/>
              </a:ext>
            </a:extLst>
          </p:cNvPr>
          <p:cNvSpPr/>
          <p:nvPr/>
        </p:nvSpPr>
        <p:spPr>
          <a:xfrm>
            <a:off x="-1" y="6626550"/>
            <a:ext cx="12192001" cy="115908"/>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Logo&#10;&#10;Description automatically generated">
            <a:extLst>
              <a:ext uri="{FF2B5EF4-FFF2-40B4-BE49-F238E27FC236}">
                <a16:creationId xmlns:a16="http://schemas.microsoft.com/office/drawing/2014/main" id="{39809453-6C30-0E39-78DD-AB777B3535C2}"/>
              </a:ext>
            </a:extLst>
          </p:cNvPr>
          <p:cNvPicPr>
            <a:picLocks noChangeAspect="1"/>
          </p:cNvPicPr>
          <p:nvPr/>
        </p:nvPicPr>
        <p:blipFill>
          <a:blip r:embed="rId6"/>
          <a:stretch>
            <a:fillRect/>
          </a:stretch>
        </p:blipFill>
        <p:spPr>
          <a:xfrm>
            <a:off x="10259658" y="5536874"/>
            <a:ext cx="1611817" cy="842237"/>
          </a:xfrm>
          <a:prstGeom prst="rect">
            <a:avLst/>
          </a:prstGeom>
        </p:spPr>
      </p:pic>
    </p:spTree>
    <p:extLst>
      <p:ext uri="{BB962C8B-B14F-4D97-AF65-F5344CB8AC3E}">
        <p14:creationId xmlns:p14="http://schemas.microsoft.com/office/powerpoint/2010/main" val="3665993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B89E9C66-E38F-4FFF-B1A6-BA4E05DD831A}"/>
              </a:ext>
            </a:extLst>
          </p:cNvPr>
          <p:cNvSpPr>
            <a:spLocks noGrp="1"/>
          </p:cNvSpPr>
          <p:nvPr>
            <p:ph type="title"/>
          </p:nvPr>
        </p:nvSpPr>
        <p:spPr>
          <a:xfrm>
            <a:off x="5891753" y="2754127"/>
            <a:ext cx="5468974" cy="830997"/>
          </a:xfrm>
        </p:spPr>
        <p:txBody>
          <a:bodyPr/>
          <a:lstStyle/>
          <a:p>
            <a:r>
              <a:rPr lang="en-US" dirty="0">
                <a:solidFill>
                  <a:srgbClr val="002060"/>
                </a:solidFill>
                <a:latin typeface="Arial" panose="020B0604020202020204" pitchFamily="34" charset="0"/>
                <a:cs typeface="Arial" panose="020B0604020202020204" pitchFamily="34" charset="0"/>
              </a:rPr>
              <a:t>Highland Heights &amp; Silver Grove</a:t>
            </a:r>
          </a:p>
        </p:txBody>
      </p:sp>
      <p:pic>
        <p:nvPicPr>
          <p:cNvPr id="42" name="Picture Placeholder 3">
            <a:extLst>
              <a:ext uri="{FF2B5EF4-FFF2-40B4-BE49-F238E27FC236}">
                <a16:creationId xmlns:a16="http://schemas.microsoft.com/office/drawing/2014/main" id="{5A9FCEFE-ADCB-4861-8CEA-A074136512A6}"/>
              </a:ext>
            </a:extLst>
          </p:cNvPr>
          <p:cNvPicPr>
            <a:picLocks noGrp="1" noChangeAspect="1"/>
          </p:cNvPicPr>
          <p:nvPr>
            <p:ph type="pic" sz="quarter" idx="20"/>
          </p:nvPr>
        </p:nvPicPr>
        <p:blipFill rotWithShape="1">
          <a:blip r:embed="rId2"/>
          <a:srcRect t="3911" b="23513"/>
          <a:stretch/>
        </p:blipFill>
        <p:spPr>
          <a:xfrm>
            <a:off x="9393238" y="0"/>
            <a:ext cx="2798762" cy="1354138"/>
          </a:xfrm>
          <a:custGeom>
            <a:avLst/>
            <a:gdLst>
              <a:gd name="connsiteX0" fmla="*/ 316595 w 2798762"/>
              <a:gd name="connsiteY0" fmla="*/ 369378 h 1635849"/>
              <a:gd name="connsiteX1" fmla="*/ 1152465 w 2798762"/>
              <a:gd name="connsiteY1" fmla="*/ 369378 h 1635849"/>
              <a:gd name="connsiteX2" fmla="*/ 1469083 w 2798762"/>
              <a:gd name="connsiteY2" fmla="*/ 1002614 h 1635849"/>
              <a:gd name="connsiteX3" fmla="*/ 1152465 w 2798762"/>
              <a:gd name="connsiteY3" fmla="*/ 1635849 h 1635849"/>
              <a:gd name="connsiteX4" fmla="*/ 316595 w 2798762"/>
              <a:gd name="connsiteY4" fmla="*/ 1635849 h 1635849"/>
              <a:gd name="connsiteX5" fmla="*/ 0 w 2798762"/>
              <a:gd name="connsiteY5" fmla="*/ 1002660 h 1635849"/>
              <a:gd name="connsiteX6" fmla="*/ 0 w 2798762"/>
              <a:gd name="connsiteY6" fmla="*/ 1002568 h 1635849"/>
              <a:gd name="connsiteX7" fmla="*/ 1193125 w 2798762"/>
              <a:gd name="connsiteY7" fmla="*/ 0 h 1635849"/>
              <a:gd name="connsiteX8" fmla="*/ 2798762 w 2798762"/>
              <a:gd name="connsiteY8" fmla="*/ 0 h 1635849"/>
              <a:gd name="connsiteX9" fmla="*/ 2798762 w 2798762"/>
              <a:gd name="connsiteY9" fmla="*/ 786966 h 1635849"/>
              <a:gd name="connsiteX10" fmla="*/ 2719777 w 2798762"/>
              <a:gd name="connsiteY10" fmla="*/ 944936 h 1635849"/>
              <a:gd name="connsiteX11" fmla="*/ 1582346 w 2798762"/>
              <a:gd name="connsiteY11" fmla="*/ 944936 h 1635849"/>
              <a:gd name="connsiteX12" fmla="*/ 1151501 w 2798762"/>
              <a:gd name="connsiteY12" fmla="*/ 83246 h 163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8762" h="1635849">
                <a:moveTo>
                  <a:pt x="316595" y="369378"/>
                </a:moveTo>
                <a:lnTo>
                  <a:pt x="1152465" y="369378"/>
                </a:lnTo>
                <a:lnTo>
                  <a:pt x="1469083" y="1002614"/>
                </a:lnTo>
                <a:lnTo>
                  <a:pt x="1152465" y="1635849"/>
                </a:lnTo>
                <a:lnTo>
                  <a:pt x="316595" y="1635849"/>
                </a:lnTo>
                <a:lnTo>
                  <a:pt x="0" y="1002660"/>
                </a:lnTo>
                <a:lnTo>
                  <a:pt x="0" y="1002568"/>
                </a:lnTo>
                <a:close/>
                <a:moveTo>
                  <a:pt x="1193125" y="0"/>
                </a:moveTo>
                <a:lnTo>
                  <a:pt x="2798762" y="0"/>
                </a:lnTo>
                <a:lnTo>
                  <a:pt x="2798762" y="786966"/>
                </a:lnTo>
                <a:lnTo>
                  <a:pt x="2719777" y="944936"/>
                </a:lnTo>
                <a:lnTo>
                  <a:pt x="1582346" y="944936"/>
                </a:lnTo>
                <a:lnTo>
                  <a:pt x="1151501" y="83246"/>
                </a:lnTo>
                <a:close/>
              </a:path>
            </a:pathLst>
          </a:custGeom>
        </p:spPr>
      </p:pic>
      <p:pic>
        <p:nvPicPr>
          <p:cNvPr id="21" name="Picture 20" descr="A picture containing outdoor, ground, sky&#10;&#10;Description automatically generated">
            <a:extLst>
              <a:ext uri="{FF2B5EF4-FFF2-40B4-BE49-F238E27FC236}">
                <a16:creationId xmlns:a16="http://schemas.microsoft.com/office/drawing/2014/main" id="{4E636B49-A011-FD40-675A-1EB68B118F23}"/>
              </a:ext>
            </a:extLst>
          </p:cNvPr>
          <p:cNvPicPr>
            <a:picLocks noChangeAspect="1"/>
          </p:cNvPicPr>
          <p:nvPr/>
        </p:nvPicPr>
        <p:blipFill>
          <a:blip r:embed="rId3"/>
          <a:stretch>
            <a:fillRect/>
          </a:stretch>
        </p:blipFill>
        <p:spPr>
          <a:xfrm>
            <a:off x="0" y="0"/>
            <a:ext cx="5154216" cy="6858000"/>
          </a:xfrm>
          <a:prstGeom prst="rect">
            <a:avLst/>
          </a:prstGeom>
        </p:spPr>
      </p:pic>
    </p:spTree>
    <p:extLst>
      <p:ext uri="{BB962C8B-B14F-4D97-AF65-F5344CB8AC3E}">
        <p14:creationId xmlns:p14="http://schemas.microsoft.com/office/powerpoint/2010/main" val="2274852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Placeholder 3">
            <a:extLst>
              <a:ext uri="{FF2B5EF4-FFF2-40B4-BE49-F238E27FC236}">
                <a16:creationId xmlns:a16="http://schemas.microsoft.com/office/drawing/2014/main" id="{5A9FCEFE-ADCB-4861-8CEA-A074136512A6}"/>
              </a:ext>
            </a:extLst>
          </p:cNvPr>
          <p:cNvPicPr>
            <a:picLocks noGrp="1" noChangeAspect="1"/>
          </p:cNvPicPr>
          <p:nvPr>
            <p:ph type="pic" sz="quarter" idx="20"/>
          </p:nvPr>
        </p:nvPicPr>
        <p:blipFill>
          <a:blip r:embed="rId2"/>
          <a:srcRect t="13616" b="13616"/>
          <a:stretch/>
        </p:blipFill>
        <p:spPr>
          <a:xfrm>
            <a:off x="9393238" y="0"/>
            <a:ext cx="2798762" cy="1354138"/>
          </a:xfrm>
          <a:custGeom>
            <a:avLst/>
            <a:gdLst>
              <a:gd name="connsiteX0" fmla="*/ 316595 w 2798762"/>
              <a:gd name="connsiteY0" fmla="*/ 369378 h 1635849"/>
              <a:gd name="connsiteX1" fmla="*/ 1152465 w 2798762"/>
              <a:gd name="connsiteY1" fmla="*/ 369378 h 1635849"/>
              <a:gd name="connsiteX2" fmla="*/ 1469083 w 2798762"/>
              <a:gd name="connsiteY2" fmla="*/ 1002614 h 1635849"/>
              <a:gd name="connsiteX3" fmla="*/ 1152465 w 2798762"/>
              <a:gd name="connsiteY3" fmla="*/ 1635849 h 1635849"/>
              <a:gd name="connsiteX4" fmla="*/ 316595 w 2798762"/>
              <a:gd name="connsiteY4" fmla="*/ 1635849 h 1635849"/>
              <a:gd name="connsiteX5" fmla="*/ 0 w 2798762"/>
              <a:gd name="connsiteY5" fmla="*/ 1002660 h 1635849"/>
              <a:gd name="connsiteX6" fmla="*/ 0 w 2798762"/>
              <a:gd name="connsiteY6" fmla="*/ 1002568 h 1635849"/>
              <a:gd name="connsiteX7" fmla="*/ 1193125 w 2798762"/>
              <a:gd name="connsiteY7" fmla="*/ 0 h 1635849"/>
              <a:gd name="connsiteX8" fmla="*/ 2798762 w 2798762"/>
              <a:gd name="connsiteY8" fmla="*/ 0 h 1635849"/>
              <a:gd name="connsiteX9" fmla="*/ 2798762 w 2798762"/>
              <a:gd name="connsiteY9" fmla="*/ 786966 h 1635849"/>
              <a:gd name="connsiteX10" fmla="*/ 2719777 w 2798762"/>
              <a:gd name="connsiteY10" fmla="*/ 944936 h 1635849"/>
              <a:gd name="connsiteX11" fmla="*/ 1582346 w 2798762"/>
              <a:gd name="connsiteY11" fmla="*/ 944936 h 1635849"/>
              <a:gd name="connsiteX12" fmla="*/ 1151501 w 2798762"/>
              <a:gd name="connsiteY12" fmla="*/ 83246 h 163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8762" h="1635849">
                <a:moveTo>
                  <a:pt x="316595" y="369378"/>
                </a:moveTo>
                <a:lnTo>
                  <a:pt x="1152465" y="369378"/>
                </a:lnTo>
                <a:lnTo>
                  <a:pt x="1469083" y="1002614"/>
                </a:lnTo>
                <a:lnTo>
                  <a:pt x="1152465" y="1635849"/>
                </a:lnTo>
                <a:lnTo>
                  <a:pt x="316595" y="1635849"/>
                </a:lnTo>
                <a:lnTo>
                  <a:pt x="0" y="1002660"/>
                </a:lnTo>
                <a:lnTo>
                  <a:pt x="0" y="1002568"/>
                </a:lnTo>
                <a:close/>
                <a:moveTo>
                  <a:pt x="1193125" y="0"/>
                </a:moveTo>
                <a:lnTo>
                  <a:pt x="2798762" y="0"/>
                </a:lnTo>
                <a:lnTo>
                  <a:pt x="2798762" y="786966"/>
                </a:lnTo>
                <a:lnTo>
                  <a:pt x="2719777" y="944936"/>
                </a:lnTo>
                <a:lnTo>
                  <a:pt x="1582346" y="944936"/>
                </a:lnTo>
                <a:lnTo>
                  <a:pt x="1151501" y="83246"/>
                </a:lnTo>
                <a:close/>
              </a:path>
            </a:pathLst>
          </a:custGeom>
        </p:spPr>
      </p:pic>
      <p:pic>
        <p:nvPicPr>
          <p:cNvPr id="25" name="Picture 24" descr="A picture containing outdoor, ground, stone, dirty&#10;&#10;Description automatically generated">
            <a:extLst>
              <a:ext uri="{FF2B5EF4-FFF2-40B4-BE49-F238E27FC236}">
                <a16:creationId xmlns:a16="http://schemas.microsoft.com/office/drawing/2014/main" id="{BC5D7919-6D87-B890-BE35-2A16E23485B7}"/>
              </a:ext>
            </a:extLst>
          </p:cNvPr>
          <p:cNvPicPr>
            <a:picLocks noChangeAspect="1"/>
          </p:cNvPicPr>
          <p:nvPr/>
        </p:nvPicPr>
        <p:blipFill rotWithShape="1">
          <a:blip r:embed="rId3"/>
          <a:srcRect t="7812" b="7812"/>
          <a:stretch/>
        </p:blipFill>
        <p:spPr>
          <a:xfrm>
            <a:off x="0" y="0"/>
            <a:ext cx="12192000" cy="6858000"/>
          </a:xfrm>
          <a:prstGeom prst="rect">
            <a:avLst/>
          </a:prstGeom>
        </p:spPr>
      </p:pic>
    </p:spTree>
    <p:extLst>
      <p:ext uri="{BB962C8B-B14F-4D97-AF65-F5344CB8AC3E}">
        <p14:creationId xmlns:p14="http://schemas.microsoft.com/office/powerpoint/2010/main" val="3903608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B89E9C66-E38F-4FFF-B1A6-BA4E05DD831A}"/>
              </a:ext>
            </a:extLst>
          </p:cNvPr>
          <p:cNvSpPr>
            <a:spLocks noGrp="1"/>
          </p:cNvSpPr>
          <p:nvPr>
            <p:ph type="title"/>
          </p:nvPr>
        </p:nvSpPr>
        <p:spPr>
          <a:xfrm>
            <a:off x="5597236" y="2486272"/>
            <a:ext cx="6197600" cy="830997"/>
          </a:xfrm>
        </p:spPr>
        <p:txBody>
          <a:bodyPr/>
          <a:lstStyle/>
          <a:p>
            <a:r>
              <a:rPr lang="en-US" sz="4400" dirty="0">
                <a:solidFill>
                  <a:srgbClr val="002060"/>
                </a:solidFill>
                <a:latin typeface="Arial" panose="020B0604020202020204" pitchFamily="34" charset="0"/>
                <a:cs typeface="Arial" panose="020B0604020202020204" pitchFamily="34" charset="0"/>
              </a:rPr>
              <a:t>Typical Year SSO</a:t>
            </a:r>
            <a:br>
              <a:rPr lang="en-US" sz="4400" dirty="0">
                <a:solidFill>
                  <a:srgbClr val="002060"/>
                </a:solidFill>
                <a:latin typeface="Arial" panose="020B0604020202020204" pitchFamily="34" charset="0"/>
                <a:cs typeface="Arial" panose="020B0604020202020204" pitchFamily="34" charset="0"/>
              </a:rPr>
            </a:br>
            <a:r>
              <a:rPr lang="en-US" sz="4400" dirty="0">
                <a:solidFill>
                  <a:srgbClr val="002060"/>
                </a:solidFill>
                <a:latin typeface="Arial" panose="020B0604020202020204" pitchFamily="34" charset="0"/>
                <a:cs typeface="Arial" panose="020B0604020202020204" pitchFamily="34" charset="0"/>
              </a:rPr>
              <a:t>Elimination:</a:t>
            </a:r>
            <a:endParaRPr lang="en-US" sz="9600" dirty="0">
              <a:solidFill>
                <a:srgbClr val="002060"/>
              </a:solidFill>
              <a:latin typeface="Arial" panose="020B0604020202020204" pitchFamily="34" charset="0"/>
              <a:cs typeface="Arial" panose="020B0604020202020204" pitchFamily="34" charset="0"/>
            </a:endParaRPr>
          </a:p>
        </p:txBody>
      </p:sp>
      <p:pic>
        <p:nvPicPr>
          <p:cNvPr id="42" name="Picture Placeholder 3">
            <a:extLst>
              <a:ext uri="{FF2B5EF4-FFF2-40B4-BE49-F238E27FC236}">
                <a16:creationId xmlns:a16="http://schemas.microsoft.com/office/drawing/2014/main" id="{5A9FCEFE-ADCB-4861-8CEA-A074136512A6}"/>
              </a:ext>
            </a:extLst>
          </p:cNvPr>
          <p:cNvPicPr>
            <a:picLocks noGrp="1" noChangeAspect="1"/>
          </p:cNvPicPr>
          <p:nvPr>
            <p:ph type="pic" sz="quarter" idx="20"/>
          </p:nvPr>
        </p:nvPicPr>
        <p:blipFill rotWithShape="1">
          <a:blip r:embed="rId2"/>
          <a:srcRect t="3911" b="23513"/>
          <a:stretch/>
        </p:blipFill>
        <p:spPr>
          <a:xfrm>
            <a:off x="9393238" y="0"/>
            <a:ext cx="2798762" cy="1354138"/>
          </a:xfrm>
          <a:custGeom>
            <a:avLst/>
            <a:gdLst>
              <a:gd name="connsiteX0" fmla="*/ 316595 w 2798762"/>
              <a:gd name="connsiteY0" fmla="*/ 369378 h 1635849"/>
              <a:gd name="connsiteX1" fmla="*/ 1152465 w 2798762"/>
              <a:gd name="connsiteY1" fmla="*/ 369378 h 1635849"/>
              <a:gd name="connsiteX2" fmla="*/ 1469083 w 2798762"/>
              <a:gd name="connsiteY2" fmla="*/ 1002614 h 1635849"/>
              <a:gd name="connsiteX3" fmla="*/ 1152465 w 2798762"/>
              <a:gd name="connsiteY3" fmla="*/ 1635849 h 1635849"/>
              <a:gd name="connsiteX4" fmla="*/ 316595 w 2798762"/>
              <a:gd name="connsiteY4" fmla="*/ 1635849 h 1635849"/>
              <a:gd name="connsiteX5" fmla="*/ 0 w 2798762"/>
              <a:gd name="connsiteY5" fmla="*/ 1002660 h 1635849"/>
              <a:gd name="connsiteX6" fmla="*/ 0 w 2798762"/>
              <a:gd name="connsiteY6" fmla="*/ 1002568 h 1635849"/>
              <a:gd name="connsiteX7" fmla="*/ 1193125 w 2798762"/>
              <a:gd name="connsiteY7" fmla="*/ 0 h 1635849"/>
              <a:gd name="connsiteX8" fmla="*/ 2798762 w 2798762"/>
              <a:gd name="connsiteY8" fmla="*/ 0 h 1635849"/>
              <a:gd name="connsiteX9" fmla="*/ 2798762 w 2798762"/>
              <a:gd name="connsiteY9" fmla="*/ 786966 h 1635849"/>
              <a:gd name="connsiteX10" fmla="*/ 2719777 w 2798762"/>
              <a:gd name="connsiteY10" fmla="*/ 944936 h 1635849"/>
              <a:gd name="connsiteX11" fmla="*/ 1582346 w 2798762"/>
              <a:gd name="connsiteY11" fmla="*/ 944936 h 1635849"/>
              <a:gd name="connsiteX12" fmla="*/ 1151501 w 2798762"/>
              <a:gd name="connsiteY12" fmla="*/ 83246 h 163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8762" h="1635849">
                <a:moveTo>
                  <a:pt x="316595" y="369378"/>
                </a:moveTo>
                <a:lnTo>
                  <a:pt x="1152465" y="369378"/>
                </a:lnTo>
                <a:lnTo>
                  <a:pt x="1469083" y="1002614"/>
                </a:lnTo>
                <a:lnTo>
                  <a:pt x="1152465" y="1635849"/>
                </a:lnTo>
                <a:lnTo>
                  <a:pt x="316595" y="1635849"/>
                </a:lnTo>
                <a:lnTo>
                  <a:pt x="0" y="1002660"/>
                </a:lnTo>
                <a:lnTo>
                  <a:pt x="0" y="1002568"/>
                </a:lnTo>
                <a:close/>
                <a:moveTo>
                  <a:pt x="1193125" y="0"/>
                </a:moveTo>
                <a:lnTo>
                  <a:pt x="2798762" y="0"/>
                </a:lnTo>
                <a:lnTo>
                  <a:pt x="2798762" y="786966"/>
                </a:lnTo>
                <a:lnTo>
                  <a:pt x="2719777" y="944936"/>
                </a:lnTo>
                <a:lnTo>
                  <a:pt x="1582346" y="944936"/>
                </a:lnTo>
                <a:lnTo>
                  <a:pt x="1151501" y="83246"/>
                </a:lnTo>
                <a:close/>
              </a:path>
            </a:pathLst>
          </a:custGeom>
        </p:spPr>
      </p:pic>
      <p:pic>
        <p:nvPicPr>
          <p:cNvPr id="21" name="Picture 20" descr="A picture containing outdoor, ground, sky&#10;&#10;Description automatically generated">
            <a:extLst>
              <a:ext uri="{FF2B5EF4-FFF2-40B4-BE49-F238E27FC236}">
                <a16:creationId xmlns:a16="http://schemas.microsoft.com/office/drawing/2014/main" id="{4E636B49-A011-FD40-675A-1EB68B118F23}"/>
              </a:ext>
            </a:extLst>
          </p:cNvPr>
          <p:cNvPicPr>
            <a:picLocks noChangeAspect="1"/>
          </p:cNvPicPr>
          <p:nvPr/>
        </p:nvPicPr>
        <p:blipFill>
          <a:blip r:embed="rId3"/>
          <a:stretch>
            <a:fillRect/>
          </a:stretch>
        </p:blipFill>
        <p:spPr>
          <a:xfrm>
            <a:off x="0" y="0"/>
            <a:ext cx="5154216" cy="6858000"/>
          </a:xfrm>
          <a:prstGeom prst="rect">
            <a:avLst/>
          </a:prstGeom>
        </p:spPr>
      </p:pic>
      <p:sp>
        <p:nvSpPr>
          <p:cNvPr id="2" name="TextBox 1">
            <a:extLst>
              <a:ext uri="{FF2B5EF4-FFF2-40B4-BE49-F238E27FC236}">
                <a16:creationId xmlns:a16="http://schemas.microsoft.com/office/drawing/2014/main" id="{18621D25-9EF1-B465-4D28-F6264FC16BB2}"/>
              </a:ext>
            </a:extLst>
          </p:cNvPr>
          <p:cNvSpPr txBox="1"/>
          <p:nvPr/>
        </p:nvSpPr>
        <p:spPr>
          <a:xfrm>
            <a:off x="6446656" y="3317269"/>
            <a:ext cx="5154216" cy="3170099"/>
          </a:xfrm>
          <a:prstGeom prst="rect">
            <a:avLst/>
          </a:prstGeom>
          <a:noFill/>
        </p:spPr>
        <p:txBody>
          <a:bodyPr wrap="square" rtlCol="0">
            <a:spAutoFit/>
          </a:bodyPr>
          <a:lstStyle/>
          <a:p>
            <a:r>
              <a:rPr lang="en-US" sz="20000" dirty="0">
                <a:solidFill>
                  <a:srgbClr val="002060"/>
                </a:solidFill>
                <a:latin typeface="Arial" panose="020B0604020202020204" pitchFamily="34" charset="0"/>
                <a:cs typeface="Arial" panose="020B0604020202020204" pitchFamily="34" charset="0"/>
              </a:rPr>
              <a:t>21</a:t>
            </a:r>
            <a:r>
              <a:rPr lang="en-US" sz="9600" dirty="0">
                <a:solidFill>
                  <a:srgbClr val="002060"/>
                </a:solidFill>
                <a:latin typeface="Arial" panose="020B0604020202020204" pitchFamily="34" charset="0"/>
                <a:cs typeface="Arial" panose="020B0604020202020204" pitchFamily="34" charset="0"/>
              </a:rPr>
              <a:t>MG</a:t>
            </a:r>
            <a:endParaRPr lang="en-US" sz="9600" dirty="0">
              <a:latin typeface="Arial" panose="020B0604020202020204" pitchFamily="34" charset="0"/>
              <a:cs typeface="Arial" panose="020B0604020202020204" pitchFamily="34" charset="0"/>
            </a:endParaRPr>
          </a:p>
        </p:txBody>
      </p:sp>
      <p:sp>
        <p:nvSpPr>
          <p:cNvPr id="3" name="Title 39">
            <a:extLst>
              <a:ext uri="{FF2B5EF4-FFF2-40B4-BE49-F238E27FC236}">
                <a16:creationId xmlns:a16="http://schemas.microsoft.com/office/drawing/2014/main" id="{E61DF051-7FE3-2C46-71D8-0AC38449DFD3}"/>
              </a:ext>
            </a:extLst>
          </p:cNvPr>
          <p:cNvSpPr txBox="1">
            <a:spLocks/>
          </p:cNvSpPr>
          <p:nvPr/>
        </p:nvSpPr>
        <p:spPr>
          <a:xfrm>
            <a:off x="7693819" y="6071869"/>
            <a:ext cx="6197600" cy="830997"/>
          </a:xfrm>
          <a:prstGeom prst="rect">
            <a:avLst/>
          </a:prstGeom>
        </p:spPr>
        <p:txBody>
          <a:bodyPr/>
          <a:lstStyle>
            <a:lvl1pPr algn="l"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3600" i="1" dirty="0">
                <a:solidFill>
                  <a:srgbClr val="00B050"/>
                </a:solidFill>
                <a:latin typeface="Arial" panose="020B0604020202020204" pitchFamily="34" charset="0"/>
                <a:cs typeface="Arial" panose="020B0604020202020204" pitchFamily="34" charset="0"/>
              </a:rPr>
              <a:t>(18% of 2040 goal)</a:t>
            </a:r>
          </a:p>
        </p:txBody>
      </p:sp>
    </p:spTree>
    <p:extLst>
      <p:ext uri="{BB962C8B-B14F-4D97-AF65-F5344CB8AC3E}">
        <p14:creationId xmlns:p14="http://schemas.microsoft.com/office/powerpoint/2010/main" val="1811507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B89E9C66-E38F-4FFF-B1A6-BA4E05DD831A}"/>
              </a:ext>
            </a:extLst>
          </p:cNvPr>
          <p:cNvSpPr>
            <a:spLocks noGrp="1"/>
          </p:cNvSpPr>
          <p:nvPr>
            <p:ph type="title"/>
          </p:nvPr>
        </p:nvSpPr>
        <p:spPr>
          <a:xfrm>
            <a:off x="5623897" y="3114345"/>
            <a:ext cx="6300248" cy="1605437"/>
          </a:xfrm>
        </p:spPr>
        <p:txBody>
          <a:bodyPr/>
          <a:lstStyle/>
          <a:p>
            <a:r>
              <a:rPr lang="en-US" dirty="0">
                <a:solidFill>
                  <a:srgbClr val="002060"/>
                </a:solidFill>
                <a:latin typeface="Arial" panose="020B0604020202020204" pitchFamily="34" charset="0"/>
                <a:cs typeface="Arial" panose="020B0604020202020204" pitchFamily="34" charset="0"/>
              </a:rPr>
              <a:t>Licking River Siphon &amp; Wilder EQ Tank</a:t>
            </a:r>
          </a:p>
        </p:txBody>
      </p:sp>
      <p:pic>
        <p:nvPicPr>
          <p:cNvPr id="42" name="Picture Placeholder 3">
            <a:extLst>
              <a:ext uri="{FF2B5EF4-FFF2-40B4-BE49-F238E27FC236}">
                <a16:creationId xmlns:a16="http://schemas.microsoft.com/office/drawing/2014/main" id="{5A9FCEFE-ADCB-4861-8CEA-A074136512A6}"/>
              </a:ext>
            </a:extLst>
          </p:cNvPr>
          <p:cNvPicPr>
            <a:picLocks noGrp="1" noChangeAspect="1"/>
          </p:cNvPicPr>
          <p:nvPr>
            <p:ph type="pic" sz="quarter" idx="20"/>
          </p:nvPr>
        </p:nvPicPr>
        <p:blipFill>
          <a:blip r:embed="rId2"/>
          <a:srcRect t="17744" b="17744"/>
          <a:stretch/>
        </p:blipFill>
        <p:spPr>
          <a:xfrm>
            <a:off x="9393238" y="0"/>
            <a:ext cx="2798762" cy="1354138"/>
          </a:xfrm>
          <a:custGeom>
            <a:avLst/>
            <a:gdLst>
              <a:gd name="connsiteX0" fmla="*/ 316595 w 2798762"/>
              <a:gd name="connsiteY0" fmla="*/ 369378 h 1635849"/>
              <a:gd name="connsiteX1" fmla="*/ 1152465 w 2798762"/>
              <a:gd name="connsiteY1" fmla="*/ 369378 h 1635849"/>
              <a:gd name="connsiteX2" fmla="*/ 1469083 w 2798762"/>
              <a:gd name="connsiteY2" fmla="*/ 1002614 h 1635849"/>
              <a:gd name="connsiteX3" fmla="*/ 1152465 w 2798762"/>
              <a:gd name="connsiteY3" fmla="*/ 1635849 h 1635849"/>
              <a:gd name="connsiteX4" fmla="*/ 316595 w 2798762"/>
              <a:gd name="connsiteY4" fmla="*/ 1635849 h 1635849"/>
              <a:gd name="connsiteX5" fmla="*/ 0 w 2798762"/>
              <a:gd name="connsiteY5" fmla="*/ 1002660 h 1635849"/>
              <a:gd name="connsiteX6" fmla="*/ 0 w 2798762"/>
              <a:gd name="connsiteY6" fmla="*/ 1002568 h 1635849"/>
              <a:gd name="connsiteX7" fmla="*/ 1193125 w 2798762"/>
              <a:gd name="connsiteY7" fmla="*/ 0 h 1635849"/>
              <a:gd name="connsiteX8" fmla="*/ 2798762 w 2798762"/>
              <a:gd name="connsiteY8" fmla="*/ 0 h 1635849"/>
              <a:gd name="connsiteX9" fmla="*/ 2798762 w 2798762"/>
              <a:gd name="connsiteY9" fmla="*/ 786966 h 1635849"/>
              <a:gd name="connsiteX10" fmla="*/ 2719777 w 2798762"/>
              <a:gd name="connsiteY10" fmla="*/ 944936 h 1635849"/>
              <a:gd name="connsiteX11" fmla="*/ 1582346 w 2798762"/>
              <a:gd name="connsiteY11" fmla="*/ 944936 h 1635849"/>
              <a:gd name="connsiteX12" fmla="*/ 1151501 w 2798762"/>
              <a:gd name="connsiteY12" fmla="*/ 83246 h 163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8762" h="1635849">
                <a:moveTo>
                  <a:pt x="316595" y="369378"/>
                </a:moveTo>
                <a:lnTo>
                  <a:pt x="1152465" y="369378"/>
                </a:lnTo>
                <a:lnTo>
                  <a:pt x="1469083" y="1002614"/>
                </a:lnTo>
                <a:lnTo>
                  <a:pt x="1152465" y="1635849"/>
                </a:lnTo>
                <a:lnTo>
                  <a:pt x="316595" y="1635849"/>
                </a:lnTo>
                <a:lnTo>
                  <a:pt x="0" y="1002660"/>
                </a:lnTo>
                <a:lnTo>
                  <a:pt x="0" y="1002568"/>
                </a:lnTo>
                <a:close/>
                <a:moveTo>
                  <a:pt x="1193125" y="0"/>
                </a:moveTo>
                <a:lnTo>
                  <a:pt x="2798762" y="0"/>
                </a:lnTo>
                <a:lnTo>
                  <a:pt x="2798762" y="786966"/>
                </a:lnTo>
                <a:lnTo>
                  <a:pt x="2719777" y="944936"/>
                </a:lnTo>
                <a:lnTo>
                  <a:pt x="1582346" y="944936"/>
                </a:lnTo>
                <a:lnTo>
                  <a:pt x="1151501" y="83246"/>
                </a:lnTo>
                <a:close/>
              </a:path>
            </a:pathLst>
          </a:custGeom>
        </p:spPr>
      </p:pic>
      <p:pic>
        <p:nvPicPr>
          <p:cNvPr id="21" name="Picture 20">
            <a:extLst>
              <a:ext uri="{FF2B5EF4-FFF2-40B4-BE49-F238E27FC236}">
                <a16:creationId xmlns:a16="http://schemas.microsoft.com/office/drawing/2014/main" id="{4E636B49-A011-FD40-675A-1EB68B118F23}"/>
              </a:ext>
            </a:extLst>
          </p:cNvPr>
          <p:cNvPicPr>
            <a:picLocks noChangeAspect="1"/>
          </p:cNvPicPr>
          <p:nvPr/>
        </p:nvPicPr>
        <p:blipFill>
          <a:blip r:embed="rId3"/>
          <a:srcRect l="25349" r="25349"/>
          <a:stretch/>
        </p:blipFill>
        <p:spPr>
          <a:xfrm>
            <a:off x="-41298" y="0"/>
            <a:ext cx="5154216" cy="6858000"/>
          </a:xfrm>
          <a:prstGeom prst="rect">
            <a:avLst/>
          </a:prstGeom>
        </p:spPr>
      </p:pic>
    </p:spTree>
    <p:extLst>
      <p:ext uri="{BB962C8B-B14F-4D97-AF65-F5344CB8AC3E}">
        <p14:creationId xmlns:p14="http://schemas.microsoft.com/office/powerpoint/2010/main" val="3602688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B89E9C66-E38F-4FFF-B1A6-BA4E05DD831A}"/>
              </a:ext>
            </a:extLst>
          </p:cNvPr>
          <p:cNvSpPr>
            <a:spLocks noGrp="1"/>
          </p:cNvSpPr>
          <p:nvPr>
            <p:ph type="title"/>
          </p:nvPr>
        </p:nvSpPr>
        <p:spPr>
          <a:xfrm>
            <a:off x="5891753" y="2754127"/>
            <a:ext cx="5154216" cy="830997"/>
          </a:xfrm>
        </p:spPr>
        <p:txBody>
          <a:bodyPr/>
          <a:lstStyle/>
          <a:p>
            <a:r>
              <a:rPr lang="en-US" dirty="0">
                <a:solidFill>
                  <a:srgbClr val="002060"/>
                </a:solidFill>
              </a:rPr>
              <a:t>Wilder</a:t>
            </a:r>
          </a:p>
        </p:txBody>
      </p:sp>
      <p:pic>
        <p:nvPicPr>
          <p:cNvPr id="42" name="Picture Placeholder 3">
            <a:extLst>
              <a:ext uri="{FF2B5EF4-FFF2-40B4-BE49-F238E27FC236}">
                <a16:creationId xmlns:a16="http://schemas.microsoft.com/office/drawing/2014/main" id="{5A9FCEFE-ADCB-4861-8CEA-A074136512A6}"/>
              </a:ext>
            </a:extLst>
          </p:cNvPr>
          <p:cNvPicPr>
            <a:picLocks noGrp="1" noChangeAspect="1"/>
          </p:cNvPicPr>
          <p:nvPr>
            <p:ph type="pic" sz="quarter" idx="20"/>
          </p:nvPr>
        </p:nvPicPr>
        <p:blipFill>
          <a:blip r:embed="rId2"/>
          <a:srcRect t="13616" b="13616"/>
          <a:stretch/>
        </p:blipFill>
        <p:spPr>
          <a:xfrm>
            <a:off x="9393238" y="0"/>
            <a:ext cx="2798762" cy="1354138"/>
          </a:xfrm>
          <a:custGeom>
            <a:avLst/>
            <a:gdLst>
              <a:gd name="connsiteX0" fmla="*/ 316595 w 2798762"/>
              <a:gd name="connsiteY0" fmla="*/ 369378 h 1635849"/>
              <a:gd name="connsiteX1" fmla="*/ 1152465 w 2798762"/>
              <a:gd name="connsiteY1" fmla="*/ 369378 h 1635849"/>
              <a:gd name="connsiteX2" fmla="*/ 1469083 w 2798762"/>
              <a:gd name="connsiteY2" fmla="*/ 1002614 h 1635849"/>
              <a:gd name="connsiteX3" fmla="*/ 1152465 w 2798762"/>
              <a:gd name="connsiteY3" fmla="*/ 1635849 h 1635849"/>
              <a:gd name="connsiteX4" fmla="*/ 316595 w 2798762"/>
              <a:gd name="connsiteY4" fmla="*/ 1635849 h 1635849"/>
              <a:gd name="connsiteX5" fmla="*/ 0 w 2798762"/>
              <a:gd name="connsiteY5" fmla="*/ 1002660 h 1635849"/>
              <a:gd name="connsiteX6" fmla="*/ 0 w 2798762"/>
              <a:gd name="connsiteY6" fmla="*/ 1002568 h 1635849"/>
              <a:gd name="connsiteX7" fmla="*/ 1193125 w 2798762"/>
              <a:gd name="connsiteY7" fmla="*/ 0 h 1635849"/>
              <a:gd name="connsiteX8" fmla="*/ 2798762 w 2798762"/>
              <a:gd name="connsiteY8" fmla="*/ 0 h 1635849"/>
              <a:gd name="connsiteX9" fmla="*/ 2798762 w 2798762"/>
              <a:gd name="connsiteY9" fmla="*/ 786966 h 1635849"/>
              <a:gd name="connsiteX10" fmla="*/ 2719777 w 2798762"/>
              <a:gd name="connsiteY10" fmla="*/ 944936 h 1635849"/>
              <a:gd name="connsiteX11" fmla="*/ 1582346 w 2798762"/>
              <a:gd name="connsiteY11" fmla="*/ 944936 h 1635849"/>
              <a:gd name="connsiteX12" fmla="*/ 1151501 w 2798762"/>
              <a:gd name="connsiteY12" fmla="*/ 83246 h 163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8762" h="1635849">
                <a:moveTo>
                  <a:pt x="316595" y="369378"/>
                </a:moveTo>
                <a:lnTo>
                  <a:pt x="1152465" y="369378"/>
                </a:lnTo>
                <a:lnTo>
                  <a:pt x="1469083" y="1002614"/>
                </a:lnTo>
                <a:lnTo>
                  <a:pt x="1152465" y="1635849"/>
                </a:lnTo>
                <a:lnTo>
                  <a:pt x="316595" y="1635849"/>
                </a:lnTo>
                <a:lnTo>
                  <a:pt x="0" y="1002660"/>
                </a:lnTo>
                <a:lnTo>
                  <a:pt x="0" y="1002568"/>
                </a:lnTo>
                <a:close/>
                <a:moveTo>
                  <a:pt x="1193125" y="0"/>
                </a:moveTo>
                <a:lnTo>
                  <a:pt x="2798762" y="0"/>
                </a:lnTo>
                <a:lnTo>
                  <a:pt x="2798762" y="786966"/>
                </a:lnTo>
                <a:lnTo>
                  <a:pt x="2719777" y="944936"/>
                </a:lnTo>
                <a:lnTo>
                  <a:pt x="1582346" y="944936"/>
                </a:lnTo>
                <a:lnTo>
                  <a:pt x="1151501" y="83246"/>
                </a:lnTo>
                <a:close/>
              </a:path>
            </a:pathLst>
          </a:custGeom>
        </p:spPr>
      </p:pic>
      <p:pic>
        <p:nvPicPr>
          <p:cNvPr id="7" name="Picture 6" descr="A picture containing outdoor, building material, stone, dirty&#10;&#10;Description automatically generated">
            <a:extLst>
              <a:ext uri="{FF2B5EF4-FFF2-40B4-BE49-F238E27FC236}">
                <a16:creationId xmlns:a16="http://schemas.microsoft.com/office/drawing/2014/main" id="{D6D37394-ED10-2128-333C-709A9516185D}"/>
              </a:ext>
            </a:extLst>
          </p:cNvPr>
          <p:cNvPicPr>
            <a:picLocks noChangeAspect="1"/>
          </p:cNvPicPr>
          <p:nvPr/>
        </p:nvPicPr>
        <p:blipFill rotWithShape="1">
          <a:blip r:embed="rId3"/>
          <a:srcRect b="25000"/>
          <a:stretch/>
        </p:blipFill>
        <p:spPr>
          <a:xfrm>
            <a:off x="0" y="0"/>
            <a:ext cx="12192000" cy="6858000"/>
          </a:xfrm>
          <a:prstGeom prst="rect">
            <a:avLst/>
          </a:prstGeom>
        </p:spPr>
      </p:pic>
    </p:spTree>
    <p:extLst>
      <p:ext uri="{BB962C8B-B14F-4D97-AF65-F5344CB8AC3E}">
        <p14:creationId xmlns:p14="http://schemas.microsoft.com/office/powerpoint/2010/main" val="2627893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B89E9C66-E38F-4FFF-B1A6-BA4E05DD831A}"/>
              </a:ext>
            </a:extLst>
          </p:cNvPr>
          <p:cNvSpPr>
            <a:spLocks noGrp="1"/>
          </p:cNvSpPr>
          <p:nvPr>
            <p:ph type="title"/>
          </p:nvPr>
        </p:nvSpPr>
        <p:spPr>
          <a:xfrm>
            <a:off x="5597236" y="2486272"/>
            <a:ext cx="6197600" cy="830997"/>
          </a:xfrm>
        </p:spPr>
        <p:txBody>
          <a:bodyPr/>
          <a:lstStyle/>
          <a:p>
            <a:r>
              <a:rPr lang="en-US" sz="4400" dirty="0">
                <a:solidFill>
                  <a:srgbClr val="002060"/>
                </a:solidFill>
                <a:latin typeface="Arial" panose="020B0604020202020204" pitchFamily="34" charset="0"/>
                <a:cs typeface="Arial" panose="020B0604020202020204" pitchFamily="34" charset="0"/>
              </a:rPr>
              <a:t>Typical Year SSO</a:t>
            </a:r>
            <a:br>
              <a:rPr lang="en-US" sz="4400" dirty="0">
                <a:solidFill>
                  <a:srgbClr val="002060"/>
                </a:solidFill>
                <a:latin typeface="Arial" panose="020B0604020202020204" pitchFamily="34" charset="0"/>
                <a:cs typeface="Arial" panose="020B0604020202020204" pitchFamily="34" charset="0"/>
              </a:rPr>
            </a:br>
            <a:r>
              <a:rPr lang="en-US" sz="4400" dirty="0">
                <a:solidFill>
                  <a:srgbClr val="002060"/>
                </a:solidFill>
                <a:latin typeface="Arial" panose="020B0604020202020204" pitchFamily="34" charset="0"/>
                <a:cs typeface="Arial" panose="020B0604020202020204" pitchFamily="34" charset="0"/>
              </a:rPr>
              <a:t>Elimination:</a:t>
            </a:r>
            <a:endParaRPr lang="en-US" sz="9600" dirty="0">
              <a:solidFill>
                <a:srgbClr val="002060"/>
              </a:solidFill>
              <a:latin typeface="Arial" panose="020B0604020202020204" pitchFamily="34" charset="0"/>
              <a:cs typeface="Arial" panose="020B0604020202020204" pitchFamily="34" charset="0"/>
            </a:endParaRPr>
          </a:p>
        </p:txBody>
      </p:sp>
      <p:pic>
        <p:nvPicPr>
          <p:cNvPr id="42" name="Picture Placeholder 3">
            <a:extLst>
              <a:ext uri="{FF2B5EF4-FFF2-40B4-BE49-F238E27FC236}">
                <a16:creationId xmlns:a16="http://schemas.microsoft.com/office/drawing/2014/main" id="{5A9FCEFE-ADCB-4861-8CEA-A074136512A6}"/>
              </a:ext>
            </a:extLst>
          </p:cNvPr>
          <p:cNvPicPr>
            <a:picLocks noGrp="1" noChangeAspect="1"/>
          </p:cNvPicPr>
          <p:nvPr>
            <p:ph type="pic" sz="quarter" idx="20"/>
          </p:nvPr>
        </p:nvPicPr>
        <p:blipFill rotWithShape="1">
          <a:blip r:embed="rId2"/>
          <a:srcRect l="-6534" t="17744" r="6534" b="17744"/>
          <a:stretch/>
        </p:blipFill>
        <p:spPr>
          <a:xfrm>
            <a:off x="9393238" y="-17433"/>
            <a:ext cx="2798762" cy="1354138"/>
          </a:xfrm>
          <a:custGeom>
            <a:avLst/>
            <a:gdLst>
              <a:gd name="connsiteX0" fmla="*/ 316595 w 2798762"/>
              <a:gd name="connsiteY0" fmla="*/ 369378 h 1635849"/>
              <a:gd name="connsiteX1" fmla="*/ 1152465 w 2798762"/>
              <a:gd name="connsiteY1" fmla="*/ 369378 h 1635849"/>
              <a:gd name="connsiteX2" fmla="*/ 1469083 w 2798762"/>
              <a:gd name="connsiteY2" fmla="*/ 1002614 h 1635849"/>
              <a:gd name="connsiteX3" fmla="*/ 1152465 w 2798762"/>
              <a:gd name="connsiteY3" fmla="*/ 1635849 h 1635849"/>
              <a:gd name="connsiteX4" fmla="*/ 316595 w 2798762"/>
              <a:gd name="connsiteY4" fmla="*/ 1635849 h 1635849"/>
              <a:gd name="connsiteX5" fmla="*/ 0 w 2798762"/>
              <a:gd name="connsiteY5" fmla="*/ 1002660 h 1635849"/>
              <a:gd name="connsiteX6" fmla="*/ 0 w 2798762"/>
              <a:gd name="connsiteY6" fmla="*/ 1002568 h 1635849"/>
              <a:gd name="connsiteX7" fmla="*/ 1193125 w 2798762"/>
              <a:gd name="connsiteY7" fmla="*/ 0 h 1635849"/>
              <a:gd name="connsiteX8" fmla="*/ 2798762 w 2798762"/>
              <a:gd name="connsiteY8" fmla="*/ 0 h 1635849"/>
              <a:gd name="connsiteX9" fmla="*/ 2798762 w 2798762"/>
              <a:gd name="connsiteY9" fmla="*/ 786966 h 1635849"/>
              <a:gd name="connsiteX10" fmla="*/ 2719777 w 2798762"/>
              <a:gd name="connsiteY10" fmla="*/ 944936 h 1635849"/>
              <a:gd name="connsiteX11" fmla="*/ 1582346 w 2798762"/>
              <a:gd name="connsiteY11" fmla="*/ 944936 h 1635849"/>
              <a:gd name="connsiteX12" fmla="*/ 1151501 w 2798762"/>
              <a:gd name="connsiteY12" fmla="*/ 83246 h 163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8762" h="1635849">
                <a:moveTo>
                  <a:pt x="316595" y="369378"/>
                </a:moveTo>
                <a:lnTo>
                  <a:pt x="1152465" y="369378"/>
                </a:lnTo>
                <a:lnTo>
                  <a:pt x="1469083" y="1002614"/>
                </a:lnTo>
                <a:lnTo>
                  <a:pt x="1152465" y="1635849"/>
                </a:lnTo>
                <a:lnTo>
                  <a:pt x="316595" y="1635849"/>
                </a:lnTo>
                <a:lnTo>
                  <a:pt x="0" y="1002660"/>
                </a:lnTo>
                <a:lnTo>
                  <a:pt x="0" y="1002568"/>
                </a:lnTo>
                <a:close/>
                <a:moveTo>
                  <a:pt x="1193125" y="0"/>
                </a:moveTo>
                <a:lnTo>
                  <a:pt x="2798762" y="0"/>
                </a:lnTo>
                <a:lnTo>
                  <a:pt x="2798762" y="786966"/>
                </a:lnTo>
                <a:lnTo>
                  <a:pt x="2719777" y="944936"/>
                </a:lnTo>
                <a:lnTo>
                  <a:pt x="1582346" y="944936"/>
                </a:lnTo>
                <a:lnTo>
                  <a:pt x="1151501" y="83246"/>
                </a:lnTo>
                <a:close/>
              </a:path>
            </a:pathLst>
          </a:custGeom>
        </p:spPr>
      </p:pic>
      <p:pic>
        <p:nvPicPr>
          <p:cNvPr id="21" name="Picture 20">
            <a:extLst>
              <a:ext uri="{FF2B5EF4-FFF2-40B4-BE49-F238E27FC236}">
                <a16:creationId xmlns:a16="http://schemas.microsoft.com/office/drawing/2014/main" id="{4E636B49-A011-FD40-675A-1EB68B118F23}"/>
              </a:ext>
            </a:extLst>
          </p:cNvPr>
          <p:cNvPicPr>
            <a:picLocks noChangeAspect="1"/>
          </p:cNvPicPr>
          <p:nvPr/>
        </p:nvPicPr>
        <p:blipFill rotWithShape="1">
          <a:blip r:embed="rId3"/>
          <a:srcRect l="43333"/>
          <a:stretch/>
        </p:blipFill>
        <p:spPr>
          <a:xfrm>
            <a:off x="-1" y="0"/>
            <a:ext cx="5181601" cy="6858000"/>
          </a:xfrm>
          <a:prstGeom prst="rect">
            <a:avLst/>
          </a:prstGeom>
        </p:spPr>
      </p:pic>
      <p:sp>
        <p:nvSpPr>
          <p:cNvPr id="2" name="TextBox 1">
            <a:extLst>
              <a:ext uri="{FF2B5EF4-FFF2-40B4-BE49-F238E27FC236}">
                <a16:creationId xmlns:a16="http://schemas.microsoft.com/office/drawing/2014/main" id="{18621D25-9EF1-B465-4D28-F6264FC16BB2}"/>
              </a:ext>
            </a:extLst>
          </p:cNvPr>
          <p:cNvSpPr txBox="1"/>
          <p:nvPr/>
        </p:nvSpPr>
        <p:spPr>
          <a:xfrm>
            <a:off x="6243782" y="3429000"/>
            <a:ext cx="5708072" cy="3170099"/>
          </a:xfrm>
          <a:prstGeom prst="rect">
            <a:avLst/>
          </a:prstGeom>
          <a:noFill/>
        </p:spPr>
        <p:txBody>
          <a:bodyPr wrap="square" rtlCol="0">
            <a:spAutoFit/>
          </a:bodyPr>
          <a:lstStyle/>
          <a:p>
            <a:r>
              <a:rPr lang="en-US" sz="20000" dirty="0">
                <a:solidFill>
                  <a:srgbClr val="002060"/>
                </a:solidFill>
                <a:latin typeface="Arial" panose="020B0604020202020204" pitchFamily="34" charset="0"/>
                <a:cs typeface="Arial" panose="020B0604020202020204" pitchFamily="34" charset="0"/>
              </a:rPr>
              <a:t>47</a:t>
            </a:r>
            <a:r>
              <a:rPr lang="en-US" sz="9600" dirty="0">
                <a:solidFill>
                  <a:srgbClr val="002060"/>
                </a:solidFill>
                <a:latin typeface="Arial" panose="020B0604020202020204" pitchFamily="34" charset="0"/>
                <a:cs typeface="Arial" panose="020B0604020202020204" pitchFamily="34" charset="0"/>
              </a:rPr>
              <a:t>MG</a:t>
            </a:r>
            <a:endParaRPr lang="en-US" sz="9600" dirty="0">
              <a:latin typeface="Arial" panose="020B0604020202020204" pitchFamily="34" charset="0"/>
              <a:cs typeface="Arial" panose="020B0604020202020204" pitchFamily="34" charset="0"/>
            </a:endParaRPr>
          </a:p>
        </p:txBody>
      </p:sp>
      <p:sp>
        <p:nvSpPr>
          <p:cNvPr id="3" name="Title 39">
            <a:extLst>
              <a:ext uri="{FF2B5EF4-FFF2-40B4-BE49-F238E27FC236}">
                <a16:creationId xmlns:a16="http://schemas.microsoft.com/office/drawing/2014/main" id="{483C3AEE-4FA2-424D-E676-23E8000D731A}"/>
              </a:ext>
            </a:extLst>
          </p:cNvPr>
          <p:cNvSpPr txBox="1">
            <a:spLocks/>
          </p:cNvSpPr>
          <p:nvPr/>
        </p:nvSpPr>
        <p:spPr>
          <a:xfrm>
            <a:off x="7852080" y="6183600"/>
            <a:ext cx="6197600" cy="830997"/>
          </a:xfrm>
          <a:prstGeom prst="rect">
            <a:avLst/>
          </a:prstGeom>
        </p:spPr>
        <p:txBody>
          <a:bodyPr/>
          <a:lstStyle>
            <a:lvl1pPr algn="l"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3600" i="1" dirty="0">
                <a:solidFill>
                  <a:srgbClr val="00B050"/>
                </a:solidFill>
                <a:latin typeface="Arial" panose="020B0604020202020204" pitchFamily="34" charset="0"/>
                <a:cs typeface="Arial" panose="020B0604020202020204" pitchFamily="34" charset="0"/>
              </a:rPr>
              <a:t>(40% of 2040 goal)</a:t>
            </a:r>
          </a:p>
        </p:txBody>
      </p:sp>
    </p:spTree>
    <p:extLst>
      <p:ext uri="{BB962C8B-B14F-4D97-AF65-F5344CB8AC3E}">
        <p14:creationId xmlns:p14="http://schemas.microsoft.com/office/powerpoint/2010/main" val="3041836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4">
            <a:extLst>
              <a:ext uri="{FF2B5EF4-FFF2-40B4-BE49-F238E27FC236}">
                <a16:creationId xmlns:a16="http://schemas.microsoft.com/office/drawing/2014/main" id="{B43125FE-4923-4B38-ADD6-3F547696AB11}"/>
              </a:ext>
            </a:extLst>
          </p:cNvPr>
          <p:cNvPicPr>
            <a:picLocks noGrp="1" noChangeAspect="1"/>
          </p:cNvPicPr>
          <p:nvPr>
            <p:ph type="pic" sz="quarter" idx="17"/>
          </p:nvPr>
        </p:nvPicPr>
        <p:blipFill>
          <a:blip r:embed="rId2"/>
          <a:srcRect l="37486" r="37486"/>
          <a:stretch/>
        </p:blipFill>
        <p:spPr>
          <a:xfrm>
            <a:off x="8988269" y="11644"/>
            <a:ext cx="3203732" cy="1705996"/>
          </a:xfrm>
        </p:spPr>
      </p:pic>
      <p:sp>
        <p:nvSpPr>
          <p:cNvPr id="2" name="TextBox 1">
            <a:extLst>
              <a:ext uri="{FF2B5EF4-FFF2-40B4-BE49-F238E27FC236}">
                <a16:creationId xmlns:a16="http://schemas.microsoft.com/office/drawing/2014/main" id="{6D2B68ED-5309-54F8-5B11-31642D161B88}"/>
              </a:ext>
            </a:extLst>
          </p:cNvPr>
          <p:cNvSpPr txBox="1"/>
          <p:nvPr/>
        </p:nvSpPr>
        <p:spPr>
          <a:xfrm>
            <a:off x="-752030" y="2273181"/>
            <a:ext cx="12191999" cy="1015663"/>
          </a:xfrm>
          <a:prstGeom prst="rect">
            <a:avLst/>
          </a:prstGeom>
          <a:noFill/>
        </p:spPr>
        <p:txBody>
          <a:bodyPr wrap="square" rtlCol="0">
            <a:spAutoFit/>
          </a:bodyPr>
          <a:lstStyle/>
          <a:p>
            <a:pPr algn="ctr"/>
            <a:r>
              <a:rPr lang="en-US" sz="6000" b="1" dirty="0">
                <a:solidFill>
                  <a:srgbClr val="002060"/>
                </a:solidFill>
                <a:latin typeface="Arial" panose="020B0604020202020204" pitchFamily="34" charset="0"/>
                <a:cs typeface="Arial" panose="020B0604020202020204" pitchFamily="34" charset="0"/>
              </a:rPr>
              <a:t>STORMWATER </a:t>
            </a:r>
          </a:p>
        </p:txBody>
      </p:sp>
      <p:sp>
        <p:nvSpPr>
          <p:cNvPr id="4" name="TextBox 3">
            <a:extLst>
              <a:ext uri="{FF2B5EF4-FFF2-40B4-BE49-F238E27FC236}">
                <a16:creationId xmlns:a16="http://schemas.microsoft.com/office/drawing/2014/main" id="{348E8F02-A43D-D85F-A1AC-58927E4387B7}"/>
              </a:ext>
            </a:extLst>
          </p:cNvPr>
          <p:cNvSpPr txBox="1"/>
          <p:nvPr/>
        </p:nvSpPr>
        <p:spPr>
          <a:xfrm>
            <a:off x="3688221" y="2921168"/>
            <a:ext cx="6097424" cy="1015663"/>
          </a:xfrm>
          <a:prstGeom prst="rect">
            <a:avLst/>
          </a:prstGeom>
          <a:noFill/>
        </p:spPr>
        <p:txBody>
          <a:bodyPr wrap="square">
            <a:spAutoFit/>
          </a:bodyPr>
          <a:lstStyle/>
          <a:p>
            <a:r>
              <a:rPr lang="en-US" sz="6000" b="1" dirty="0">
                <a:solidFill>
                  <a:srgbClr val="92D050"/>
                </a:solidFill>
                <a:latin typeface="Arial" panose="020B0604020202020204" pitchFamily="34" charset="0"/>
                <a:cs typeface="Arial" panose="020B0604020202020204" pitchFamily="34" charset="0"/>
              </a:rPr>
              <a:t>MANAGEMENT</a:t>
            </a:r>
            <a:endParaRPr lang="en-US" sz="6000" dirty="0">
              <a:solidFill>
                <a:srgbClr val="92D050"/>
              </a:solidFill>
            </a:endParaRPr>
          </a:p>
        </p:txBody>
      </p:sp>
    </p:spTree>
    <p:extLst>
      <p:ext uri="{BB962C8B-B14F-4D97-AF65-F5344CB8AC3E}">
        <p14:creationId xmlns:p14="http://schemas.microsoft.com/office/powerpoint/2010/main" val="3118912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4" descr="Raindrops rippling water">
            <a:extLst>
              <a:ext uri="{FF2B5EF4-FFF2-40B4-BE49-F238E27FC236}">
                <a16:creationId xmlns:a16="http://schemas.microsoft.com/office/drawing/2014/main" id="{B43125FE-4923-4B38-ADD6-3F547696AB11}"/>
              </a:ext>
            </a:extLst>
          </p:cNvPr>
          <p:cNvPicPr>
            <a:picLocks noGrp="1" noChangeAspect="1"/>
          </p:cNvPicPr>
          <p:nvPr>
            <p:ph type="pic" sz="quarter" idx="17"/>
          </p:nvPr>
        </p:nvPicPr>
        <p:blipFill>
          <a:blip r:embed="rId2"/>
          <a:srcRect t="7495" b="7495"/>
          <a:stretch/>
        </p:blipFill>
        <p:spPr>
          <a:xfrm>
            <a:off x="8961120" y="0"/>
            <a:ext cx="3203732" cy="1705996"/>
          </a:xfrm>
        </p:spPr>
      </p:pic>
      <p:sp>
        <p:nvSpPr>
          <p:cNvPr id="2" name="TextBox 1">
            <a:extLst>
              <a:ext uri="{FF2B5EF4-FFF2-40B4-BE49-F238E27FC236}">
                <a16:creationId xmlns:a16="http://schemas.microsoft.com/office/drawing/2014/main" id="{6D2B68ED-5309-54F8-5B11-31642D161B88}"/>
              </a:ext>
            </a:extLst>
          </p:cNvPr>
          <p:cNvSpPr txBox="1"/>
          <p:nvPr/>
        </p:nvSpPr>
        <p:spPr>
          <a:xfrm>
            <a:off x="-2162086" y="350377"/>
            <a:ext cx="12191999" cy="1015663"/>
          </a:xfrm>
          <a:prstGeom prst="rect">
            <a:avLst/>
          </a:prstGeom>
          <a:noFill/>
        </p:spPr>
        <p:txBody>
          <a:bodyPr wrap="square" rtlCol="0">
            <a:spAutoFit/>
          </a:bodyPr>
          <a:lstStyle/>
          <a:p>
            <a:pPr algn="ctr"/>
            <a:r>
              <a:rPr lang="en-US" sz="6000" b="1" dirty="0">
                <a:solidFill>
                  <a:srgbClr val="002060"/>
                </a:solidFill>
                <a:latin typeface="Arial" panose="020B0604020202020204" pitchFamily="34" charset="0"/>
                <a:cs typeface="Arial" panose="020B0604020202020204" pitchFamily="34" charset="0"/>
              </a:rPr>
              <a:t>STORMWATER </a:t>
            </a:r>
          </a:p>
        </p:txBody>
      </p:sp>
      <p:sp>
        <p:nvSpPr>
          <p:cNvPr id="4" name="TextBox 3">
            <a:extLst>
              <a:ext uri="{FF2B5EF4-FFF2-40B4-BE49-F238E27FC236}">
                <a16:creationId xmlns:a16="http://schemas.microsoft.com/office/drawing/2014/main" id="{348E8F02-A43D-D85F-A1AC-58927E4387B7}"/>
              </a:ext>
            </a:extLst>
          </p:cNvPr>
          <p:cNvSpPr txBox="1"/>
          <p:nvPr/>
        </p:nvSpPr>
        <p:spPr>
          <a:xfrm>
            <a:off x="2278165" y="998364"/>
            <a:ext cx="6097424" cy="1015663"/>
          </a:xfrm>
          <a:prstGeom prst="rect">
            <a:avLst/>
          </a:prstGeom>
          <a:noFill/>
        </p:spPr>
        <p:txBody>
          <a:bodyPr wrap="square">
            <a:spAutoFit/>
          </a:bodyPr>
          <a:lstStyle/>
          <a:p>
            <a:r>
              <a:rPr lang="en-US" sz="6000" b="1" dirty="0">
                <a:solidFill>
                  <a:srgbClr val="92D050"/>
                </a:solidFill>
                <a:latin typeface="Arial" panose="020B0604020202020204" pitchFamily="34" charset="0"/>
                <a:cs typeface="Arial" panose="020B0604020202020204" pitchFamily="34" charset="0"/>
              </a:rPr>
              <a:t>SNAPSHOT</a:t>
            </a:r>
            <a:endParaRPr lang="en-US" sz="6000" dirty="0">
              <a:solidFill>
                <a:srgbClr val="92D050"/>
              </a:solidFill>
            </a:endParaRPr>
          </a:p>
        </p:txBody>
      </p:sp>
      <p:sp>
        <p:nvSpPr>
          <p:cNvPr id="3" name="TextBox 2">
            <a:extLst>
              <a:ext uri="{FF2B5EF4-FFF2-40B4-BE49-F238E27FC236}">
                <a16:creationId xmlns:a16="http://schemas.microsoft.com/office/drawing/2014/main" id="{0B064987-588D-05AC-121D-B5A16579FF2F}"/>
              </a:ext>
            </a:extLst>
          </p:cNvPr>
          <p:cNvSpPr txBox="1"/>
          <p:nvPr/>
        </p:nvSpPr>
        <p:spPr>
          <a:xfrm>
            <a:off x="785091" y="2800407"/>
            <a:ext cx="10769600" cy="2677656"/>
          </a:xfrm>
          <a:prstGeom prst="rect">
            <a:avLst/>
          </a:prstGeom>
          <a:noFill/>
        </p:spPr>
        <p:txBody>
          <a:bodyPr wrap="square" rtlCol="0">
            <a:spAutoFit/>
          </a:bodyPr>
          <a:lstStyle/>
          <a:p>
            <a:r>
              <a:rPr lang="en-US" sz="2800" b="1" dirty="0">
                <a:solidFill>
                  <a:srgbClr val="002060"/>
                </a:solidFill>
              </a:rPr>
              <a:t>Service Area:  </a:t>
            </a:r>
            <a:r>
              <a:rPr lang="en-US" sz="2800" dirty="0">
                <a:solidFill>
                  <a:srgbClr val="002060"/>
                </a:solidFill>
              </a:rPr>
              <a:t>170 square miles</a:t>
            </a:r>
          </a:p>
          <a:p>
            <a:r>
              <a:rPr lang="en-US" sz="2800" b="1" dirty="0">
                <a:solidFill>
                  <a:srgbClr val="002060"/>
                </a:solidFill>
              </a:rPr>
              <a:t>Storm Sewer Pipe: </a:t>
            </a:r>
            <a:r>
              <a:rPr lang="en-US" sz="2800" dirty="0">
                <a:solidFill>
                  <a:srgbClr val="002060"/>
                </a:solidFill>
              </a:rPr>
              <a:t>433.89 miles</a:t>
            </a:r>
            <a:br>
              <a:rPr lang="en-US" sz="2800" dirty="0">
                <a:solidFill>
                  <a:srgbClr val="002060"/>
                </a:solidFill>
              </a:rPr>
            </a:br>
            <a:r>
              <a:rPr lang="en-US" sz="2800" b="1" dirty="0">
                <a:solidFill>
                  <a:srgbClr val="002060"/>
                </a:solidFill>
              </a:rPr>
              <a:t>Storm Sewer Structures</a:t>
            </a:r>
            <a:r>
              <a:rPr lang="en-US" sz="2800" dirty="0">
                <a:solidFill>
                  <a:srgbClr val="002060"/>
                </a:solidFill>
              </a:rPr>
              <a:t>: 32,300</a:t>
            </a:r>
          </a:p>
          <a:p>
            <a:r>
              <a:rPr lang="en-US" sz="2800" b="1" dirty="0">
                <a:solidFill>
                  <a:srgbClr val="002060"/>
                </a:solidFill>
              </a:rPr>
              <a:t>Customer Accounts: </a:t>
            </a:r>
            <a:r>
              <a:rPr lang="en-US" sz="2800" dirty="0">
                <a:solidFill>
                  <a:srgbClr val="002060"/>
                </a:solidFill>
              </a:rPr>
              <a:t>87,187 residential; 8,359 nonresidential</a:t>
            </a:r>
          </a:p>
          <a:p>
            <a:br>
              <a:rPr lang="en-US" sz="2800" dirty="0">
                <a:solidFill>
                  <a:srgbClr val="002060"/>
                </a:solidFill>
              </a:rPr>
            </a:br>
            <a:r>
              <a:rPr lang="en-US" sz="2800" b="1" dirty="0">
                <a:solidFill>
                  <a:srgbClr val="002060"/>
                </a:solidFill>
              </a:rPr>
              <a:t>Residential Storm Water Rate: </a:t>
            </a:r>
            <a:r>
              <a:rPr lang="en-US" sz="2800" dirty="0">
                <a:solidFill>
                  <a:srgbClr val="002060"/>
                </a:solidFill>
              </a:rPr>
              <a:t>$4.54/month</a:t>
            </a:r>
          </a:p>
        </p:txBody>
      </p:sp>
      <p:cxnSp>
        <p:nvCxnSpPr>
          <p:cNvPr id="6" name="Straight Connector 5">
            <a:extLst>
              <a:ext uri="{FF2B5EF4-FFF2-40B4-BE49-F238E27FC236}">
                <a16:creationId xmlns:a16="http://schemas.microsoft.com/office/drawing/2014/main" id="{2F45D865-6B5E-7F02-3809-14C78487D617}"/>
              </a:ext>
            </a:extLst>
          </p:cNvPr>
          <p:cNvCxnSpPr/>
          <p:nvPr/>
        </p:nvCxnSpPr>
        <p:spPr>
          <a:xfrm>
            <a:off x="-147782" y="4784436"/>
            <a:ext cx="1084349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853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B89E9C66-E38F-4FFF-B1A6-BA4E05DD831A}"/>
              </a:ext>
            </a:extLst>
          </p:cNvPr>
          <p:cNvSpPr>
            <a:spLocks noGrp="1"/>
          </p:cNvSpPr>
          <p:nvPr>
            <p:ph type="title"/>
          </p:nvPr>
        </p:nvSpPr>
        <p:spPr>
          <a:xfrm>
            <a:off x="9005454" y="3723944"/>
            <a:ext cx="3103418" cy="1923821"/>
          </a:xfrm>
        </p:spPr>
        <p:txBody>
          <a:bodyPr/>
          <a:lstStyle/>
          <a:p>
            <a:r>
              <a:rPr lang="en-US" sz="4000" dirty="0">
                <a:solidFill>
                  <a:srgbClr val="002060"/>
                </a:solidFill>
                <a:latin typeface="Arial" panose="020B0604020202020204" pitchFamily="34" charset="0"/>
                <a:cs typeface="Arial" panose="020B0604020202020204" pitchFamily="34" charset="0"/>
              </a:rPr>
              <a:t>Mitigation</a:t>
            </a:r>
            <a:br>
              <a:rPr lang="en-US" sz="4000" dirty="0">
                <a:solidFill>
                  <a:srgbClr val="002060"/>
                </a:solidFill>
                <a:latin typeface="Arial" panose="020B0604020202020204" pitchFamily="34" charset="0"/>
                <a:cs typeface="Arial" panose="020B0604020202020204" pitchFamily="34" charset="0"/>
              </a:rPr>
            </a:br>
            <a:r>
              <a:rPr lang="en-US" sz="4000" dirty="0">
                <a:solidFill>
                  <a:srgbClr val="002060"/>
                </a:solidFill>
                <a:latin typeface="Arial" panose="020B0604020202020204" pitchFamily="34" charset="0"/>
                <a:cs typeface="Arial" panose="020B0604020202020204" pitchFamily="34" charset="0"/>
              </a:rPr>
              <a:t>Bank</a:t>
            </a:r>
            <a:br>
              <a:rPr lang="en-US" sz="4000" dirty="0">
                <a:solidFill>
                  <a:srgbClr val="002060"/>
                </a:solidFill>
                <a:latin typeface="Arial" panose="020B0604020202020204" pitchFamily="34" charset="0"/>
                <a:cs typeface="Arial" panose="020B0604020202020204" pitchFamily="34" charset="0"/>
              </a:rPr>
            </a:br>
            <a:r>
              <a:rPr lang="en-US" sz="4000" dirty="0">
                <a:solidFill>
                  <a:srgbClr val="002060"/>
                </a:solidFill>
                <a:latin typeface="Arial" panose="020B0604020202020204" pitchFamily="34" charset="0"/>
                <a:cs typeface="Arial" panose="020B0604020202020204" pitchFamily="34" charset="0"/>
              </a:rPr>
              <a:t>Program</a:t>
            </a:r>
          </a:p>
        </p:txBody>
      </p:sp>
      <p:pic>
        <p:nvPicPr>
          <p:cNvPr id="21" name="Picture 20">
            <a:extLst>
              <a:ext uri="{FF2B5EF4-FFF2-40B4-BE49-F238E27FC236}">
                <a16:creationId xmlns:a16="http://schemas.microsoft.com/office/drawing/2014/main" id="{4E636B49-A011-FD40-675A-1EB68B118F23}"/>
              </a:ext>
            </a:extLst>
          </p:cNvPr>
          <p:cNvPicPr>
            <a:picLocks noChangeAspect="1"/>
          </p:cNvPicPr>
          <p:nvPr/>
        </p:nvPicPr>
        <p:blipFill>
          <a:blip r:embed="rId3"/>
          <a:srcRect t="21026" b="21026"/>
          <a:stretch/>
        </p:blipFill>
        <p:spPr>
          <a:xfrm>
            <a:off x="0" y="0"/>
            <a:ext cx="8876146" cy="6858000"/>
          </a:xfrm>
          <a:prstGeom prst="rect">
            <a:avLst/>
          </a:prstGeom>
        </p:spPr>
      </p:pic>
    </p:spTree>
    <p:extLst>
      <p:ext uri="{BB962C8B-B14F-4D97-AF65-F5344CB8AC3E}">
        <p14:creationId xmlns:p14="http://schemas.microsoft.com/office/powerpoint/2010/main" val="793964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B89E9C66-E38F-4FFF-B1A6-BA4E05DD831A}"/>
              </a:ext>
            </a:extLst>
          </p:cNvPr>
          <p:cNvSpPr>
            <a:spLocks noGrp="1"/>
          </p:cNvSpPr>
          <p:nvPr>
            <p:ph type="title"/>
          </p:nvPr>
        </p:nvSpPr>
        <p:spPr>
          <a:xfrm>
            <a:off x="9005454" y="3723944"/>
            <a:ext cx="3103418" cy="830997"/>
          </a:xfrm>
        </p:spPr>
        <p:txBody>
          <a:bodyPr/>
          <a:lstStyle/>
          <a:p>
            <a:r>
              <a:rPr lang="en-US" sz="4000" dirty="0">
                <a:solidFill>
                  <a:srgbClr val="002060"/>
                </a:solidFill>
                <a:latin typeface="Arial" panose="020B0604020202020204" pitchFamily="34" charset="0"/>
                <a:cs typeface="Arial" panose="020B0604020202020204" pitchFamily="34" charset="0"/>
              </a:rPr>
              <a:t>Gunpowder Creek</a:t>
            </a:r>
            <a:br>
              <a:rPr lang="en-US" sz="4000" dirty="0">
                <a:solidFill>
                  <a:srgbClr val="002060"/>
                </a:solidFill>
                <a:latin typeface="Arial" panose="020B0604020202020204" pitchFamily="34" charset="0"/>
                <a:cs typeface="Arial" panose="020B0604020202020204" pitchFamily="34" charset="0"/>
              </a:rPr>
            </a:br>
            <a:r>
              <a:rPr lang="en-US" sz="4000" dirty="0">
                <a:solidFill>
                  <a:srgbClr val="002060"/>
                </a:solidFill>
                <a:latin typeface="Arial" panose="020B0604020202020204" pitchFamily="34" charset="0"/>
                <a:cs typeface="Arial" panose="020B0604020202020204" pitchFamily="34" charset="0"/>
              </a:rPr>
              <a:t>Delisting</a:t>
            </a:r>
          </a:p>
        </p:txBody>
      </p:sp>
      <p:pic>
        <p:nvPicPr>
          <p:cNvPr id="21" name="Picture 20">
            <a:extLst>
              <a:ext uri="{FF2B5EF4-FFF2-40B4-BE49-F238E27FC236}">
                <a16:creationId xmlns:a16="http://schemas.microsoft.com/office/drawing/2014/main" id="{4E636B49-A011-FD40-675A-1EB68B118F23}"/>
              </a:ext>
            </a:extLst>
          </p:cNvPr>
          <p:cNvPicPr>
            <a:picLocks noChangeAspect="1"/>
          </p:cNvPicPr>
          <p:nvPr/>
        </p:nvPicPr>
        <p:blipFill rotWithShape="1">
          <a:blip r:embed="rId3"/>
          <a:srcRect l="329" r="-88"/>
          <a:stretch/>
        </p:blipFill>
        <p:spPr>
          <a:xfrm>
            <a:off x="0" y="0"/>
            <a:ext cx="8876146" cy="6858000"/>
          </a:xfrm>
          <a:prstGeom prst="rect">
            <a:avLst/>
          </a:prstGeom>
        </p:spPr>
      </p:pic>
    </p:spTree>
    <p:extLst>
      <p:ext uri="{BB962C8B-B14F-4D97-AF65-F5344CB8AC3E}">
        <p14:creationId xmlns:p14="http://schemas.microsoft.com/office/powerpoint/2010/main" val="3467060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Placeholder 3" descr="A high angle view of a city&#10;&#10;Description automatically generated with medium confidence">
            <a:extLst>
              <a:ext uri="{FF2B5EF4-FFF2-40B4-BE49-F238E27FC236}">
                <a16:creationId xmlns:a16="http://schemas.microsoft.com/office/drawing/2014/main" id="{5EAB7860-C105-46A8-8B51-C886DCFAB528}"/>
              </a:ext>
            </a:extLst>
          </p:cNvPr>
          <p:cNvPicPr>
            <a:picLocks noGrp="1" noChangeAspect="1"/>
          </p:cNvPicPr>
          <p:nvPr>
            <p:ph type="pic" sz="quarter" idx="13"/>
          </p:nvPr>
        </p:nvPicPr>
        <p:blipFill rotWithShape="1">
          <a:blip r:embed="rId2"/>
          <a:srcRect l="9629" r="2871"/>
          <a:stretch/>
        </p:blipFill>
        <p:spPr>
          <a:xfrm>
            <a:off x="20" y="10"/>
            <a:ext cx="4635571" cy="6857990"/>
          </a:xfrm>
          <a:prstGeom prst="rect">
            <a:avLst/>
          </a:prstGeom>
          <a:effectLst/>
        </p:spPr>
      </p:pic>
      <p:sp>
        <p:nvSpPr>
          <p:cNvPr id="2" name="Rectangle 1">
            <a:extLst>
              <a:ext uri="{FF2B5EF4-FFF2-40B4-BE49-F238E27FC236}">
                <a16:creationId xmlns:a16="http://schemas.microsoft.com/office/drawing/2014/main" id="{EBCD8F51-5129-B4DB-CF6B-2FE57A2FE8D9}"/>
              </a:ext>
            </a:extLst>
          </p:cNvPr>
          <p:cNvSpPr/>
          <p:nvPr/>
        </p:nvSpPr>
        <p:spPr>
          <a:xfrm>
            <a:off x="5768411" y="487110"/>
            <a:ext cx="5435125" cy="6170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1EF53E3-F88C-4203-A489-8C9D57513DF6}"/>
              </a:ext>
            </a:extLst>
          </p:cNvPr>
          <p:cNvSpPr>
            <a:spLocks noGrp="1"/>
          </p:cNvSpPr>
          <p:nvPr>
            <p:ph type="title"/>
          </p:nvPr>
        </p:nvSpPr>
        <p:spPr>
          <a:xfrm>
            <a:off x="4635591" y="391922"/>
            <a:ext cx="7556389" cy="1676603"/>
          </a:xfrm>
        </p:spPr>
        <p:txBody>
          <a:bodyPr vert="horz" lIns="91440" tIns="45720" rIns="91440" bIns="45720" rtlCol="0" anchor="ctr">
            <a:normAutofit/>
          </a:bodyPr>
          <a:lstStyle/>
          <a:p>
            <a:pPr algn="ctr"/>
            <a:r>
              <a:rPr lang="en-US" sz="5400" dirty="0">
                <a:solidFill>
                  <a:srgbClr val="002060"/>
                </a:solidFill>
                <a:latin typeface="Arial" panose="020B0604020202020204" pitchFamily="34" charset="0"/>
                <a:cs typeface="Arial" panose="020B0604020202020204" pitchFamily="34" charset="0"/>
              </a:rPr>
              <a:t>Mission</a:t>
            </a:r>
          </a:p>
        </p:txBody>
      </p:sp>
      <p:sp>
        <p:nvSpPr>
          <p:cNvPr id="8" name="Text Placeholder 7">
            <a:extLst>
              <a:ext uri="{FF2B5EF4-FFF2-40B4-BE49-F238E27FC236}">
                <a16:creationId xmlns:a16="http://schemas.microsoft.com/office/drawing/2014/main" id="{6F03AADD-A4FE-4CE8-944C-3F9C9777F0AB}"/>
              </a:ext>
            </a:extLst>
          </p:cNvPr>
          <p:cNvSpPr>
            <a:spLocks noGrp="1"/>
          </p:cNvSpPr>
          <p:nvPr>
            <p:ph type="body" sz="quarter" idx="12"/>
          </p:nvPr>
        </p:nvSpPr>
        <p:spPr>
          <a:xfrm>
            <a:off x="4965431" y="1810967"/>
            <a:ext cx="6586489" cy="3785419"/>
          </a:xfrm>
        </p:spPr>
        <p:txBody>
          <a:bodyPr vert="horz" lIns="91440" tIns="45720" rIns="91440" bIns="45720" rtlCol="0">
            <a:normAutofit/>
          </a:bodyPr>
          <a:lstStyle/>
          <a:p>
            <a:pPr marL="0" indent="0">
              <a:buNone/>
            </a:pPr>
            <a:r>
              <a:rPr lang="en-US" sz="3600" dirty="0">
                <a:solidFill>
                  <a:srgbClr val="002060"/>
                </a:solidFill>
              </a:rPr>
              <a:t>To provide the Northern Kentucky region with reliable and efficient wastewater and stormwater services that protect public health, property and the environment while supporting the economic vitality of our community.</a:t>
            </a:r>
          </a:p>
          <a:p>
            <a:pPr marL="0" indent="-228600">
              <a:buFont typeface="Arial" panose="020B0604020202020204" pitchFamily="34" charset="0"/>
              <a:buChar char="•"/>
            </a:pPr>
            <a:endParaRPr lang="en-US" sz="2400" dirty="0">
              <a:solidFill>
                <a:schemeClr val="tx1"/>
              </a:solidFill>
            </a:endParaRPr>
          </a:p>
        </p:txBody>
      </p:sp>
      <p:pic>
        <p:nvPicPr>
          <p:cNvPr id="3" name="Picture 2" descr="Icon&#10;&#10;Description automatically generated">
            <a:extLst>
              <a:ext uri="{FF2B5EF4-FFF2-40B4-BE49-F238E27FC236}">
                <a16:creationId xmlns:a16="http://schemas.microsoft.com/office/drawing/2014/main" id="{BFEEA2F0-39F1-489A-96B6-69921419B19A}"/>
              </a:ext>
            </a:extLst>
          </p:cNvPr>
          <p:cNvPicPr>
            <a:picLocks noChangeAspect="1"/>
          </p:cNvPicPr>
          <p:nvPr/>
        </p:nvPicPr>
        <p:blipFill>
          <a:blip r:embed="rId3"/>
          <a:stretch>
            <a:fillRect/>
          </a:stretch>
        </p:blipFill>
        <p:spPr>
          <a:xfrm>
            <a:off x="8133922" y="5950067"/>
            <a:ext cx="499872" cy="499872"/>
          </a:xfrm>
          <a:prstGeom prst="rect">
            <a:avLst/>
          </a:prstGeom>
        </p:spPr>
      </p:pic>
      <p:pic>
        <p:nvPicPr>
          <p:cNvPr id="6" name="Picture 5" descr="Icon&#10;&#10;Description automatically generated">
            <a:extLst>
              <a:ext uri="{FF2B5EF4-FFF2-40B4-BE49-F238E27FC236}">
                <a16:creationId xmlns:a16="http://schemas.microsoft.com/office/drawing/2014/main" id="{62BB0FD5-57FE-B856-92D9-E4A30BFC6446}"/>
              </a:ext>
            </a:extLst>
          </p:cNvPr>
          <p:cNvPicPr>
            <a:picLocks noChangeAspect="1"/>
          </p:cNvPicPr>
          <p:nvPr/>
        </p:nvPicPr>
        <p:blipFill>
          <a:blip r:embed="rId4"/>
          <a:stretch>
            <a:fillRect/>
          </a:stretch>
        </p:blipFill>
        <p:spPr>
          <a:xfrm>
            <a:off x="7227298" y="5952820"/>
            <a:ext cx="499872" cy="499872"/>
          </a:xfrm>
          <a:prstGeom prst="rect">
            <a:avLst/>
          </a:prstGeom>
        </p:spPr>
      </p:pic>
      <p:pic>
        <p:nvPicPr>
          <p:cNvPr id="7" name="Picture 6">
            <a:extLst>
              <a:ext uri="{FF2B5EF4-FFF2-40B4-BE49-F238E27FC236}">
                <a16:creationId xmlns:a16="http://schemas.microsoft.com/office/drawing/2014/main" id="{ADAB243F-D8DF-CB1B-BDA4-305B1B9D984D}"/>
              </a:ext>
            </a:extLst>
          </p:cNvPr>
          <p:cNvPicPr>
            <a:picLocks noChangeAspect="1"/>
          </p:cNvPicPr>
          <p:nvPr/>
        </p:nvPicPr>
        <p:blipFill>
          <a:blip r:embed="rId5"/>
          <a:stretch>
            <a:fillRect/>
          </a:stretch>
        </p:blipFill>
        <p:spPr>
          <a:xfrm>
            <a:off x="9975375" y="5958029"/>
            <a:ext cx="499872" cy="499872"/>
          </a:xfrm>
          <a:prstGeom prst="rect">
            <a:avLst/>
          </a:prstGeom>
        </p:spPr>
      </p:pic>
      <p:pic>
        <p:nvPicPr>
          <p:cNvPr id="9" name="Picture 8" descr="Icon&#10;&#10;Description automatically generated">
            <a:extLst>
              <a:ext uri="{FF2B5EF4-FFF2-40B4-BE49-F238E27FC236}">
                <a16:creationId xmlns:a16="http://schemas.microsoft.com/office/drawing/2014/main" id="{6A94A3A7-01C6-E93B-25CC-691FB031269F}"/>
              </a:ext>
            </a:extLst>
          </p:cNvPr>
          <p:cNvPicPr>
            <a:picLocks noChangeAspect="1"/>
          </p:cNvPicPr>
          <p:nvPr/>
        </p:nvPicPr>
        <p:blipFill>
          <a:blip r:embed="rId6"/>
          <a:stretch>
            <a:fillRect/>
          </a:stretch>
        </p:blipFill>
        <p:spPr>
          <a:xfrm>
            <a:off x="9050506" y="5958899"/>
            <a:ext cx="499872" cy="499872"/>
          </a:xfrm>
          <a:prstGeom prst="rect">
            <a:avLst/>
          </a:prstGeom>
        </p:spPr>
      </p:pic>
      <p:pic>
        <p:nvPicPr>
          <p:cNvPr id="10" name="Picture 9" descr="Icon&#10;&#10;Description automatically generated">
            <a:extLst>
              <a:ext uri="{FF2B5EF4-FFF2-40B4-BE49-F238E27FC236}">
                <a16:creationId xmlns:a16="http://schemas.microsoft.com/office/drawing/2014/main" id="{338A67BE-9645-F741-1D9B-F87B2F887608}"/>
              </a:ext>
            </a:extLst>
          </p:cNvPr>
          <p:cNvPicPr>
            <a:picLocks noChangeAspect="1"/>
          </p:cNvPicPr>
          <p:nvPr/>
        </p:nvPicPr>
        <p:blipFill>
          <a:blip r:embed="rId7"/>
          <a:stretch>
            <a:fillRect/>
          </a:stretch>
        </p:blipFill>
        <p:spPr>
          <a:xfrm>
            <a:off x="6320674" y="5958899"/>
            <a:ext cx="499872" cy="499872"/>
          </a:xfrm>
          <a:prstGeom prst="rect">
            <a:avLst/>
          </a:prstGeom>
        </p:spPr>
      </p:pic>
    </p:spTree>
    <p:extLst>
      <p:ext uri="{BB962C8B-B14F-4D97-AF65-F5344CB8AC3E}">
        <p14:creationId xmlns:p14="http://schemas.microsoft.com/office/powerpoint/2010/main" val="3696770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road, way, highway&#10;&#10;Description automatically generated">
            <a:extLst>
              <a:ext uri="{FF2B5EF4-FFF2-40B4-BE49-F238E27FC236}">
                <a16:creationId xmlns:a16="http://schemas.microsoft.com/office/drawing/2014/main" id="{8F143B36-5069-3C8A-39B1-D832631ED40D}"/>
              </a:ext>
            </a:extLst>
          </p:cNvPr>
          <p:cNvPicPr>
            <a:picLocks noChangeAspect="1"/>
          </p:cNvPicPr>
          <p:nvPr/>
        </p:nvPicPr>
        <p:blipFill rotWithShape="1">
          <a:blip r:embed="rId2"/>
          <a:srcRect l="1197" t="6737" b="9898"/>
          <a:stretch/>
        </p:blipFill>
        <p:spPr>
          <a:xfrm>
            <a:off x="0" y="1"/>
            <a:ext cx="12192000" cy="6858000"/>
          </a:xfrm>
          <a:prstGeom prst="rect">
            <a:avLst/>
          </a:prstGeom>
        </p:spPr>
      </p:pic>
      <p:sp>
        <p:nvSpPr>
          <p:cNvPr id="14" name="Rectangle 13">
            <a:extLst>
              <a:ext uri="{FF2B5EF4-FFF2-40B4-BE49-F238E27FC236}">
                <a16:creationId xmlns:a16="http://schemas.microsoft.com/office/drawing/2014/main" id="{62BD8E0D-1364-06E1-157E-EC31D1313F40}"/>
              </a:ext>
            </a:extLst>
          </p:cNvPr>
          <p:cNvSpPr/>
          <p:nvPr/>
        </p:nvSpPr>
        <p:spPr>
          <a:xfrm>
            <a:off x="-73373" y="5396596"/>
            <a:ext cx="12516050" cy="1229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7">
            <a:extLst>
              <a:ext uri="{FF2B5EF4-FFF2-40B4-BE49-F238E27FC236}">
                <a16:creationId xmlns:a16="http://schemas.microsoft.com/office/drawing/2014/main" id="{97C58BBC-95F5-BCE2-2D00-AD90A214A51A}"/>
              </a:ext>
            </a:extLst>
          </p:cNvPr>
          <p:cNvSpPr txBox="1">
            <a:spLocks/>
          </p:cNvSpPr>
          <p:nvPr/>
        </p:nvSpPr>
        <p:spPr>
          <a:xfrm>
            <a:off x="1790392" y="5726291"/>
            <a:ext cx="6236842" cy="496597"/>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solidFill>
                  <a:srgbClr val="002060"/>
                </a:solidFill>
                <a:latin typeface="+mj-lt"/>
                <a:cs typeface="Arial" panose="020B0604020202020204" pitchFamily="34" charset="0"/>
              </a:rPr>
              <a:t>QUESTIONS?</a:t>
            </a:r>
          </a:p>
        </p:txBody>
      </p:sp>
      <p:pic>
        <p:nvPicPr>
          <p:cNvPr id="16" name="Picture 15" descr="Logo&#10;&#10;Description automatically generated">
            <a:extLst>
              <a:ext uri="{FF2B5EF4-FFF2-40B4-BE49-F238E27FC236}">
                <a16:creationId xmlns:a16="http://schemas.microsoft.com/office/drawing/2014/main" id="{C1672593-B005-2AC8-8402-5CA96E4E7703}"/>
              </a:ext>
            </a:extLst>
          </p:cNvPr>
          <p:cNvPicPr>
            <a:picLocks noChangeAspect="1"/>
          </p:cNvPicPr>
          <p:nvPr/>
        </p:nvPicPr>
        <p:blipFill>
          <a:blip r:embed="rId3">
            <a:alphaModFix/>
          </a:blip>
          <a:stretch>
            <a:fillRect/>
          </a:stretch>
        </p:blipFill>
        <p:spPr>
          <a:xfrm>
            <a:off x="421614" y="5396596"/>
            <a:ext cx="1229954" cy="1229954"/>
          </a:xfrm>
          <a:prstGeom prst="rect">
            <a:avLst/>
          </a:prstGeom>
        </p:spPr>
      </p:pic>
      <p:sp>
        <p:nvSpPr>
          <p:cNvPr id="17" name="Rectangle 16">
            <a:extLst>
              <a:ext uri="{FF2B5EF4-FFF2-40B4-BE49-F238E27FC236}">
                <a16:creationId xmlns:a16="http://schemas.microsoft.com/office/drawing/2014/main" id="{E3669328-C48F-CCB4-680C-86FE1FCD3A36}"/>
              </a:ext>
            </a:extLst>
          </p:cNvPr>
          <p:cNvSpPr/>
          <p:nvPr/>
        </p:nvSpPr>
        <p:spPr>
          <a:xfrm>
            <a:off x="0" y="5282431"/>
            <a:ext cx="12192001" cy="115908"/>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90EDDEF-2BEA-BF3B-64E4-0051F6653AE3}"/>
              </a:ext>
            </a:extLst>
          </p:cNvPr>
          <p:cNvSpPr/>
          <p:nvPr/>
        </p:nvSpPr>
        <p:spPr>
          <a:xfrm>
            <a:off x="-1" y="6626550"/>
            <a:ext cx="12192001" cy="115908"/>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Logo&#10;&#10;Description automatically generated">
            <a:extLst>
              <a:ext uri="{FF2B5EF4-FFF2-40B4-BE49-F238E27FC236}">
                <a16:creationId xmlns:a16="http://schemas.microsoft.com/office/drawing/2014/main" id="{39809453-6C30-0E39-78DD-AB777B3535C2}"/>
              </a:ext>
            </a:extLst>
          </p:cNvPr>
          <p:cNvPicPr>
            <a:picLocks noChangeAspect="1"/>
          </p:cNvPicPr>
          <p:nvPr/>
        </p:nvPicPr>
        <p:blipFill>
          <a:blip r:embed="rId4"/>
          <a:stretch>
            <a:fillRect/>
          </a:stretch>
        </p:blipFill>
        <p:spPr>
          <a:xfrm>
            <a:off x="10401608" y="5553470"/>
            <a:ext cx="1611817" cy="842237"/>
          </a:xfrm>
          <a:prstGeom prst="rect">
            <a:avLst/>
          </a:prstGeom>
        </p:spPr>
      </p:pic>
    </p:spTree>
    <p:extLst>
      <p:ext uri="{BB962C8B-B14F-4D97-AF65-F5344CB8AC3E}">
        <p14:creationId xmlns:p14="http://schemas.microsoft.com/office/powerpoint/2010/main" val="3339578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5EAB7860-C105-46A8-8B51-C886DCFAB528}"/>
              </a:ext>
            </a:extLst>
          </p:cNvPr>
          <p:cNvPicPr>
            <a:picLocks noGrp="1" noChangeAspect="1"/>
          </p:cNvPicPr>
          <p:nvPr>
            <p:ph type="pic" sz="quarter" idx="13"/>
          </p:nvPr>
        </p:nvPicPr>
        <p:blipFill rotWithShape="1">
          <a:blip r:embed="rId2"/>
          <a:srcRect l="20938" r="6263"/>
          <a:stretch/>
        </p:blipFill>
        <p:spPr>
          <a:xfrm>
            <a:off x="0" y="10"/>
            <a:ext cx="3857924" cy="6857990"/>
          </a:xfrm>
          <a:prstGeom prst="rect">
            <a:avLst/>
          </a:prstGeom>
          <a:effectLst/>
        </p:spPr>
      </p:pic>
      <p:sp>
        <p:nvSpPr>
          <p:cNvPr id="3" name="Rectangle 2">
            <a:extLst>
              <a:ext uri="{FF2B5EF4-FFF2-40B4-BE49-F238E27FC236}">
                <a16:creationId xmlns:a16="http://schemas.microsoft.com/office/drawing/2014/main" id="{A40AB264-15A1-77A8-63E5-43DBEB8B49F7}"/>
              </a:ext>
            </a:extLst>
          </p:cNvPr>
          <p:cNvSpPr/>
          <p:nvPr/>
        </p:nvSpPr>
        <p:spPr>
          <a:xfrm>
            <a:off x="5768411" y="487110"/>
            <a:ext cx="5435125" cy="6170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1EF53E3-F88C-4203-A489-8C9D57513DF6}"/>
              </a:ext>
            </a:extLst>
          </p:cNvPr>
          <p:cNvSpPr>
            <a:spLocks noGrp="1"/>
          </p:cNvSpPr>
          <p:nvPr>
            <p:ph type="title"/>
          </p:nvPr>
        </p:nvSpPr>
        <p:spPr>
          <a:xfrm>
            <a:off x="4635591" y="99428"/>
            <a:ext cx="7556389" cy="1105530"/>
          </a:xfrm>
        </p:spPr>
        <p:txBody>
          <a:bodyPr vert="horz" lIns="91440" tIns="45720" rIns="91440" bIns="45720" rtlCol="0" anchor="ctr">
            <a:normAutofit/>
          </a:bodyPr>
          <a:lstStyle/>
          <a:p>
            <a:pPr algn="ctr"/>
            <a:r>
              <a:rPr lang="en-US" sz="5400" dirty="0">
                <a:solidFill>
                  <a:srgbClr val="002060"/>
                </a:solidFill>
                <a:latin typeface="Arial" panose="020B0604020202020204" pitchFamily="34" charset="0"/>
                <a:cs typeface="Arial" panose="020B0604020202020204" pitchFamily="34" charset="0"/>
              </a:rPr>
              <a:t>Core Values</a:t>
            </a:r>
          </a:p>
        </p:txBody>
      </p:sp>
      <p:sp>
        <p:nvSpPr>
          <p:cNvPr id="8" name="Text Placeholder 7">
            <a:extLst>
              <a:ext uri="{FF2B5EF4-FFF2-40B4-BE49-F238E27FC236}">
                <a16:creationId xmlns:a16="http://schemas.microsoft.com/office/drawing/2014/main" id="{6F03AADD-A4FE-4CE8-944C-3F9C9777F0AB}"/>
              </a:ext>
            </a:extLst>
          </p:cNvPr>
          <p:cNvSpPr>
            <a:spLocks noGrp="1"/>
          </p:cNvSpPr>
          <p:nvPr>
            <p:ph type="body" sz="quarter" idx="12"/>
          </p:nvPr>
        </p:nvSpPr>
        <p:spPr>
          <a:xfrm>
            <a:off x="4161802" y="1204959"/>
            <a:ext cx="7793763" cy="5552120"/>
          </a:xfrm>
        </p:spPr>
        <p:txBody>
          <a:bodyPr vert="horz" lIns="91440" tIns="45720" rIns="91440" bIns="45720" rtlCol="0">
            <a:normAutofit fontScale="70000" lnSpcReduction="20000"/>
          </a:bodyPr>
          <a:lstStyle/>
          <a:p>
            <a:pPr marL="38100" indent="0">
              <a:buClr>
                <a:srgbClr val="92D050"/>
              </a:buClr>
              <a:buNone/>
            </a:pPr>
            <a:r>
              <a:rPr lang="en-US" sz="4000" b="1" dirty="0">
                <a:solidFill>
                  <a:srgbClr val="002060"/>
                </a:solidFill>
              </a:rPr>
              <a:t>SAFETY</a:t>
            </a:r>
            <a:br>
              <a:rPr lang="en-US" sz="3400" dirty="0">
                <a:solidFill>
                  <a:srgbClr val="002060"/>
                </a:solidFill>
              </a:rPr>
            </a:br>
            <a:br>
              <a:rPr lang="en-US" sz="1100" dirty="0">
                <a:solidFill>
                  <a:srgbClr val="002060"/>
                </a:solidFill>
              </a:rPr>
            </a:br>
            <a:r>
              <a:rPr lang="en-US" sz="3100" i="1" dirty="0">
                <a:solidFill>
                  <a:srgbClr val="002060"/>
                </a:solidFill>
              </a:rPr>
              <a:t>We make the safety of our staff and community our highest priority.</a:t>
            </a:r>
            <a:br>
              <a:rPr lang="en-US" sz="3100" i="1" dirty="0">
                <a:solidFill>
                  <a:srgbClr val="002060"/>
                </a:solidFill>
              </a:rPr>
            </a:br>
            <a:endParaRPr lang="en-US" sz="3100" dirty="0">
              <a:solidFill>
                <a:srgbClr val="002060"/>
              </a:solidFill>
            </a:endParaRPr>
          </a:p>
          <a:p>
            <a:pPr marL="38100" indent="0">
              <a:buClr>
                <a:srgbClr val="92D050"/>
              </a:buClr>
              <a:buNone/>
            </a:pPr>
            <a:r>
              <a:rPr lang="en-US" sz="4000" b="1" dirty="0">
                <a:solidFill>
                  <a:srgbClr val="002060"/>
                </a:solidFill>
              </a:rPr>
              <a:t>ENVIRONMENTAL LEADERSHIP</a:t>
            </a:r>
            <a:br>
              <a:rPr lang="en-US" sz="3400" dirty="0">
                <a:solidFill>
                  <a:srgbClr val="002060"/>
                </a:solidFill>
              </a:rPr>
            </a:br>
            <a:br>
              <a:rPr lang="en-US" sz="1100" dirty="0">
                <a:solidFill>
                  <a:srgbClr val="002060"/>
                </a:solidFill>
              </a:rPr>
            </a:br>
            <a:r>
              <a:rPr lang="en-US" sz="3400" i="1" dirty="0">
                <a:solidFill>
                  <a:srgbClr val="002060"/>
                </a:solidFill>
              </a:rPr>
              <a:t>We protect local waterways for today and tomorrow.</a:t>
            </a:r>
            <a:br>
              <a:rPr lang="en-US" sz="3400" i="1" dirty="0">
                <a:solidFill>
                  <a:srgbClr val="002060"/>
                </a:solidFill>
              </a:rPr>
            </a:br>
            <a:endParaRPr lang="en-US" sz="3100" dirty="0">
              <a:solidFill>
                <a:srgbClr val="002060"/>
              </a:solidFill>
            </a:endParaRPr>
          </a:p>
          <a:p>
            <a:pPr marL="38100" indent="0">
              <a:buClr>
                <a:srgbClr val="92D050"/>
              </a:buClr>
              <a:buNone/>
            </a:pPr>
            <a:r>
              <a:rPr lang="en-US" sz="4000" b="1" dirty="0">
                <a:solidFill>
                  <a:srgbClr val="002060"/>
                </a:solidFill>
              </a:rPr>
              <a:t>TRUST</a:t>
            </a:r>
            <a:br>
              <a:rPr lang="en-US" sz="3400" dirty="0">
                <a:solidFill>
                  <a:srgbClr val="002060"/>
                </a:solidFill>
              </a:rPr>
            </a:br>
            <a:br>
              <a:rPr lang="en-US" sz="1300" dirty="0">
                <a:solidFill>
                  <a:srgbClr val="002060"/>
                </a:solidFill>
              </a:rPr>
            </a:br>
            <a:r>
              <a:rPr lang="en-US" sz="3400" i="1" dirty="0">
                <a:solidFill>
                  <a:srgbClr val="002060"/>
                </a:solidFill>
              </a:rPr>
              <a:t>We work with integrity and transparency, and we welcome accountability.</a:t>
            </a:r>
            <a:br>
              <a:rPr lang="en-US" sz="3400" i="1" dirty="0">
                <a:solidFill>
                  <a:srgbClr val="002060"/>
                </a:solidFill>
              </a:rPr>
            </a:br>
            <a:endParaRPr lang="en-US" sz="3100" dirty="0">
              <a:solidFill>
                <a:srgbClr val="002060"/>
              </a:solidFill>
            </a:endParaRPr>
          </a:p>
          <a:p>
            <a:pPr marL="38100" indent="0">
              <a:buClr>
                <a:srgbClr val="92D050"/>
              </a:buClr>
              <a:buNone/>
            </a:pPr>
            <a:r>
              <a:rPr lang="en-US" sz="4000" b="1" dirty="0">
                <a:solidFill>
                  <a:srgbClr val="002060"/>
                </a:solidFill>
              </a:rPr>
              <a:t>QUALITY SERVICE</a:t>
            </a:r>
            <a:br>
              <a:rPr lang="en-US" sz="3400" dirty="0">
                <a:solidFill>
                  <a:srgbClr val="002060"/>
                </a:solidFill>
              </a:rPr>
            </a:br>
            <a:br>
              <a:rPr lang="en-US" sz="1300" dirty="0">
                <a:solidFill>
                  <a:srgbClr val="002060"/>
                </a:solidFill>
              </a:rPr>
            </a:br>
            <a:r>
              <a:rPr lang="en-US" sz="3400" i="1" dirty="0">
                <a:solidFill>
                  <a:srgbClr val="002060"/>
                </a:solidFill>
              </a:rPr>
              <a:t>We strive to meet the needs of everyone we serve.</a:t>
            </a:r>
            <a:br>
              <a:rPr lang="en-US" sz="3400" i="1" dirty="0">
                <a:solidFill>
                  <a:srgbClr val="002060"/>
                </a:solidFill>
              </a:rPr>
            </a:br>
            <a:endParaRPr lang="en-US" sz="3100" i="1" dirty="0">
              <a:solidFill>
                <a:srgbClr val="002060"/>
              </a:solidFill>
            </a:endParaRPr>
          </a:p>
          <a:p>
            <a:pPr marL="38100" indent="0">
              <a:buClr>
                <a:srgbClr val="92D050"/>
              </a:buClr>
              <a:buNone/>
            </a:pPr>
            <a:r>
              <a:rPr lang="en-US" sz="4000" b="1" dirty="0">
                <a:solidFill>
                  <a:srgbClr val="002060"/>
                </a:solidFill>
              </a:rPr>
              <a:t>INNOVATION</a:t>
            </a:r>
            <a:br>
              <a:rPr lang="en-US" sz="3400" dirty="0">
                <a:solidFill>
                  <a:srgbClr val="002060"/>
                </a:solidFill>
              </a:rPr>
            </a:br>
            <a:br>
              <a:rPr lang="en-US" sz="1300" dirty="0">
                <a:solidFill>
                  <a:srgbClr val="002060"/>
                </a:solidFill>
              </a:rPr>
            </a:br>
            <a:r>
              <a:rPr lang="en-US" sz="3400" i="1" dirty="0">
                <a:solidFill>
                  <a:srgbClr val="002060"/>
                </a:solidFill>
              </a:rPr>
              <a:t>We use technology and data to maximize impact and minimize cost.</a:t>
            </a:r>
          </a:p>
          <a:p>
            <a:pPr marL="0" indent="-228600">
              <a:buFont typeface="Arial" panose="020B0604020202020204" pitchFamily="34" charset="0"/>
              <a:buChar char="•"/>
            </a:pPr>
            <a:endParaRPr lang="en-US" sz="1500" dirty="0">
              <a:solidFill>
                <a:schemeClr val="tx1"/>
              </a:solidFill>
            </a:endParaRPr>
          </a:p>
        </p:txBody>
      </p:sp>
    </p:spTree>
    <p:extLst>
      <p:ext uri="{BB962C8B-B14F-4D97-AF65-F5344CB8AC3E}">
        <p14:creationId xmlns:p14="http://schemas.microsoft.com/office/powerpoint/2010/main" val="1796014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4">
            <a:extLst>
              <a:ext uri="{FF2B5EF4-FFF2-40B4-BE49-F238E27FC236}">
                <a16:creationId xmlns:a16="http://schemas.microsoft.com/office/drawing/2014/main" id="{B43125FE-4923-4B38-ADD6-3F547696AB11}"/>
              </a:ext>
            </a:extLst>
          </p:cNvPr>
          <p:cNvPicPr>
            <a:picLocks noGrp="1" noChangeAspect="1"/>
          </p:cNvPicPr>
          <p:nvPr>
            <p:ph type="pic" sz="quarter" idx="17"/>
          </p:nvPr>
        </p:nvPicPr>
        <p:blipFill>
          <a:blip r:embed="rId2"/>
          <a:srcRect l="37486" r="37486"/>
          <a:stretch/>
        </p:blipFill>
        <p:spPr>
          <a:xfrm>
            <a:off x="8988269" y="11644"/>
            <a:ext cx="3203732" cy="1705996"/>
          </a:xfrm>
        </p:spPr>
      </p:pic>
      <p:sp>
        <p:nvSpPr>
          <p:cNvPr id="2" name="TextBox 1">
            <a:extLst>
              <a:ext uri="{FF2B5EF4-FFF2-40B4-BE49-F238E27FC236}">
                <a16:creationId xmlns:a16="http://schemas.microsoft.com/office/drawing/2014/main" id="{6D2B68ED-5309-54F8-5B11-31642D161B88}"/>
              </a:ext>
            </a:extLst>
          </p:cNvPr>
          <p:cNvSpPr txBox="1"/>
          <p:nvPr/>
        </p:nvSpPr>
        <p:spPr>
          <a:xfrm>
            <a:off x="-752030" y="2273181"/>
            <a:ext cx="12191999" cy="1015663"/>
          </a:xfrm>
          <a:prstGeom prst="rect">
            <a:avLst/>
          </a:prstGeom>
          <a:noFill/>
        </p:spPr>
        <p:txBody>
          <a:bodyPr wrap="square" rtlCol="0">
            <a:spAutoFit/>
          </a:bodyPr>
          <a:lstStyle/>
          <a:p>
            <a:pPr algn="ctr"/>
            <a:r>
              <a:rPr lang="en-US" sz="6000" b="1" dirty="0">
                <a:solidFill>
                  <a:srgbClr val="002060"/>
                </a:solidFill>
                <a:latin typeface="Arial" panose="020B0604020202020204" pitchFamily="34" charset="0"/>
                <a:cs typeface="Arial" panose="020B0604020202020204" pitchFamily="34" charset="0"/>
              </a:rPr>
              <a:t>WASTEWATER </a:t>
            </a:r>
          </a:p>
        </p:txBody>
      </p:sp>
      <p:sp>
        <p:nvSpPr>
          <p:cNvPr id="4" name="TextBox 3">
            <a:extLst>
              <a:ext uri="{FF2B5EF4-FFF2-40B4-BE49-F238E27FC236}">
                <a16:creationId xmlns:a16="http://schemas.microsoft.com/office/drawing/2014/main" id="{348E8F02-A43D-D85F-A1AC-58927E4387B7}"/>
              </a:ext>
            </a:extLst>
          </p:cNvPr>
          <p:cNvSpPr txBox="1"/>
          <p:nvPr/>
        </p:nvSpPr>
        <p:spPr>
          <a:xfrm>
            <a:off x="3688221" y="2921168"/>
            <a:ext cx="6097424" cy="1015663"/>
          </a:xfrm>
          <a:prstGeom prst="rect">
            <a:avLst/>
          </a:prstGeom>
          <a:noFill/>
        </p:spPr>
        <p:txBody>
          <a:bodyPr wrap="square">
            <a:spAutoFit/>
          </a:bodyPr>
          <a:lstStyle/>
          <a:p>
            <a:r>
              <a:rPr lang="en-US" sz="6000" b="1" dirty="0">
                <a:solidFill>
                  <a:srgbClr val="92D050"/>
                </a:solidFill>
                <a:latin typeface="Arial" panose="020B0604020202020204" pitchFamily="34" charset="0"/>
                <a:cs typeface="Arial" panose="020B0604020202020204" pitchFamily="34" charset="0"/>
              </a:rPr>
              <a:t>MANAGEMENT</a:t>
            </a:r>
            <a:endParaRPr lang="en-US" sz="6000" dirty="0">
              <a:solidFill>
                <a:srgbClr val="92D050"/>
              </a:solidFill>
            </a:endParaRPr>
          </a:p>
        </p:txBody>
      </p:sp>
    </p:spTree>
    <p:extLst>
      <p:ext uri="{BB962C8B-B14F-4D97-AF65-F5344CB8AC3E}">
        <p14:creationId xmlns:p14="http://schemas.microsoft.com/office/powerpoint/2010/main" val="3466244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4" descr="Person washing hands">
            <a:extLst>
              <a:ext uri="{FF2B5EF4-FFF2-40B4-BE49-F238E27FC236}">
                <a16:creationId xmlns:a16="http://schemas.microsoft.com/office/drawing/2014/main" id="{B43125FE-4923-4B38-ADD6-3F547696AB11}"/>
              </a:ext>
            </a:extLst>
          </p:cNvPr>
          <p:cNvPicPr>
            <a:picLocks noGrp="1" noChangeAspect="1"/>
          </p:cNvPicPr>
          <p:nvPr>
            <p:ph type="pic" sz="quarter" idx="17"/>
          </p:nvPr>
        </p:nvPicPr>
        <p:blipFill>
          <a:blip r:embed="rId3"/>
          <a:srcRect t="10062" b="10062"/>
          <a:stretch/>
        </p:blipFill>
        <p:spPr>
          <a:xfrm>
            <a:off x="8961120" y="0"/>
            <a:ext cx="3203732" cy="1705996"/>
          </a:xfrm>
        </p:spPr>
      </p:pic>
      <p:sp>
        <p:nvSpPr>
          <p:cNvPr id="2" name="TextBox 1">
            <a:extLst>
              <a:ext uri="{FF2B5EF4-FFF2-40B4-BE49-F238E27FC236}">
                <a16:creationId xmlns:a16="http://schemas.microsoft.com/office/drawing/2014/main" id="{6D2B68ED-5309-54F8-5B11-31642D161B88}"/>
              </a:ext>
            </a:extLst>
          </p:cNvPr>
          <p:cNvSpPr txBox="1"/>
          <p:nvPr/>
        </p:nvSpPr>
        <p:spPr>
          <a:xfrm>
            <a:off x="-2162086" y="350377"/>
            <a:ext cx="12191999" cy="1015663"/>
          </a:xfrm>
          <a:prstGeom prst="rect">
            <a:avLst/>
          </a:prstGeom>
          <a:noFill/>
        </p:spPr>
        <p:txBody>
          <a:bodyPr wrap="square" rtlCol="0">
            <a:spAutoFit/>
          </a:bodyPr>
          <a:lstStyle/>
          <a:p>
            <a:pPr algn="ctr"/>
            <a:r>
              <a:rPr lang="en-US" sz="6000" b="1" dirty="0">
                <a:solidFill>
                  <a:srgbClr val="002060"/>
                </a:solidFill>
                <a:latin typeface="Arial" panose="020B0604020202020204" pitchFamily="34" charset="0"/>
                <a:cs typeface="Arial" panose="020B0604020202020204" pitchFamily="34" charset="0"/>
              </a:rPr>
              <a:t>WASTEWATER </a:t>
            </a:r>
          </a:p>
        </p:txBody>
      </p:sp>
      <p:sp>
        <p:nvSpPr>
          <p:cNvPr id="4" name="TextBox 3">
            <a:extLst>
              <a:ext uri="{FF2B5EF4-FFF2-40B4-BE49-F238E27FC236}">
                <a16:creationId xmlns:a16="http://schemas.microsoft.com/office/drawing/2014/main" id="{348E8F02-A43D-D85F-A1AC-58927E4387B7}"/>
              </a:ext>
            </a:extLst>
          </p:cNvPr>
          <p:cNvSpPr txBox="1"/>
          <p:nvPr/>
        </p:nvSpPr>
        <p:spPr>
          <a:xfrm>
            <a:off x="2278165" y="998364"/>
            <a:ext cx="6097424" cy="1015663"/>
          </a:xfrm>
          <a:prstGeom prst="rect">
            <a:avLst/>
          </a:prstGeom>
          <a:noFill/>
        </p:spPr>
        <p:txBody>
          <a:bodyPr wrap="square">
            <a:spAutoFit/>
          </a:bodyPr>
          <a:lstStyle/>
          <a:p>
            <a:r>
              <a:rPr lang="en-US" sz="6000" b="1" dirty="0">
                <a:solidFill>
                  <a:srgbClr val="92D050"/>
                </a:solidFill>
                <a:latin typeface="Arial" panose="020B0604020202020204" pitchFamily="34" charset="0"/>
                <a:cs typeface="Arial" panose="020B0604020202020204" pitchFamily="34" charset="0"/>
              </a:rPr>
              <a:t>SNAPSHOT</a:t>
            </a:r>
            <a:endParaRPr lang="en-US" sz="6000" dirty="0">
              <a:solidFill>
                <a:srgbClr val="92D050"/>
              </a:solidFill>
            </a:endParaRPr>
          </a:p>
        </p:txBody>
      </p:sp>
      <p:sp>
        <p:nvSpPr>
          <p:cNvPr id="3" name="TextBox 2">
            <a:extLst>
              <a:ext uri="{FF2B5EF4-FFF2-40B4-BE49-F238E27FC236}">
                <a16:creationId xmlns:a16="http://schemas.microsoft.com/office/drawing/2014/main" id="{0B064987-588D-05AC-121D-B5A16579FF2F}"/>
              </a:ext>
            </a:extLst>
          </p:cNvPr>
          <p:cNvSpPr txBox="1"/>
          <p:nvPr/>
        </p:nvSpPr>
        <p:spPr>
          <a:xfrm>
            <a:off x="785091" y="2273934"/>
            <a:ext cx="10769600" cy="3539430"/>
          </a:xfrm>
          <a:prstGeom prst="rect">
            <a:avLst/>
          </a:prstGeom>
          <a:noFill/>
        </p:spPr>
        <p:txBody>
          <a:bodyPr wrap="square" rtlCol="0">
            <a:spAutoFit/>
          </a:bodyPr>
          <a:lstStyle/>
          <a:p>
            <a:r>
              <a:rPr lang="en-US" sz="2800" b="1" dirty="0">
                <a:solidFill>
                  <a:srgbClr val="002060"/>
                </a:solidFill>
              </a:rPr>
              <a:t>Service Area:  </a:t>
            </a:r>
            <a:r>
              <a:rPr lang="en-US" sz="2800" dirty="0">
                <a:solidFill>
                  <a:srgbClr val="002060"/>
                </a:solidFill>
              </a:rPr>
              <a:t>190 square miles</a:t>
            </a:r>
          </a:p>
          <a:p>
            <a:r>
              <a:rPr lang="en-US" sz="2800" b="1" dirty="0">
                <a:solidFill>
                  <a:srgbClr val="002060"/>
                </a:solidFill>
              </a:rPr>
              <a:t>Sanitary Sewer Pipe: </a:t>
            </a:r>
            <a:r>
              <a:rPr lang="en-US" sz="2800" dirty="0">
                <a:solidFill>
                  <a:srgbClr val="002060"/>
                </a:solidFill>
              </a:rPr>
              <a:t>1,685 miles</a:t>
            </a:r>
          </a:p>
          <a:p>
            <a:r>
              <a:rPr lang="en-US" sz="2800" b="1" dirty="0">
                <a:solidFill>
                  <a:srgbClr val="002060"/>
                </a:solidFill>
              </a:rPr>
              <a:t>Customer Accounts: </a:t>
            </a:r>
            <a:r>
              <a:rPr lang="en-US" sz="2800" dirty="0">
                <a:solidFill>
                  <a:srgbClr val="002060"/>
                </a:solidFill>
              </a:rPr>
              <a:t>99,197 residential; 10,433 nonresidential</a:t>
            </a:r>
          </a:p>
          <a:p>
            <a:r>
              <a:rPr lang="en-US" sz="2800" b="1" dirty="0">
                <a:solidFill>
                  <a:srgbClr val="002060"/>
                </a:solidFill>
              </a:rPr>
              <a:t>Dry Creek Treatment: </a:t>
            </a:r>
            <a:r>
              <a:rPr lang="en-US" sz="2800" dirty="0">
                <a:solidFill>
                  <a:srgbClr val="002060"/>
                </a:solidFill>
              </a:rPr>
              <a:t>25.3 million gallons per day</a:t>
            </a:r>
          </a:p>
          <a:p>
            <a:r>
              <a:rPr lang="en-US" sz="2800" b="1" dirty="0">
                <a:solidFill>
                  <a:srgbClr val="002060"/>
                </a:solidFill>
              </a:rPr>
              <a:t>Western Regional: </a:t>
            </a:r>
            <a:r>
              <a:rPr lang="en-US" sz="2800" dirty="0">
                <a:solidFill>
                  <a:srgbClr val="002060"/>
                </a:solidFill>
              </a:rPr>
              <a:t>9 million gallons per day</a:t>
            </a:r>
          </a:p>
          <a:p>
            <a:r>
              <a:rPr lang="en-US" sz="2800" b="1" dirty="0">
                <a:solidFill>
                  <a:srgbClr val="002060"/>
                </a:solidFill>
              </a:rPr>
              <a:t>Eastern Regional Treatment: </a:t>
            </a:r>
            <a:r>
              <a:rPr lang="en-US" sz="2800" dirty="0">
                <a:solidFill>
                  <a:srgbClr val="002060"/>
                </a:solidFill>
              </a:rPr>
              <a:t>1.15 millions gallons per day</a:t>
            </a:r>
          </a:p>
          <a:p>
            <a:br>
              <a:rPr lang="en-US" sz="2800" dirty="0">
                <a:solidFill>
                  <a:srgbClr val="002060"/>
                </a:solidFill>
              </a:rPr>
            </a:br>
            <a:r>
              <a:rPr lang="en-US" sz="2800" dirty="0">
                <a:solidFill>
                  <a:srgbClr val="002060"/>
                </a:solidFill>
              </a:rPr>
              <a:t> </a:t>
            </a:r>
          </a:p>
        </p:txBody>
      </p:sp>
    </p:spTree>
    <p:extLst>
      <p:ext uri="{BB962C8B-B14F-4D97-AF65-F5344CB8AC3E}">
        <p14:creationId xmlns:p14="http://schemas.microsoft.com/office/powerpoint/2010/main" val="535213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4" descr="Male engineer with flashlight inspecting steel cylinder">
            <a:extLst>
              <a:ext uri="{FF2B5EF4-FFF2-40B4-BE49-F238E27FC236}">
                <a16:creationId xmlns:a16="http://schemas.microsoft.com/office/drawing/2014/main" id="{B43125FE-4923-4B38-ADD6-3F547696AB11}"/>
              </a:ext>
            </a:extLst>
          </p:cNvPr>
          <p:cNvPicPr>
            <a:picLocks noGrp="1" noChangeAspect="1"/>
          </p:cNvPicPr>
          <p:nvPr>
            <p:ph type="pic" sz="quarter" idx="17"/>
          </p:nvPr>
        </p:nvPicPr>
        <p:blipFill>
          <a:blip r:embed="rId3"/>
          <a:srcRect t="10053" b="10053"/>
          <a:stretch/>
        </p:blipFill>
        <p:spPr>
          <a:xfrm>
            <a:off x="8961120" y="0"/>
            <a:ext cx="3203732" cy="1705996"/>
          </a:xfrm>
        </p:spPr>
      </p:pic>
      <p:sp>
        <p:nvSpPr>
          <p:cNvPr id="2" name="TextBox 1">
            <a:extLst>
              <a:ext uri="{FF2B5EF4-FFF2-40B4-BE49-F238E27FC236}">
                <a16:creationId xmlns:a16="http://schemas.microsoft.com/office/drawing/2014/main" id="{6D2B68ED-5309-54F8-5B11-31642D161B88}"/>
              </a:ext>
            </a:extLst>
          </p:cNvPr>
          <p:cNvSpPr txBox="1"/>
          <p:nvPr/>
        </p:nvSpPr>
        <p:spPr>
          <a:xfrm>
            <a:off x="-2162086" y="350377"/>
            <a:ext cx="12191999" cy="1015663"/>
          </a:xfrm>
          <a:prstGeom prst="rect">
            <a:avLst/>
          </a:prstGeom>
          <a:noFill/>
        </p:spPr>
        <p:txBody>
          <a:bodyPr wrap="square" rtlCol="0">
            <a:spAutoFit/>
          </a:bodyPr>
          <a:lstStyle/>
          <a:p>
            <a:pPr algn="ctr"/>
            <a:r>
              <a:rPr lang="en-US" sz="6000" b="1" dirty="0">
                <a:solidFill>
                  <a:srgbClr val="002060"/>
                </a:solidFill>
                <a:latin typeface="Arial" panose="020B0604020202020204" pitchFamily="34" charset="0"/>
                <a:cs typeface="Arial" panose="020B0604020202020204" pitchFamily="34" charset="0"/>
              </a:rPr>
              <a:t>WASTEWATER </a:t>
            </a:r>
          </a:p>
        </p:txBody>
      </p:sp>
      <p:sp>
        <p:nvSpPr>
          <p:cNvPr id="4" name="TextBox 3">
            <a:extLst>
              <a:ext uri="{FF2B5EF4-FFF2-40B4-BE49-F238E27FC236}">
                <a16:creationId xmlns:a16="http://schemas.microsoft.com/office/drawing/2014/main" id="{348E8F02-A43D-D85F-A1AC-58927E4387B7}"/>
              </a:ext>
            </a:extLst>
          </p:cNvPr>
          <p:cNvSpPr txBox="1"/>
          <p:nvPr/>
        </p:nvSpPr>
        <p:spPr>
          <a:xfrm>
            <a:off x="2278165" y="998364"/>
            <a:ext cx="6097424" cy="1015663"/>
          </a:xfrm>
          <a:prstGeom prst="rect">
            <a:avLst/>
          </a:prstGeom>
          <a:noFill/>
        </p:spPr>
        <p:txBody>
          <a:bodyPr wrap="square">
            <a:spAutoFit/>
          </a:bodyPr>
          <a:lstStyle/>
          <a:p>
            <a:r>
              <a:rPr lang="en-US" sz="6000" b="1" dirty="0">
                <a:solidFill>
                  <a:srgbClr val="92D050"/>
                </a:solidFill>
                <a:latin typeface="Arial" panose="020B0604020202020204" pitchFamily="34" charset="0"/>
                <a:cs typeface="Arial" panose="020B0604020202020204" pitchFamily="34" charset="0"/>
              </a:rPr>
              <a:t>SNAPSHOT</a:t>
            </a:r>
            <a:endParaRPr lang="en-US" sz="6000" dirty="0">
              <a:solidFill>
                <a:srgbClr val="92D050"/>
              </a:solidFill>
            </a:endParaRPr>
          </a:p>
        </p:txBody>
      </p:sp>
      <p:sp>
        <p:nvSpPr>
          <p:cNvPr id="3" name="TextBox 2">
            <a:extLst>
              <a:ext uri="{FF2B5EF4-FFF2-40B4-BE49-F238E27FC236}">
                <a16:creationId xmlns:a16="http://schemas.microsoft.com/office/drawing/2014/main" id="{0B064987-588D-05AC-121D-B5A16579FF2F}"/>
              </a:ext>
            </a:extLst>
          </p:cNvPr>
          <p:cNvSpPr txBox="1"/>
          <p:nvPr/>
        </p:nvSpPr>
        <p:spPr>
          <a:xfrm>
            <a:off x="785091" y="2234177"/>
            <a:ext cx="10769600" cy="3970318"/>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2060"/>
                </a:solidFill>
              </a:rPr>
              <a:t>Final year of 4-year rate restructure.</a:t>
            </a:r>
          </a:p>
          <a:p>
            <a:pPr marL="457200" indent="-457200">
              <a:buFont typeface="Arial" panose="020B0604020202020204" pitchFamily="34" charset="0"/>
              <a:buChar char="•"/>
            </a:pPr>
            <a:r>
              <a:rPr lang="en-US" sz="2800" dirty="0">
                <a:solidFill>
                  <a:srgbClr val="002060"/>
                </a:solidFill>
              </a:rPr>
              <a:t>Creation of a base rate and variable rate to more closely align rates with the actual costs of providing sanitary sewer service.</a:t>
            </a:r>
          </a:p>
          <a:p>
            <a:pPr marL="457200" indent="-457200">
              <a:buFont typeface="Arial" panose="020B0604020202020204" pitchFamily="34" charset="0"/>
              <a:buChar char="•"/>
            </a:pPr>
            <a:r>
              <a:rPr lang="en-US" sz="2800" dirty="0">
                <a:solidFill>
                  <a:srgbClr val="002060"/>
                </a:solidFill>
              </a:rPr>
              <a:t>Over the past four years, as the base rate has gradually increased (from $16 in FY20 to $26 in FY23), the variable rate has gradually decreased (from $8.11 prior to the new structure to $4.72 in FY23).</a:t>
            </a:r>
          </a:p>
          <a:p>
            <a:br>
              <a:rPr lang="en-US" sz="2800" dirty="0">
                <a:solidFill>
                  <a:srgbClr val="002060"/>
                </a:solidFill>
              </a:rPr>
            </a:br>
            <a:r>
              <a:rPr lang="en-US" sz="2800" b="1" dirty="0">
                <a:solidFill>
                  <a:srgbClr val="002060"/>
                </a:solidFill>
              </a:rPr>
              <a:t>FY23 Base Rate</a:t>
            </a:r>
            <a:r>
              <a:rPr lang="en-US" sz="2800" dirty="0">
                <a:solidFill>
                  <a:srgbClr val="002060"/>
                </a:solidFill>
              </a:rPr>
              <a:t>: $26/month</a:t>
            </a:r>
          </a:p>
          <a:p>
            <a:r>
              <a:rPr lang="en-US" sz="2800" b="1" dirty="0">
                <a:solidFill>
                  <a:srgbClr val="002060"/>
                </a:solidFill>
              </a:rPr>
              <a:t>FY23 Variable Rate</a:t>
            </a:r>
            <a:r>
              <a:rPr lang="en-US" sz="2800" dirty="0">
                <a:solidFill>
                  <a:srgbClr val="002060"/>
                </a:solidFill>
              </a:rPr>
              <a:t>: $4.72 per HCF/month </a:t>
            </a:r>
          </a:p>
        </p:txBody>
      </p:sp>
      <p:cxnSp>
        <p:nvCxnSpPr>
          <p:cNvPr id="6" name="Straight Connector 5">
            <a:extLst>
              <a:ext uri="{FF2B5EF4-FFF2-40B4-BE49-F238E27FC236}">
                <a16:creationId xmlns:a16="http://schemas.microsoft.com/office/drawing/2014/main" id="{2F45D865-6B5E-7F02-3809-14C78487D617}"/>
              </a:ext>
            </a:extLst>
          </p:cNvPr>
          <p:cNvCxnSpPr>
            <a:cxnSpLocks/>
          </p:cNvCxnSpPr>
          <p:nvPr/>
        </p:nvCxnSpPr>
        <p:spPr>
          <a:xfrm>
            <a:off x="-147782" y="5073175"/>
            <a:ext cx="1117359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657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4">
            <a:extLst>
              <a:ext uri="{FF2B5EF4-FFF2-40B4-BE49-F238E27FC236}">
                <a16:creationId xmlns:a16="http://schemas.microsoft.com/office/drawing/2014/main" id="{B43125FE-4923-4B38-ADD6-3F547696AB11}"/>
              </a:ext>
            </a:extLst>
          </p:cNvPr>
          <p:cNvPicPr>
            <a:picLocks noGrp="1" noChangeAspect="1"/>
          </p:cNvPicPr>
          <p:nvPr>
            <p:ph type="pic" sz="quarter" idx="17"/>
          </p:nvPr>
        </p:nvPicPr>
        <p:blipFill>
          <a:blip r:embed="rId2"/>
          <a:srcRect l="37486" r="37486"/>
          <a:stretch/>
        </p:blipFill>
        <p:spPr>
          <a:xfrm>
            <a:off x="8988269" y="11644"/>
            <a:ext cx="3203732" cy="1705996"/>
          </a:xfrm>
        </p:spPr>
      </p:pic>
      <p:pic>
        <p:nvPicPr>
          <p:cNvPr id="18" name="Picture 17" descr="A picture containing text, clipart&#10;&#10;Description automatically generated">
            <a:extLst>
              <a:ext uri="{FF2B5EF4-FFF2-40B4-BE49-F238E27FC236}">
                <a16:creationId xmlns:a16="http://schemas.microsoft.com/office/drawing/2014/main" id="{557DD55D-63D4-C220-3DB1-5BD8E57B425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089027" y="2653145"/>
            <a:ext cx="8013946" cy="1705995"/>
          </a:xfrm>
          <a:prstGeom prst="rect">
            <a:avLst/>
          </a:prstGeom>
        </p:spPr>
      </p:pic>
    </p:spTree>
    <p:extLst>
      <p:ext uri="{BB962C8B-B14F-4D97-AF65-F5344CB8AC3E}">
        <p14:creationId xmlns:p14="http://schemas.microsoft.com/office/powerpoint/2010/main" val="3007378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Online Media 4" title="SD1 - Clean H2O40">
            <a:hlinkClick r:id="" action="ppaction://media"/>
            <a:extLst>
              <a:ext uri="{FF2B5EF4-FFF2-40B4-BE49-F238E27FC236}">
                <a16:creationId xmlns:a16="http://schemas.microsoft.com/office/drawing/2014/main" id="{82C157EA-63ED-ECF4-1A39-4DD6C7E63234}"/>
              </a:ext>
            </a:extLst>
          </p:cNvPr>
          <p:cNvPicPr>
            <a:picLocks noRot="1" noChangeAspect="1"/>
          </p:cNvPicPr>
          <p:nvPr>
            <a:videoFile r:link="rId1"/>
          </p:nvPr>
        </p:nvPicPr>
        <p:blipFill>
          <a:blip r:embed="rId4"/>
          <a:stretch>
            <a:fillRect/>
          </a:stretch>
        </p:blipFill>
        <p:spPr>
          <a:xfrm>
            <a:off x="0" y="-15240"/>
            <a:ext cx="12192000" cy="6888480"/>
          </a:xfrm>
          <a:prstGeom prst="rect">
            <a:avLst/>
          </a:prstGeom>
        </p:spPr>
      </p:pic>
    </p:spTree>
    <p:extLst>
      <p:ext uri="{BB962C8B-B14F-4D97-AF65-F5344CB8AC3E}">
        <p14:creationId xmlns:p14="http://schemas.microsoft.com/office/powerpoint/2010/main" val="412067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21C28F5-3CA3-4B78-B5C9-550C00BB3174}"/>
              </a:ext>
            </a:extLst>
          </p:cNvPr>
          <p:cNvSpPr>
            <a:spLocks noGrp="1"/>
          </p:cNvSpPr>
          <p:nvPr>
            <p:ph type="body" sz="quarter" idx="12"/>
          </p:nvPr>
        </p:nvSpPr>
        <p:spPr>
          <a:xfrm>
            <a:off x="273376" y="1708728"/>
            <a:ext cx="4898987" cy="2113732"/>
          </a:xfrm>
        </p:spPr>
        <p:txBody>
          <a:bodyPr vert="horz" lIns="91440" tIns="45720" rIns="91440" bIns="45720" rtlCol="0">
            <a:normAutofit/>
          </a:bodyPr>
          <a:lstStyle/>
          <a:p>
            <a:pPr marL="38100" indent="0">
              <a:lnSpc>
                <a:spcPct val="90000"/>
              </a:lnSpc>
              <a:buClr>
                <a:srgbClr val="002060"/>
              </a:buClr>
              <a:buNone/>
            </a:pPr>
            <a:r>
              <a:rPr lang="en-US" sz="1800" b="1" dirty="0">
                <a:solidFill>
                  <a:srgbClr val="002060"/>
                </a:solidFill>
              </a:rPr>
              <a:t>Typical-Year SSO Elimination Goals</a:t>
            </a:r>
          </a:p>
          <a:p>
            <a:pPr marL="323850" indent="-285750">
              <a:lnSpc>
                <a:spcPct val="90000"/>
              </a:lnSpc>
              <a:buClr>
                <a:srgbClr val="002060"/>
              </a:buClr>
            </a:pPr>
            <a:r>
              <a:rPr lang="en-US" sz="1800" dirty="0">
                <a:solidFill>
                  <a:srgbClr val="002060"/>
                </a:solidFill>
              </a:rPr>
              <a:t>July 2023 – Eliminate 20% of TY SSO</a:t>
            </a:r>
          </a:p>
          <a:p>
            <a:pPr marL="323850" indent="-285750">
              <a:lnSpc>
                <a:spcPct val="90000"/>
              </a:lnSpc>
              <a:buClr>
                <a:srgbClr val="002060"/>
              </a:buClr>
            </a:pPr>
            <a:r>
              <a:rPr lang="en-US" sz="1800" dirty="0">
                <a:solidFill>
                  <a:srgbClr val="002060"/>
                </a:solidFill>
              </a:rPr>
              <a:t>July 2029 – Eliminate 75% of TY SSO</a:t>
            </a:r>
          </a:p>
          <a:p>
            <a:pPr marL="323850" indent="-285750">
              <a:lnSpc>
                <a:spcPct val="90000"/>
              </a:lnSpc>
              <a:buClr>
                <a:srgbClr val="002060"/>
              </a:buClr>
            </a:pPr>
            <a:r>
              <a:rPr lang="en-US" sz="1800" dirty="0">
                <a:solidFill>
                  <a:srgbClr val="002060"/>
                </a:solidFill>
              </a:rPr>
              <a:t>July 2034 – Eliminate 90% of TY SSO</a:t>
            </a:r>
          </a:p>
          <a:p>
            <a:pPr marL="323850" indent="-285750">
              <a:lnSpc>
                <a:spcPct val="90000"/>
              </a:lnSpc>
              <a:buClr>
                <a:srgbClr val="002060"/>
              </a:buClr>
            </a:pPr>
            <a:r>
              <a:rPr lang="en-US" sz="1800" dirty="0">
                <a:solidFill>
                  <a:srgbClr val="002060"/>
                </a:solidFill>
              </a:rPr>
              <a:t>January 2040 – Eliminate 100% of TY SSO</a:t>
            </a:r>
          </a:p>
        </p:txBody>
      </p:sp>
      <p:pic>
        <p:nvPicPr>
          <p:cNvPr id="4" name="Picture 3" descr="A picture containing text, clipart&#10;&#10;Description automatically generated">
            <a:extLst>
              <a:ext uri="{FF2B5EF4-FFF2-40B4-BE49-F238E27FC236}">
                <a16:creationId xmlns:a16="http://schemas.microsoft.com/office/drawing/2014/main" id="{DF312667-66E8-82D5-5E4C-85E3F7C3A93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73376" y="424208"/>
            <a:ext cx="4674969" cy="995199"/>
          </a:xfrm>
          <a:prstGeom prst="rect">
            <a:avLst/>
          </a:prstGeom>
        </p:spPr>
      </p:pic>
      <p:pic>
        <p:nvPicPr>
          <p:cNvPr id="22" name="Picture 21">
            <a:extLst>
              <a:ext uri="{FF2B5EF4-FFF2-40B4-BE49-F238E27FC236}">
                <a16:creationId xmlns:a16="http://schemas.microsoft.com/office/drawing/2014/main" id="{C4905524-E1B7-205C-F173-F299E98B2AD0}"/>
              </a:ext>
            </a:extLst>
          </p:cNvPr>
          <p:cNvPicPr>
            <a:picLocks noChangeAspect="1"/>
          </p:cNvPicPr>
          <p:nvPr/>
        </p:nvPicPr>
        <p:blipFill>
          <a:blip r:embed="rId4"/>
          <a:stretch>
            <a:fillRect/>
          </a:stretch>
        </p:blipFill>
        <p:spPr>
          <a:xfrm>
            <a:off x="5330409" y="295564"/>
            <a:ext cx="6510609" cy="3662217"/>
          </a:xfrm>
          <a:prstGeom prst="rect">
            <a:avLst/>
          </a:prstGeom>
        </p:spPr>
      </p:pic>
      <p:sp>
        <p:nvSpPr>
          <p:cNvPr id="23" name="Text Placeholder 6">
            <a:extLst>
              <a:ext uri="{FF2B5EF4-FFF2-40B4-BE49-F238E27FC236}">
                <a16:creationId xmlns:a16="http://schemas.microsoft.com/office/drawing/2014/main" id="{BA521CB1-4900-C636-065A-B03CBD06A97B}"/>
              </a:ext>
            </a:extLst>
          </p:cNvPr>
          <p:cNvSpPr txBox="1">
            <a:spLocks/>
          </p:cNvSpPr>
          <p:nvPr/>
        </p:nvSpPr>
        <p:spPr>
          <a:xfrm>
            <a:off x="273375" y="3822460"/>
            <a:ext cx="6173607" cy="2113732"/>
          </a:xfrm>
          <a:prstGeom prst="rect">
            <a:avLst/>
          </a:prstGeom>
        </p:spPr>
        <p:txBody>
          <a:bodyPr vert="horz" lIns="91440" tIns="45720" rIns="91440" bIns="45720" rtlCol="0">
            <a:normAutofit/>
          </a:bodyPr>
          <a:lstStyle>
            <a:lvl1pPr marL="266700" indent="-266700" algn="l" defTabSz="914400" rtl="0" eaLnBrk="1" latinLnBrk="0" hangingPunct="1">
              <a:lnSpc>
                <a:spcPct val="150000"/>
              </a:lnSpc>
              <a:spcBef>
                <a:spcPts val="1000"/>
              </a:spcBef>
              <a:buClr>
                <a:schemeClr val="accent4"/>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4"/>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4"/>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4"/>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100" indent="0">
              <a:lnSpc>
                <a:spcPct val="90000"/>
              </a:lnSpc>
              <a:buClr>
                <a:srgbClr val="002060"/>
              </a:buClr>
              <a:buFont typeface="Wingdings" panose="05000000000000000000" pitchFamily="2" charset="2"/>
              <a:buNone/>
            </a:pPr>
            <a:r>
              <a:rPr lang="en-US" sz="1800" b="1" dirty="0">
                <a:solidFill>
                  <a:srgbClr val="002060"/>
                </a:solidFill>
              </a:rPr>
              <a:t>Typical-Year CSO Elimination Goals</a:t>
            </a:r>
          </a:p>
          <a:p>
            <a:pPr marL="323850" indent="-285750">
              <a:lnSpc>
                <a:spcPct val="90000"/>
              </a:lnSpc>
              <a:buClr>
                <a:srgbClr val="002060"/>
              </a:buClr>
            </a:pPr>
            <a:r>
              <a:rPr lang="en-US" sz="1800" dirty="0">
                <a:solidFill>
                  <a:srgbClr val="002060"/>
                </a:solidFill>
              </a:rPr>
              <a:t>July 2023 – Capture 67% of TY Combined System Flow</a:t>
            </a:r>
          </a:p>
          <a:p>
            <a:pPr marL="323850" indent="-285750">
              <a:lnSpc>
                <a:spcPct val="90000"/>
              </a:lnSpc>
              <a:buClr>
                <a:srgbClr val="002060"/>
              </a:buClr>
            </a:pPr>
            <a:r>
              <a:rPr lang="en-US" sz="1800" dirty="0">
                <a:solidFill>
                  <a:srgbClr val="002060"/>
                </a:solidFill>
              </a:rPr>
              <a:t>July 2029 – Capture 75% of TY Combined System Flow</a:t>
            </a:r>
          </a:p>
          <a:p>
            <a:pPr marL="323850" indent="-285750">
              <a:lnSpc>
                <a:spcPct val="90000"/>
              </a:lnSpc>
              <a:buClr>
                <a:srgbClr val="002060"/>
              </a:buClr>
            </a:pPr>
            <a:r>
              <a:rPr lang="en-US" sz="1800" dirty="0">
                <a:solidFill>
                  <a:srgbClr val="002060"/>
                </a:solidFill>
              </a:rPr>
              <a:t>July 2034 – Capture 80% of TY Combined System Flow</a:t>
            </a:r>
          </a:p>
          <a:p>
            <a:pPr marL="323850" indent="-285750">
              <a:lnSpc>
                <a:spcPct val="90000"/>
              </a:lnSpc>
              <a:buClr>
                <a:srgbClr val="002060"/>
              </a:buClr>
            </a:pPr>
            <a:r>
              <a:rPr lang="en-US" sz="1800" dirty="0">
                <a:solidFill>
                  <a:srgbClr val="002060"/>
                </a:solidFill>
              </a:rPr>
              <a:t>January 2040 – Capture 85% of TY Combined System Flow</a:t>
            </a:r>
          </a:p>
        </p:txBody>
      </p:sp>
    </p:spTree>
    <p:extLst>
      <p:ext uri="{BB962C8B-B14F-4D97-AF65-F5344CB8AC3E}">
        <p14:creationId xmlns:p14="http://schemas.microsoft.com/office/powerpoint/2010/main" val="1189305029"/>
      </p:ext>
    </p:extLst>
  </p:cSld>
  <p:clrMapOvr>
    <a:masterClrMapping/>
  </p:clrMapOvr>
</p:sld>
</file>

<file path=ppt/theme/theme1.xml><?xml version="1.0" encoding="utf-8"?>
<a:theme xmlns:a="http://schemas.openxmlformats.org/drawingml/2006/main" name="Office Theme">
  <a:themeElements>
    <a:clrScheme name="Geometric Presentation">
      <a:dk1>
        <a:sysClr val="windowText" lastClr="000000"/>
      </a:dk1>
      <a:lt1>
        <a:sysClr val="window" lastClr="FFFFFF"/>
      </a:lt1>
      <a:dk2>
        <a:srgbClr val="44546A"/>
      </a:dk2>
      <a:lt2>
        <a:srgbClr val="ACCBF9"/>
      </a:lt2>
      <a:accent1>
        <a:srgbClr val="5C83C4"/>
      </a:accent1>
      <a:accent2>
        <a:srgbClr val="2C599D"/>
      </a:accent2>
      <a:accent3>
        <a:srgbClr val="1A3B70"/>
      </a:accent3>
      <a:accent4>
        <a:srgbClr val="FA6F1A"/>
      </a:accent4>
      <a:accent5>
        <a:srgbClr val="11224E"/>
      </a:accent5>
      <a:accent6>
        <a:srgbClr val="9D90A0"/>
      </a:accent6>
      <a:hlink>
        <a:srgbClr val="9454C3"/>
      </a:hlink>
      <a:folHlink>
        <a:srgbClr val="3EBBF0"/>
      </a:folHlink>
    </a:clrScheme>
    <a:fontScheme name="Custom 147">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16411253_LW_v2" id="{C590A786-F65F-42F6-9E48-12C78E3C86B3}" vid="{FEE92C9D-6350-4ECD-87A4-004D12BB2B1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0a12fe6f-d470-425c-a60b-518bc018b8b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F25021E1EFFE540B76EB149C75D0DF9" ma:contentTypeVersion="14" ma:contentTypeDescription="Create a new document." ma:contentTypeScope="" ma:versionID="d9be2a0180e01a9f70fe47d1989f2382">
  <xsd:schema xmlns:xsd="http://www.w3.org/2001/XMLSchema" xmlns:xs="http://www.w3.org/2001/XMLSchema" xmlns:p="http://schemas.microsoft.com/office/2006/metadata/properties" xmlns:ns3="813d5b86-7631-42ee-92ce-13996ba2cee8" xmlns:ns4="0a12fe6f-d470-425c-a60b-518bc018b8b2" targetNamespace="http://schemas.microsoft.com/office/2006/metadata/properties" ma:root="true" ma:fieldsID="d0ae5302584ab1a25e83cfd46cdf6090" ns3:_="" ns4:_="">
    <xsd:import namespace="813d5b86-7631-42ee-92ce-13996ba2cee8"/>
    <xsd:import namespace="0a12fe6f-d470-425c-a60b-518bc018b8b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3d5b86-7631-42ee-92ce-13996ba2cee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12fe6f-d470-425c-a60b-518bc018b8b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EA9014-ED64-4558-B1E1-D03F0EE32BEB}">
  <ds:schemaRefs>
    <ds:schemaRef ds:uri="http://purl.org/dc/dcmitype/"/>
    <ds:schemaRef ds:uri="http://schemas.microsoft.com/office/2006/metadata/properties"/>
    <ds:schemaRef ds:uri="813d5b86-7631-42ee-92ce-13996ba2cee8"/>
    <ds:schemaRef ds:uri="http://purl.org/dc/terms/"/>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http://www.w3.org/XML/1998/namespace"/>
    <ds:schemaRef ds:uri="0a12fe6f-d470-425c-a60b-518bc018b8b2"/>
  </ds:schemaRefs>
</ds:datastoreItem>
</file>

<file path=customXml/itemProps2.xml><?xml version="1.0" encoding="utf-8"?>
<ds:datastoreItem xmlns:ds="http://schemas.openxmlformats.org/officeDocument/2006/customXml" ds:itemID="{05D99ABA-76CE-4A8E-B5F0-C051B96628DE}">
  <ds:schemaRefs>
    <ds:schemaRef ds:uri="http://schemas.microsoft.com/sharepoint/v3/contenttype/forms"/>
  </ds:schemaRefs>
</ds:datastoreItem>
</file>

<file path=customXml/itemProps3.xml><?xml version="1.0" encoding="utf-8"?>
<ds:datastoreItem xmlns:ds="http://schemas.openxmlformats.org/officeDocument/2006/customXml" ds:itemID="{A094F165-F1A2-4A3E-9233-1CC489C49C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3d5b86-7631-42ee-92ce-13996ba2cee8"/>
    <ds:schemaRef ds:uri="0a12fe6f-d470-425c-a60b-518bc018b8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Geometric presentation</Template>
  <TotalTime>0</TotalTime>
  <Words>403</Words>
  <Application>Microsoft Office PowerPoint</Application>
  <PresentationFormat>Widescreen</PresentationFormat>
  <Paragraphs>78</Paragraphs>
  <Slides>20</Slides>
  <Notes>7</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Arial</vt:lpstr>
      <vt:lpstr>Biome Light</vt:lpstr>
      <vt:lpstr>Calibri</vt:lpstr>
      <vt:lpstr>Calibri Light</vt:lpstr>
      <vt:lpstr>Corbel</vt:lpstr>
      <vt:lpstr>inherit</vt:lpstr>
      <vt:lpstr>Segoe UI</vt:lpstr>
      <vt:lpstr>Times New Roman</vt:lpstr>
      <vt:lpstr>Wingdings</vt:lpstr>
      <vt:lpstr>Office Theme</vt:lpstr>
      <vt:lpstr>Serving Northern Kentucky since 1946</vt:lpstr>
      <vt:lpstr>Mission</vt:lpstr>
      <vt:lpstr>Core Values</vt:lpstr>
      <vt:lpstr>PowerPoint Presentation</vt:lpstr>
      <vt:lpstr>PowerPoint Presentation</vt:lpstr>
      <vt:lpstr>PowerPoint Presentation</vt:lpstr>
      <vt:lpstr>PowerPoint Presentation</vt:lpstr>
      <vt:lpstr>PowerPoint Presentation</vt:lpstr>
      <vt:lpstr>PowerPoint Presentation</vt:lpstr>
      <vt:lpstr>Highland Heights &amp; Silver Grove</vt:lpstr>
      <vt:lpstr>PowerPoint Presentation</vt:lpstr>
      <vt:lpstr>Typical Year SSO Elimination:</vt:lpstr>
      <vt:lpstr>Licking River Siphon &amp; Wilder EQ Tank</vt:lpstr>
      <vt:lpstr>Wilder</vt:lpstr>
      <vt:lpstr>Typical Year SSO Elimination:</vt:lpstr>
      <vt:lpstr>PowerPoint Presentation</vt:lpstr>
      <vt:lpstr>PowerPoint Presentation</vt:lpstr>
      <vt:lpstr>Mitigation Bank Program</vt:lpstr>
      <vt:lpstr>Gunpowder Creek Delisting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Serving Northern Kentucky since 1946</dc:title>
  <dc:creator>Chris Cole</dc:creator>
  <cp:lastModifiedBy>Nalley, Mike</cp:lastModifiedBy>
  <cp:revision>20</cp:revision>
  <dcterms:created xsi:type="dcterms:W3CDTF">2022-08-24T14:26:10Z</dcterms:created>
  <dcterms:modified xsi:type="dcterms:W3CDTF">2022-09-26T13:27:23Z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0x010100BF25021E1EFFE540B76EB149C75D0DF9</vt:lpwstr>
  </property>
</Properties>
</file>