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69" r:id="rId4"/>
  </p:sldMasterIdLst>
  <p:notesMasterIdLst>
    <p:notesMasterId r:id="rId29"/>
  </p:notesMasterIdLst>
  <p:handoutMasterIdLst>
    <p:handoutMasterId r:id="rId30"/>
  </p:handoutMasterIdLst>
  <p:sldIdLst>
    <p:sldId id="265" r:id="rId5"/>
    <p:sldId id="283" r:id="rId6"/>
    <p:sldId id="389" r:id="rId7"/>
    <p:sldId id="368" r:id="rId8"/>
    <p:sldId id="336" r:id="rId9"/>
    <p:sldId id="362" r:id="rId10"/>
    <p:sldId id="386" r:id="rId11"/>
    <p:sldId id="387" r:id="rId12"/>
    <p:sldId id="388" r:id="rId13"/>
    <p:sldId id="339" r:id="rId14"/>
    <p:sldId id="364" r:id="rId15"/>
    <p:sldId id="365" r:id="rId16"/>
    <p:sldId id="340" r:id="rId17"/>
    <p:sldId id="383" r:id="rId18"/>
    <p:sldId id="382" r:id="rId19"/>
    <p:sldId id="357" r:id="rId20"/>
    <p:sldId id="363" r:id="rId21"/>
    <p:sldId id="349" r:id="rId22"/>
    <p:sldId id="355" r:id="rId23"/>
    <p:sldId id="385" r:id="rId24"/>
    <p:sldId id="384" r:id="rId25"/>
    <p:sldId id="379" r:id="rId26"/>
    <p:sldId id="390" r:id="rId27"/>
    <p:sldId id="282" r:id="rId2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088" userDrawn="1">
          <p15:clr>
            <a:srgbClr val="A4A3A4"/>
          </p15:clr>
        </p15:guide>
        <p15:guide id="3" orient="horz" pos="216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5CA334-5C9D-29D7-D8E2-9CDBD7BEDC9D}" name="David Plakorus" initials="DP" userId="S::dplakorus@ricondo.com::d2cd08b8-69d2-46e9-8ddb-abae709fadd2" providerId="AD"/>
  <p188:author id="{20AF925A-F7BA-52A2-58CC-F62883363EE9}" name="Marie Keister" initials="MK" userId="S::Marie.Keister@murphyepson.com::78045354-d98e-488f-9595-ef6b8eb5a6d1" providerId="AD"/>
  <p188:author id="{A5AD5896-896E-75AB-BC65-D2AE80420365}" name="Allison Sampson" initials="AS" userId="S::asampson@ricondo.com::ed8203f6-4958-4ad5-a269-1febd65b39ab" providerId="AD"/>
  <p188:author id="{A24D70A9-D490-F48D-8324-7649846C952B}" name="Nick Hoffman" initials="NH" userId="S::nhoffman@murphyepson.com::69514f76-2d06-42da-a6d2-15d370a701b0" providerId="AD"/>
  <p188:author id="{70A67EC1-2DD1-C392-A0F4-6855D659A2E6}" name="Melissa Burris" initials="MB" userId="S::mburris@murphyepson.com::39138840-f6a6-421c-887f-0c3231745611" providerId="AD"/>
  <p188:author id="{8E6712F3-C563-8B8E-A095-394300D00BD5}" name="Stephen Culberson" initials="SC" userId="S::sculberson@ricondo.com::777a382a-0f6a-4f10-9eb9-692817b03ec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Teresa Lanning-Glavaz" initials="TL" lastIdx="20" clrIdx="0"/>
  <p:cmAuthor id="1" name="David Plakorus" initials="DP" lastIdx="7" clrIdx="1">
    <p:extLst>
      <p:ext uri="{19B8F6BF-5375-455C-9EA6-DF929625EA0E}">
        <p15:presenceInfo xmlns:p15="http://schemas.microsoft.com/office/powerpoint/2012/main" userId="S::dplakorus@ricondo.com::d2cd08b8-69d2-46e9-8ddb-abae709fadd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A"/>
    <a:srgbClr val="5FD0DF"/>
    <a:srgbClr val="ECECEC"/>
    <a:srgbClr val="0065A3"/>
    <a:srgbClr val="C2E76B"/>
    <a:srgbClr val="009681"/>
    <a:srgbClr val="77B542"/>
    <a:srgbClr val="144B6A"/>
    <a:srgbClr val="5A5F59"/>
    <a:srgbClr val="270B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35" autoAdjust="0"/>
    <p:restoredTop sz="88178" autoAdjust="0"/>
  </p:normalViewPr>
  <p:slideViewPr>
    <p:cSldViewPr snapToGrid="0">
      <p:cViewPr varScale="1">
        <p:scale>
          <a:sx n="62" d="100"/>
          <a:sy n="62" d="100"/>
        </p:scale>
        <p:origin x="572" y="40"/>
      </p:cViewPr>
      <p:guideLst>
        <p:guide pos="2088"/>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4064"/>
    </p:cViewPr>
  </p:sorterViewPr>
  <p:notesViewPr>
    <p:cSldViewPr snapToGrid="0">
      <p:cViewPr varScale="1">
        <p:scale>
          <a:sx n="52" d="100"/>
          <a:sy n="52" d="100"/>
        </p:scale>
        <p:origin x="2656" y="6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9" tIns="46585" rIns="93169" bIns="46585"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69" tIns="46585" rIns="93169" bIns="46585" rtlCol="0"/>
          <a:lstStyle>
            <a:lvl1pPr algn="r">
              <a:defRPr sz="1200"/>
            </a:lvl1pPr>
          </a:lstStyle>
          <a:p>
            <a:fld id="{8CC4837A-6B9D-4040-822F-27296CC7365C}" type="datetimeFigureOut">
              <a:rPr lang="en-US" smtClean="0"/>
              <a:t>9/26/2022</a:t>
            </a:fld>
            <a:endParaRPr lang="en-US" dirty="0"/>
          </a:p>
        </p:txBody>
      </p:sp>
      <p:sp>
        <p:nvSpPr>
          <p:cNvPr id="4" name="Footer Placeholder 3"/>
          <p:cNvSpPr>
            <a:spLocks noGrp="1"/>
          </p:cNvSpPr>
          <p:nvPr>
            <p:ph type="ftr" sz="quarter" idx="2"/>
          </p:nvPr>
        </p:nvSpPr>
        <p:spPr>
          <a:xfrm>
            <a:off x="0" y="8829966"/>
            <a:ext cx="3037840" cy="464820"/>
          </a:xfrm>
          <a:prstGeom prst="rect">
            <a:avLst/>
          </a:prstGeom>
        </p:spPr>
        <p:txBody>
          <a:bodyPr vert="horz" lIns="93169" tIns="46585" rIns="93169" bIns="4658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6"/>
            <a:ext cx="3037840" cy="464820"/>
          </a:xfrm>
          <a:prstGeom prst="rect">
            <a:avLst/>
          </a:prstGeom>
        </p:spPr>
        <p:txBody>
          <a:bodyPr vert="horz" lIns="93169" tIns="46585" rIns="93169" bIns="46585" rtlCol="0" anchor="b"/>
          <a:lstStyle>
            <a:lvl1pPr algn="r">
              <a:defRPr sz="1200"/>
            </a:lvl1pPr>
          </a:lstStyle>
          <a:p>
            <a:fld id="{6EA8893A-C515-4078-9ED9-69348BA28E92}" type="slidenum">
              <a:rPr lang="en-US" smtClean="0"/>
              <a:t>‹#›</a:t>
            </a:fld>
            <a:endParaRPr lang="en-US" dirty="0"/>
          </a:p>
        </p:txBody>
      </p:sp>
    </p:spTree>
    <p:extLst>
      <p:ext uri="{BB962C8B-B14F-4D97-AF65-F5344CB8AC3E}">
        <p14:creationId xmlns:p14="http://schemas.microsoft.com/office/powerpoint/2010/main" val="871259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9" tIns="46585" rIns="93169" bIns="46585"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69" tIns="46585" rIns="93169" bIns="46585" rtlCol="0"/>
          <a:lstStyle>
            <a:lvl1pPr algn="r">
              <a:defRPr sz="1200"/>
            </a:lvl1pPr>
          </a:lstStyle>
          <a:p>
            <a:fld id="{D7398D26-DE98-4A92-8AE8-C90B60B681A7}" type="datetimeFigureOut">
              <a:rPr lang="en-US" smtClean="0"/>
              <a:t>9/26/2022</a:t>
            </a:fld>
            <a:endParaRPr lang="en-US" dirty="0"/>
          </a:p>
        </p:txBody>
      </p:sp>
      <p:sp>
        <p:nvSpPr>
          <p:cNvPr id="4" name="Slide Image Placeholder 3"/>
          <p:cNvSpPr>
            <a:spLocks noGrp="1" noRot="1" noChangeAspect="1"/>
          </p:cNvSpPr>
          <p:nvPr>
            <p:ph type="sldImg" idx="2"/>
          </p:nvPr>
        </p:nvSpPr>
        <p:spPr>
          <a:xfrm>
            <a:off x="407988" y="698500"/>
            <a:ext cx="6194425" cy="3484563"/>
          </a:xfrm>
          <a:prstGeom prst="rect">
            <a:avLst/>
          </a:prstGeom>
          <a:noFill/>
          <a:ln w="12700">
            <a:solidFill>
              <a:prstClr val="black"/>
            </a:solidFill>
          </a:ln>
        </p:spPr>
        <p:txBody>
          <a:bodyPr vert="horz" lIns="93169" tIns="46585" rIns="93169" bIns="46585" rtlCol="0" anchor="ctr"/>
          <a:lstStyle/>
          <a:p>
            <a:endParaRPr lang="en-US" dirty="0"/>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69" tIns="46585" rIns="93169" bIns="4658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6"/>
            <a:ext cx="3037840" cy="464820"/>
          </a:xfrm>
          <a:prstGeom prst="rect">
            <a:avLst/>
          </a:prstGeom>
        </p:spPr>
        <p:txBody>
          <a:bodyPr vert="horz" lIns="93169" tIns="46585" rIns="93169" bIns="4658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3169" tIns="46585" rIns="93169" bIns="46585" rtlCol="0" anchor="b"/>
          <a:lstStyle>
            <a:lvl1pPr algn="r">
              <a:defRPr sz="1200"/>
            </a:lvl1pPr>
          </a:lstStyle>
          <a:p>
            <a:fld id="{29D97918-6683-402B-91DF-23178F185484}" type="slidenum">
              <a:rPr lang="en-US" smtClean="0"/>
              <a:t>‹#›</a:t>
            </a:fld>
            <a:endParaRPr lang="en-US" dirty="0"/>
          </a:p>
        </p:txBody>
      </p:sp>
    </p:spTree>
    <p:extLst>
      <p:ext uri="{BB962C8B-B14F-4D97-AF65-F5344CB8AC3E}">
        <p14:creationId xmlns:p14="http://schemas.microsoft.com/office/powerpoint/2010/main" val="4223516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opportunitynation.org/"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childtrends.org/" TargetMode="External"/><Relationship Id="rId4" Type="http://schemas.openxmlformats.org/officeDocument/2006/relationships/hyperlink" Target="http://forumfyi.org/"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Tiffany</a:t>
            </a:r>
            <a:endParaRPr lang="en-US" dirty="0"/>
          </a:p>
          <a:p>
            <a:endParaRPr lang="en-US" dirty="0"/>
          </a:p>
        </p:txBody>
      </p:sp>
      <p:sp>
        <p:nvSpPr>
          <p:cNvPr id="4" name="Slide Number Placeholder 3"/>
          <p:cNvSpPr>
            <a:spLocks noGrp="1"/>
          </p:cNvSpPr>
          <p:nvPr>
            <p:ph type="sldNum" sz="quarter" idx="5"/>
          </p:nvPr>
        </p:nvSpPr>
        <p:spPr/>
        <p:txBody>
          <a:bodyPr/>
          <a:lstStyle/>
          <a:p>
            <a:fld id="{29D97918-6683-402B-91DF-23178F185484}" type="slidenum">
              <a:rPr lang="en-US" smtClean="0"/>
              <a:t>1</a:t>
            </a:fld>
            <a:endParaRPr lang="en-US" dirty="0"/>
          </a:p>
        </p:txBody>
      </p:sp>
    </p:spTree>
    <p:extLst>
      <p:ext uri="{BB962C8B-B14F-4D97-AF65-F5344CB8AC3E}">
        <p14:creationId xmlns:p14="http://schemas.microsoft.com/office/powerpoint/2010/main" val="4083137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a:t>
            </a:r>
            <a:endParaRPr lang="en-US" dirty="0"/>
          </a:p>
        </p:txBody>
      </p:sp>
      <p:sp>
        <p:nvSpPr>
          <p:cNvPr id="4" name="Slide Number Placeholder 3"/>
          <p:cNvSpPr>
            <a:spLocks noGrp="1"/>
          </p:cNvSpPr>
          <p:nvPr>
            <p:ph type="sldNum" sz="quarter" idx="5"/>
          </p:nvPr>
        </p:nvSpPr>
        <p:spPr/>
        <p:txBody>
          <a:bodyPr/>
          <a:lstStyle/>
          <a:p>
            <a:fld id="{29D97918-6683-402B-91DF-23178F185484}" type="slidenum">
              <a:rPr lang="en-US" smtClean="0"/>
              <a:t>10</a:t>
            </a:fld>
            <a:endParaRPr lang="en-US" dirty="0"/>
          </a:p>
        </p:txBody>
      </p:sp>
    </p:spTree>
    <p:extLst>
      <p:ext uri="{BB962C8B-B14F-4D97-AF65-F5344CB8AC3E}">
        <p14:creationId xmlns:p14="http://schemas.microsoft.com/office/powerpoint/2010/main" val="1755890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167">
              <a:defRPr/>
            </a:pPr>
            <a:r>
              <a:rPr lang="en-US" dirty="0"/>
              <a:t>Blueprint Columbus is different than any infrastructure project the Columbus Department of Public Utilities has ever done.  Because green infrastructure is such a visible leave behind, using an equitable approach in our community engagement strategy has been critical to long-term community buy-in and effective solution development.   In addition, creating the intention of equity throughout our project has resulted in important design and policy decisions that will help us to implement our program equitably throughout the city.  Private property work….Had to get this right for the project to be successful.</a:t>
            </a:r>
          </a:p>
          <a:p>
            <a:pPr defTabSz="921167">
              <a:defRPr/>
            </a:pPr>
            <a:r>
              <a:rPr lang="en-US" dirty="0"/>
              <a:t>Distributional Equity – </a:t>
            </a:r>
            <a:r>
              <a:rPr lang="en-US" b="1" dirty="0"/>
              <a:t>programs and policies result in fair distribution of benefits and burdens across all</a:t>
            </a:r>
            <a:r>
              <a:rPr lang="en-US" dirty="0"/>
              <a:t>. </a:t>
            </a:r>
            <a:r>
              <a:rPr lang="en-US" b="1" dirty="0"/>
              <a:t>segments of a community, prioritizing those with highest need</a:t>
            </a:r>
            <a:r>
              <a:rPr lang="en-US" dirty="0"/>
              <a:t>.</a:t>
            </a:r>
          </a:p>
          <a:p>
            <a:endParaRPr lang="en-US" dirty="0"/>
          </a:p>
        </p:txBody>
      </p:sp>
      <p:sp>
        <p:nvSpPr>
          <p:cNvPr id="4" name="Slide Number Placeholder 3"/>
          <p:cNvSpPr>
            <a:spLocks noGrp="1"/>
          </p:cNvSpPr>
          <p:nvPr>
            <p:ph type="sldNum" sz="quarter" idx="5"/>
          </p:nvPr>
        </p:nvSpPr>
        <p:spPr/>
        <p:txBody>
          <a:bodyPr/>
          <a:lstStyle/>
          <a:p>
            <a:fld id="{29D97918-6683-402B-91DF-23178F185484}" type="slidenum">
              <a:rPr lang="en-US" smtClean="0"/>
              <a:t>11</a:t>
            </a:fld>
            <a:endParaRPr lang="en-US" dirty="0"/>
          </a:p>
        </p:txBody>
      </p:sp>
    </p:spTree>
    <p:extLst>
      <p:ext uri="{BB962C8B-B14F-4D97-AF65-F5344CB8AC3E}">
        <p14:creationId xmlns:p14="http://schemas.microsoft.com/office/powerpoint/2010/main" val="3949790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a:t>
            </a:r>
          </a:p>
          <a:p>
            <a:endParaRPr lang="en-US" dirty="0"/>
          </a:p>
        </p:txBody>
      </p:sp>
      <p:sp>
        <p:nvSpPr>
          <p:cNvPr id="4" name="Slide Number Placeholder 3"/>
          <p:cNvSpPr>
            <a:spLocks noGrp="1"/>
          </p:cNvSpPr>
          <p:nvPr>
            <p:ph type="sldNum" sz="quarter" idx="5"/>
          </p:nvPr>
        </p:nvSpPr>
        <p:spPr/>
        <p:txBody>
          <a:bodyPr/>
          <a:lstStyle/>
          <a:p>
            <a:fld id="{29D97918-6683-402B-91DF-23178F185484}" type="slidenum">
              <a:rPr lang="en-US" smtClean="0"/>
              <a:t>12</a:t>
            </a:fld>
            <a:endParaRPr lang="en-US" dirty="0"/>
          </a:p>
        </p:txBody>
      </p:sp>
    </p:spTree>
    <p:extLst>
      <p:ext uri="{BB962C8B-B14F-4D97-AF65-F5344CB8AC3E}">
        <p14:creationId xmlns:p14="http://schemas.microsoft.com/office/powerpoint/2010/main" val="4143325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a:t>
            </a:r>
            <a:endParaRPr lang="en-US" dirty="0"/>
          </a:p>
        </p:txBody>
      </p:sp>
      <p:sp>
        <p:nvSpPr>
          <p:cNvPr id="4" name="Slide Number Placeholder 3"/>
          <p:cNvSpPr>
            <a:spLocks noGrp="1"/>
          </p:cNvSpPr>
          <p:nvPr>
            <p:ph type="sldNum" sz="quarter" idx="5"/>
          </p:nvPr>
        </p:nvSpPr>
        <p:spPr/>
        <p:txBody>
          <a:bodyPr/>
          <a:lstStyle/>
          <a:p>
            <a:fld id="{29D97918-6683-402B-91DF-23178F185484}" type="slidenum">
              <a:rPr lang="en-US" smtClean="0"/>
              <a:t>13</a:t>
            </a:fld>
            <a:endParaRPr lang="en-US" dirty="0"/>
          </a:p>
        </p:txBody>
      </p:sp>
    </p:spTree>
    <p:extLst>
      <p:ext uri="{BB962C8B-B14F-4D97-AF65-F5344CB8AC3E}">
        <p14:creationId xmlns:p14="http://schemas.microsoft.com/office/powerpoint/2010/main" val="2497336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a:t>
            </a:r>
            <a:endParaRPr lang="en-US" dirty="0"/>
          </a:p>
        </p:txBody>
      </p:sp>
      <p:sp>
        <p:nvSpPr>
          <p:cNvPr id="4" name="Slide Number Placeholder 3"/>
          <p:cNvSpPr>
            <a:spLocks noGrp="1"/>
          </p:cNvSpPr>
          <p:nvPr>
            <p:ph type="sldNum" sz="quarter" idx="5"/>
          </p:nvPr>
        </p:nvSpPr>
        <p:spPr/>
        <p:txBody>
          <a:bodyPr/>
          <a:lstStyle/>
          <a:p>
            <a:fld id="{29D97918-6683-402B-91DF-23178F185484}" type="slidenum">
              <a:rPr lang="en-US" smtClean="0"/>
              <a:t>14</a:t>
            </a:fld>
            <a:endParaRPr lang="en-US" dirty="0"/>
          </a:p>
        </p:txBody>
      </p:sp>
    </p:spTree>
    <p:extLst>
      <p:ext uri="{BB962C8B-B14F-4D97-AF65-F5344CB8AC3E}">
        <p14:creationId xmlns:p14="http://schemas.microsoft.com/office/powerpoint/2010/main" val="1342384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Setting a</a:t>
            </a:r>
            <a:r>
              <a:rPr lang="en-US" baseline="0" dirty="0" smtClean="0"/>
              <a:t> strong</a:t>
            </a:r>
            <a:r>
              <a:rPr lang="en-US" dirty="0" smtClean="0"/>
              <a:t> foundation early</a:t>
            </a:r>
            <a:r>
              <a:rPr lang="en-US" baseline="0" dirty="0" smtClean="0"/>
              <a:t> with these engagement strategies. </a:t>
            </a:r>
            <a:endParaRPr lang="en-US" dirty="0"/>
          </a:p>
        </p:txBody>
      </p:sp>
      <p:sp>
        <p:nvSpPr>
          <p:cNvPr id="4" name="Slide Number Placeholder 3"/>
          <p:cNvSpPr>
            <a:spLocks noGrp="1"/>
          </p:cNvSpPr>
          <p:nvPr>
            <p:ph type="sldNum" sz="quarter" idx="10"/>
          </p:nvPr>
        </p:nvSpPr>
        <p:spPr/>
        <p:txBody>
          <a:bodyPr/>
          <a:lstStyle/>
          <a:p>
            <a:fld id="{29D97918-6683-402B-91DF-23178F185484}" type="slidenum">
              <a:rPr lang="en-US" smtClean="0"/>
              <a:t>15</a:t>
            </a:fld>
            <a:endParaRPr lang="en-US" dirty="0"/>
          </a:p>
        </p:txBody>
      </p:sp>
    </p:spTree>
    <p:extLst>
      <p:ext uri="{BB962C8B-B14F-4D97-AF65-F5344CB8AC3E}">
        <p14:creationId xmlns:p14="http://schemas.microsoft.com/office/powerpoint/2010/main" val="3104960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Mo</a:t>
            </a:r>
            <a:endParaRPr lang="en-US" b="0" dirty="0"/>
          </a:p>
        </p:txBody>
      </p:sp>
      <p:sp>
        <p:nvSpPr>
          <p:cNvPr id="4" name="Slide Number Placeholder 3"/>
          <p:cNvSpPr>
            <a:spLocks noGrp="1"/>
          </p:cNvSpPr>
          <p:nvPr>
            <p:ph type="sldNum" sz="quarter" idx="5"/>
          </p:nvPr>
        </p:nvSpPr>
        <p:spPr/>
        <p:txBody>
          <a:bodyPr/>
          <a:lstStyle/>
          <a:p>
            <a:fld id="{29D97918-6683-402B-91DF-23178F185484}" type="slidenum">
              <a:rPr lang="en-US" smtClean="0"/>
              <a:t>16</a:t>
            </a:fld>
            <a:endParaRPr lang="en-US" dirty="0"/>
          </a:p>
        </p:txBody>
      </p:sp>
    </p:spTree>
    <p:extLst>
      <p:ext uri="{BB962C8B-B14F-4D97-AF65-F5344CB8AC3E}">
        <p14:creationId xmlns:p14="http://schemas.microsoft.com/office/powerpoint/2010/main" val="4239488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a:t>
            </a:r>
          </a:p>
          <a:p>
            <a:endParaRPr lang="en-US" dirty="0" smtClean="0"/>
          </a:p>
          <a:p>
            <a:endParaRPr lang="en-US" dirty="0"/>
          </a:p>
        </p:txBody>
      </p:sp>
      <p:sp>
        <p:nvSpPr>
          <p:cNvPr id="4" name="Slide Number Placeholder 3"/>
          <p:cNvSpPr>
            <a:spLocks noGrp="1"/>
          </p:cNvSpPr>
          <p:nvPr>
            <p:ph type="sldNum" sz="quarter" idx="5"/>
          </p:nvPr>
        </p:nvSpPr>
        <p:spPr/>
        <p:txBody>
          <a:bodyPr/>
          <a:lstStyle/>
          <a:p>
            <a:fld id="{29D97918-6683-402B-91DF-23178F185484}" type="slidenum">
              <a:rPr lang="en-US" smtClean="0"/>
              <a:t>17</a:t>
            </a:fld>
            <a:endParaRPr lang="en-US" dirty="0"/>
          </a:p>
        </p:txBody>
      </p:sp>
    </p:spTree>
    <p:extLst>
      <p:ext uri="{BB962C8B-B14F-4D97-AF65-F5344CB8AC3E}">
        <p14:creationId xmlns:p14="http://schemas.microsoft.com/office/powerpoint/2010/main" val="1664906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Where do we go from here</a:t>
            </a:r>
          </a:p>
          <a:p>
            <a:r>
              <a:rPr lang="en-US" sz="1100" dirty="0"/>
              <a:t>Where do we fall short?</a:t>
            </a:r>
            <a:endParaRPr lang="en-US" dirty="0"/>
          </a:p>
        </p:txBody>
      </p:sp>
      <p:sp>
        <p:nvSpPr>
          <p:cNvPr id="4" name="Slide Number Placeholder 3"/>
          <p:cNvSpPr>
            <a:spLocks noGrp="1"/>
          </p:cNvSpPr>
          <p:nvPr>
            <p:ph type="sldNum" sz="quarter" idx="5"/>
          </p:nvPr>
        </p:nvSpPr>
        <p:spPr/>
        <p:txBody>
          <a:bodyPr/>
          <a:lstStyle/>
          <a:p>
            <a:fld id="{29D97918-6683-402B-91DF-23178F185484}" type="slidenum">
              <a:rPr lang="en-US" smtClean="0"/>
              <a:t>18</a:t>
            </a:fld>
            <a:endParaRPr lang="en-US" dirty="0"/>
          </a:p>
        </p:txBody>
      </p:sp>
    </p:spTree>
    <p:extLst>
      <p:ext uri="{BB962C8B-B14F-4D97-AF65-F5344CB8AC3E}">
        <p14:creationId xmlns:p14="http://schemas.microsoft.com/office/powerpoint/2010/main" val="749623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72">
              <a:defRPr/>
            </a:pPr>
            <a:r>
              <a:rPr lang="en-US" sz="1100" dirty="0"/>
              <a:t>Unintended consequences-people will not experience the project the same way, depending on their neighborhood or situation</a:t>
            </a:r>
            <a:endParaRPr lang="en-US" sz="1100" dirty="0"/>
          </a:p>
          <a:p>
            <a:endParaRPr lang="en-US" dirty="0"/>
          </a:p>
        </p:txBody>
      </p:sp>
      <p:sp>
        <p:nvSpPr>
          <p:cNvPr id="4" name="Slide Number Placeholder 3"/>
          <p:cNvSpPr>
            <a:spLocks noGrp="1"/>
          </p:cNvSpPr>
          <p:nvPr>
            <p:ph type="sldNum" sz="quarter" idx="5"/>
          </p:nvPr>
        </p:nvSpPr>
        <p:spPr/>
        <p:txBody>
          <a:bodyPr/>
          <a:lstStyle/>
          <a:p>
            <a:fld id="{29D97918-6683-402B-91DF-23178F185484}" type="slidenum">
              <a:rPr lang="en-US" smtClean="0"/>
              <a:t>19</a:t>
            </a:fld>
            <a:endParaRPr lang="en-US" dirty="0"/>
          </a:p>
        </p:txBody>
      </p:sp>
    </p:spTree>
    <p:extLst>
      <p:ext uri="{BB962C8B-B14F-4D97-AF65-F5344CB8AC3E}">
        <p14:creationId xmlns:p14="http://schemas.microsoft.com/office/powerpoint/2010/main" val="2408657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Tiffany introduces</a:t>
            </a:r>
            <a:r>
              <a:rPr lang="en-US" baseline="0" dirty="0" smtClean="0"/>
              <a:t> herself and Mo.  Explains the relationship of RAMA Consulting with the City.  Time working together—going on 10 years</a:t>
            </a:r>
          </a:p>
          <a:p>
            <a:r>
              <a:rPr lang="en-US" baseline="0" dirty="0" smtClean="0"/>
              <a:t>RAMA has been leading the equitable engagement strategy for this project since it’s conception.  Today we would like to present on how that strategy has developed over time.  </a:t>
            </a:r>
            <a:endParaRPr lang="en-US" dirty="0"/>
          </a:p>
          <a:p>
            <a:endParaRPr lang="en-US" dirty="0"/>
          </a:p>
        </p:txBody>
      </p:sp>
      <p:sp>
        <p:nvSpPr>
          <p:cNvPr id="4" name="Slide Number Placeholder 3"/>
          <p:cNvSpPr>
            <a:spLocks noGrp="1"/>
          </p:cNvSpPr>
          <p:nvPr>
            <p:ph type="sldNum" sz="quarter" idx="5"/>
          </p:nvPr>
        </p:nvSpPr>
        <p:spPr/>
        <p:txBody>
          <a:bodyPr/>
          <a:lstStyle/>
          <a:p>
            <a:fld id="{29D97918-6683-402B-91DF-23178F185484}" type="slidenum">
              <a:rPr lang="en-US" smtClean="0"/>
              <a:t>2</a:t>
            </a:fld>
            <a:endParaRPr lang="en-US" dirty="0"/>
          </a:p>
        </p:txBody>
      </p:sp>
    </p:spTree>
    <p:extLst>
      <p:ext uri="{BB962C8B-B14F-4D97-AF65-F5344CB8AC3E}">
        <p14:creationId xmlns:p14="http://schemas.microsoft.com/office/powerpoint/2010/main" val="2930775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dirty="0"/>
              <a:t>for those with disabilities, elderly, the non-tech savvy, feed people</a:t>
            </a:r>
            <a:endParaRPr lang="en-US" sz="1100" dirty="0"/>
          </a:p>
        </p:txBody>
      </p:sp>
      <p:sp>
        <p:nvSpPr>
          <p:cNvPr id="4" name="Slide Number Placeholder 3"/>
          <p:cNvSpPr>
            <a:spLocks noGrp="1"/>
          </p:cNvSpPr>
          <p:nvPr>
            <p:ph type="sldNum" sz="quarter" idx="5"/>
          </p:nvPr>
        </p:nvSpPr>
        <p:spPr/>
        <p:txBody>
          <a:bodyPr/>
          <a:lstStyle/>
          <a:p>
            <a:fld id="{29D97918-6683-402B-91DF-23178F185484}" type="slidenum">
              <a:rPr lang="en-US" smtClean="0"/>
              <a:t>20</a:t>
            </a:fld>
            <a:endParaRPr lang="en-US" dirty="0"/>
          </a:p>
        </p:txBody>
      </p:sp>
    </p:spTree>
    <p:extLst>
      <p:ext uri="{BB962C8B-B14F-4D97-AF65-F5344CB8AC3E}">
        <p14:creationId xmlns:p14="http://schemas.microsoft.com/office/powerpoint/2010/main" val="1893794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72">
              <a:defRPr/>
            </a:pPr>
            <a:r>
              <a:rPr lang="en-US" sz="1100" dirty="0" smtClean="0"/>
              <a:t>What can we do to further our equitable approach to outreach?  How can we do better and keep growing?  </a:t>
            </a:r>
            <a:endParaRPr lang="en-US" sz="1100" dirty="0"/>
          </a:p>
          <a:p>
            <a:endParaRPr lang="en-US" dirty="0"/>
          </a:p>
        </p:txBody>
      </p:sp>
      <p:sp>
        <p:nvSpPr>
          <p:cNvPr id="4" name="Slide Number Placeholder 3"/>
          <p:cNvSpPr>
            <a:spLocks noGrp="1"/>
          </p:cNvSpPr>
          <p:nvPr>
            <p:ph type="sldNum" sz="quarter" idx="5"/>
          </p:nvPr>
        </p:nvSpPr>
        <p:spPr/>
        <p:txBody>
          <a:bodyPr/>
          <a:lstStyle/>
          <a:p>
            <a:fld id="{29D97918-6683-402B-91DF-23178F185484}" type="slidenum">
              <a:rPr lang="en-US" smtClean="0"/>
              <a:t>21</a:t>
            </a:fld>
            <a:endParaRPr lang="en-US" dirty="0"/>
          </a:p>
        </p:txBody>
      </p:sp>
    </p:spTree>
    <p:extLst>
      <p:ext uri="{BB962C8B-B14F-4D97-AF65-F5344CB8AC3E}">
        <p14:creationId xmlns:p14="http://schemas.microsoft.com/office/powerpoint/2010/main" val="7203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Tiffany—things we did to get started…</a:t>
            </a:r>
          </a:p>
          <a:p>
            <a:r>
              <a:rPr lang="en-US" dirty="0" smtClean="0"/>
              <a:t>We</a:t>
            </a:r>
            <a:r>
              <a:rPr lang="en-US" baseline="0" dirty="0" smtClean="0"/>
              <a:t> have taken some steps to build up our knowledge and fluency around equity and equitable engagement.  We began by taking a look at our own personal and programmatic “level” of equity understanding by taking a self-assessment.  We then were invited to be a part of the Green Infrastructure Leadership Exchange to have regular conversation with others nationally and internationally.  This group has been an incredible source of information, tools, ideas, and guidance.  </a:t>
            </a:r>
          </a:p>
          <a:p>
            <a:r>
              <a:rPr lang="en-US" baseline="0" dirty="0" smtClean="0"/>
              <a:t>We asked the students at the Ohio State University’s School of Environmental and Natural Resources to assess our current equitable lens and suggest improvements.  We were given an environmental justice and equity framework which was created using the Opportunity Index:</a:t>
            </a:r>
          </a:p>
          <a:p>
            <a:pPr fontAlgn="base"/>
            <a:r>
              <a:rPr lang="en-US" dirty="0"/>
              <a:t>The Opportunity Index is an annual report developed by </a:t>
            </a:r>
            <a:r>
              <a:rPr lang="en-US" dirty="0">
                <a:hlinkClick r:id="rId3"/>
              </a:rPr>
              <a:t>Opportunity Nation</a:t>
            </a:r>
            <a:r>
              <a:rPr lang="en-US" dirty="0"/>
              <a:t>, a campaign of the </a:t>
            </a:r>
            <a:r>
              <a:rPr lang="en-US" dirty="0">
                <a:hlinkClick r:id="rId4"/>
              </a:rPr>
              <a:t>Forum for Youth Investment,</a:t>
            </a:r>
            <a:r>
              <a:rPr lang="en-US" dirty="0"/>
              <a:t> and </a:t>
            </a:r>
            <a:r>
              <a:rPr lang="en-US" dirty="0">
                <a:hlinkClick r:id="rId5"/>
              </a:rPr>
              <a:t>Child Trends.</a:t>
            </a:r>
            <a:r>
              <a:rPr lang="en-US" dirty="0"/>
              <a:t> The Index provides data that show what opportunity looks like in the United States.</a:t>
            </a:r>
          </a:p>
          <a:p>
            <a:pPr fontAlgn="base"/>
            <a:r>
              <a:rPr lang="en-US" dirty="0"/>
              <a:t>Since 2011, the Index has provided a snapshot of conditions that can be used to identify and improve access to opportunity—in comprehensive terms—for residents and their communities. The data and full analysis online show how Opportunity Index scores have changed over time and what access to opportunity looks like today. The Index provides Opportunity Scores for all 50 states plus the District of Columbia and 2,065 counties, which together represent 97 percent of the US population.</a:t>
            </a:r>
          </a:p>
          <a:p>
            <a:pPr fontAlgn="base"/>
            <a:r>
              <a:rPr lang="en-US" dirty="0"/>
              <a:t>Many factors influence the kinds of opportunity people have, starting with unchangeable characteristics such as gender, race and ethnicity, genetic factors and family background. The quality of parenting, a family’s income and individual health as well as the health and safety of neighborhoods, the quality of schools and the inclusiveness of one’s community—all of these can respond to improvement efforts at personal, institutional and societal levels. These conditions vary from place to place, as well as over time, and that is why these conditions are the focus of the Opportunity Index.</a:t>
            </a:r>
          </a:p>
          <a:p>
            <a:pPr fontAlgn="base"/>
            <a:r>
              <a:rPr lang="en-US" dirty="0"/>
              <a:t>The multidimensional nature of the Opportunity Index provides a broad picture of opportunity that goes beyond economics alone. The 2019 Index includes indicators within four dimensions of community well-being:</a:t>
            </a:r>
          </a:p>
          <a:p>
            <a:pPr fontAlgn="base"/>
            <a:r>
              <a:rPr lang="en-US" b="1" dirty="0"/>
              <a:t>Economy</a:t>
            </a:r>
            <a:endParaRPr lang="en-US" dirty="0"/>
          </a:p>
          <a:p>
            <a:pPr fontAlgn="base"/>
            <a:r>
              <a:rPr lang="en-US" b="1" dirty="0"/>
              <a:t>Education</a:t>
            </a:r>
            <a:endParaRPr lang="en-US" dirty="0"/>
          </a:p>
          <a:p>
            <a:pPr fontAlgn="base"/>
            <a:r>
              <a:rPr lang="en-US" b="1" dirty="0"/>
              <a:t>Health</a:t>
            </a:r>
            <a:endParaRPr lang="en-US" dirty="0"/>
          </a:p>
          <a:p>
            <a:pPr fontAlgn="base"/>
            <a:r>
              <a:rPr lang="en-US" b="1" dirty="0"/>
              <a:t>Community</a:t>
            </a:r>
            <a:endParaRPr lang="en-US" dirty="0"/>
          </a:p>
          <a:p>
            <a:endParaRPr lang="en-US" dirty="0"/>
          </a:p>
        </p:txBody>
      </p:sp>
      <p:sp>
        <p:nvSpPr>
          <p:cNvPr id="4" name="Slide Number Placeholder 3"/>
          <p:cNvSpPr>
            <a:spLocks noGrp="1"/>
          </p:cNvSpPr>
          <p:nvPr>
            <p:ph type="sldNum" sz="quarter" idx="10"/>
          </p:nvPr>
        </p:nvSpPr>
        <p:spPr/>
        <p:txBody>
          <a:bodyPr/>
          <a:lstStyle/>
          <a:p>
            <a:fld id="{29D97918-6683-402B-91DF-23178F185484}" type="slidenum">
              <a:rPr lang="en-US" smtClean="0"/>
              <a:t>22</a:t>
            </a:fld>
            <a:endParaRPr lang="en-US" dirty="0"/>
          </a:p>
        </p:txBody>
      </p:sp>
    </p:spTree>
    <p:extLst>
      <p:ext uri="{BB962C8B-B14F-4D97-AF65-F5344CB8AC3E}">
        <p14:creationId xmlns:p14="http://schemas.microsoft.com/office/powerpoint/2010/main" val="1919267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are always learning and developing our understanding of what equity means.  </a:t>
            </a:r>
            <a:endParaRPr lang="en-US" dirty="0"/>
          </a:p>
        </p:txBody>
      </p:sp>
      <p:sp>
        <p:nvSpPr>
          <p:cNvPr id="4" name="Slide Number Placeholder 3"/>
          <p:cNvSpPr>
            <a:spLocks noGrp="1"/>
          </p:cNvSpPr>
          <p:nvPr>
            <p:ph type="sldNum" sz="quarter" idx="5"/>
          </p:nvPr>
        </p:nvSpPr>
        <p:spPr/>
        <p:txBody>
          <a:bodyPr/>
          <a:lstStyle/>
          <a:p>
            <a:fld id="{29D97918-6683-402B-91DF-23178F185484}" type="slidenum">
              <a:rPr lang="en-US" smtClean="0"/>
              <a:t>23</a:t>
            </a:fld>
            <a:endParaRPr lang="en-US" dirty="0"/>
          </a:p>
        </p:txBody>
      </p:sp>
    </p:spTree>
    <p:extLst>
      <p:ext uri="{BB962C8B-B14F-4D97-AF65-F5344CB8AC3E}">
        <p14:creationId xmlns:p14="http://schemas.microsoft.com/office/powerpoint/2010/main" val="37840660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Questions</a:t>
            </a:r>
            <a:endParaRPr lang="en-US" dirty="0"/>
          </a:p>
        </p:txBody>
      </p:sp>
      <p:sp>
        <p:nvSpPr>
          <p:cNvPr id="4" name="Slide Number Placeholder 3"/>
          <p:cNvSpPr>
            <a:spLocks noGrp="1"/>
          </p:cNvSpPr>
          <p:nvPr>
            <p:ph type="sldNum" sz="quarter" idx="5"/>
          </p:nvPr>
        </p:nvSpPr>
        <p:spPr/>
        <p:txBody>
          <a:bodyPr/>
          <a:lstStyle/>
          <a:p>
            <a:fld id="{29D97918-6683-402B-91DF-23178F185484}" type="slidenum">
              <a:rPr lang="en-US" smtClean="0"/>
              <a:t>24</a:t>
            </a:fld>
            <a:endParaRPr lang="en-US" dirty="0"/>
          </a:p>
        </p:txBody>
      </p:sp>
    </p:spTree>
    <p:extLst>
      <p:ext uri="{BB962C8B-B14F-4D97-AF65-F5344CB8AC3E}">
        <p14:creationId xmlns:p14="http://schemas.microsoft.com/office/powerpoint/2010/main" val="1391047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97918-6683-402B-91DF-23178F185484}" type="slidenum">
              <a:rPr lang="en-US" smtClean="0"/>
              <a:t>3</a:t>
            </a:fld>
            <a:endParaRPr lang="en-US" dirty="0"/>
          </a:p>
        </p:txBody>
      </p:sp>
    </p:spTree>
    <p:extLst>
      <p:ext uri="{BB962C8B-B14F-4D97-AF65-F5344CB8AC3E}">
        <p14:creationId xmlns:p14="http://schemas.microsoft.com/office/powerpoint/2010/main" val="2521192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TIFFANY</a:t>
            </a:r>
          </a:p>
        </p:txBody>
      </p:sp>
      <p:sp>
        <p:nvSpPr>
          <p:cNvPr id="4" name="Slide Number Placeholder 3"/>
          <p:cNvSpPr>
            <a:spLocks noGrp="1"/>
          </p:cNvSpPr>
          <p:nvPr>
            <p:ph type="sldNum" sz="quarter" idx="5"/>
          </p:nvPr>
        </p:nvSpPr>
        <p:spPr/>
        <p:txBody>
          <a:bodyPr/>
          <a:lstStyle/>
          <a:p>
            <a:fld id="{29D97918-6683-402B-91DF-23178F185484}" type="slidenum">
              <a:rPr lang="en-US" smtClean="0"/>
              <a:t>4</a:t>
            </a:fld>
            <a:endParaRPr lang="en-US" dirty="0"/>
          </a:p>
        </p:txBody>
      </p:sp>
    </p:spTree>
    <p:extLst>
      <p:ext uri="{BB962C8B-B14F-4D97-AF65-F5344CB8AC3E}">
        <p14:creationId xmlns:p14="http://schemas.microsoft.com/office/powerpoint/2010/main" val="3595126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72">
              <a:defRPr/>
            </a:pPr>
            <a:r>
              <a:rPr lang="en-US" dirty="0"/>
              <a:t>TIFFANY</a:t>
            </a:r>
          </a:p>
          <a:p>
            <a:endParaRPr lang="en-US" dirty="0"/>
          </a:p>
        </p:txBody>
      </p:sp>
      <p:sp>
        <p:nvSpPr>
          <p:cNvPr id="4" name="Slide Number Placeholder 3"/>
          <p:cNvSpPr>
            <a:spLocks noGrp="1"/>
          </p:cNvSpPr>
          <p:nvPr>
            <p:ph type="sldNum" sz="quarter" idx="5"/>
          </p:nvPr>
        </p:nvSpPr>
        <p:spPr/>
        <p:txBody>
          <a:bodyPr/>
          <a:lstStyle/>
          <a:p>
            <a:fld id="{29D97918-6683-402B-91DF-23178F185484}" type="slidenum">
              <a:rPr lang="en-US" smtClean="0"/>
              <a:t>5</a:t>
            </a:fld>
            <a:endParaRPr lang="en-US" dirty="0"/>
          </a:p>
        </p:txBody>
      </p:sp>
    </p:spTree>
    <p:extLst>
      <p:ext uri="{BB962C8B-B14F-4D97-AF65-F5344CB8AC3E}">
        <p14:creationId xmlns:p14="http://schemas.microsoft.com/office/powerpoint/2010/main" val="2764092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72">
              <a:defRPr/>
            </a:pPr>
            <a:r>
              <a:rPr lang="en-US" dirty="0" smtClean="0"/>
              <a:t>TIFFANY</a:t>
            </a:r>
          </a:p>
          <a:p>
            <a:pPr defTabSz="881372">
              <a:defRPr/>
            </a:pPr>
            <a:r>
              <a:rPr lang="en-US" dirty="0" smtClean="0"/>
              <a:t>With a</a:t>
            </a:r>
            <a:r>
              <a:rPr lang="en-US" baseline="0" dirty="0" smtClean="0"/>
              <a:t> project that spans this must of the City and lasts for over 30 years, we must realize the importance of being nimble when it comes to our approach to outreach.  The boundaries drawn on this map—to a resident—seem very arbitrary.  They do not follow the way the community itself defines each neighborhood.  In order to successfully execute our project in each of these areas, we must look at them with an equitable lens.  What works for one, may not work for others. </a:t>
            </a:r>
            <a:endParaRPr lang="en-US" dirty="0"/>
          </a:p>
          <a:p>
            <a:pPr defTabSz="881372">
              <a:defRPr/>
            </a:pPr>
            <a:endParaRPr lang="en-US" dirty="0"/>
          </a:p>
          <a:p>
            <a:pPr defTabSz="881372">
              <a:defRPr/>
            </a:pPr>
            <a:endParaRPr lang="en-US" dirty="0"/>
          </a:p>
          <a:p>
            <a:pPr defTabSz="881372">
              <a:defRPr/>
            </a:pPr>
            <a:r>
              <a:rPr lang="en-US" dirty="0"/>
              <a:t>21</a:t>
            </a:r>
            <a:r>
              <a:rPr lang="en-US" baseline="0" dirty="0"/>
              <a:t> neighborhoods, 30-year project, determined by separate sanitary and storm sewers, locations of SSOs, frequency of SSOs and basement backups, as well as proximity of SSOs to schools, water sources, etc.</a:t>
            </a:r>
            <a:endParaRPr lang="en-US" dirty="0"/>
          </a:p>
          <a:p>
            <a:endParaRPr lang="en-US" dirty="0"/>
          </a:p>
        </p:txBody>
      </p:sp>
      <p:sp>
        <p:nvSpPr>
          <p:cNvPr id="4" name="Slide Number Placeholder 3"/>
          <p:cNvSpPr>
            <a:spLocks noGrp="1"/>
          </p:cNvSpPr>
          <p:nvPr>
            <p:ph type="sldNum" sz="quarter" idx="5"/>
          </p:nvPr>
        </p:nvSpPr>
        <p:spPr/>
        <p:txBody>
          <a:bodyPr/>
          <a:lstStyle/>
          <a:p>
            <a:fld id="{29D97918-6683-402B-91DF-23178F185484}" type="slidenum">
              <a:rPr lang="en-US" smtClean="0"/>
              <a:t>6</a:t>
            </a:fld>
            <a:endParaRPr lang="en-US" dirty="0"/>
          </a:p>
        </p:txBody>
      </p:sp>
    </p:spTree>
    <p:extLst>
      <p:ext uri="{BB962C8B-B14F-4D97-AF65-F5344CB8AC3E}">
        <p14:creationId xmlns:p14="http://schemas.microsoft.com/office/powerpoint/2010/main" val="523431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Tiffany</a:t>
            </a:r>
          </a:p>
          <a:p>
            <a:r>
              <a:rPr lang="en-US" dirty="0"/>
              <a:t>As an outreach team, we can implement an equitable lens to our approach to engagement in many ways.  However, sometimes it is a losing battle when the decision makers aren’t on the same page or policies do not support our intentions.  • Structural Equity where </a:t>
            </a:r>
            <a:r>
              <a:rPr lang="en-US" b="1" dirty="0"/>
              <a:t>decision-makers institutionalize accountability is therefore, extremely important. Structural equity means that d</a:t>
            </a:r>
            <a:r>
              <a:rPr lang="en-US" dirty="0"/>
              <a:t>ecisions are made with recognition of historical, cultural and institutional dynamics and structures that have routinely advantaged privileged groups in society and resulted in chronic, cumulative disadvantage for subordinated groups.  </a:t>
            </a:r>
            <a:endParaRPr lang="en-US" dirty="0"/>
          </a:p>
        </p:txBody>
      </p:sp>
      <p:sp>
        <p:nvSpPr>
          <p:cNvPr id="4" name="Slide Number Placeholder 3"/>
          <p:cNvSpPr>
            <a:spLocks noGrp="1"/>
          </p:cNvSpPr>
          <p:nvPr>
            <p:ph type="sldNum" sz="quarter" idx="10"/>
          </p:nvPr>
        </p:nvSpPr>
        <p:spPr/>
        <p:txBody>
          <a:bodyPr/>
          <a:lstStyle/>
          <a:p>
            <a:fld id="{29D97918-6683-402B-91DF-23178F185484}" type="slidenum">
              <a:rPr lang="en-US" smtClean="0"/>
              <a:t>7</a:t>
            </a:fld>
            <a:endParaRPr lang="en-US" dirty="0"/>
          </a:p>
        </p:txBody>
      </p:sp>
    </p:spTree>
    <p:extLst>
      <p:ext uri="{BB962C8B-B14F-4D97-AF65-F5344CB8AC3E}">
        <p14:creationId xmlns:p14="http://schemas.microsoft.com/office/powerpoint/2010/main" val="2566520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Tiffany </a:t>
            </a:r>
          </a:p>
          <a:p>
            <a:r>
              <a:rPr lang="en-US" dirty="0" smtClean="0"/>
              <a:t>While we</a:t>
            </a:r>
            <a:r>
              <a:rPr lang="en-US" baseline="0" dirty="0" smtClean="0"/>
              <a:t> have already addressed the fact that equitable engagement isn’t a new concept,  the equity priority from our government is fairly new.  In 2020 Mayor </a:t>
            </a:r>
            <a:r>
              <a:rPr lang="en-US" baseline="0" dirty="0" err="1" smtClean="0"/>
              <a:t>Ginther</a:t>
            </a:r>
            <a:r>
              <a:rPr lang="en-US" baseline="0" dirty="0" smtClean="0"/>
              <a:t> announced the City of Columbus Equity Agenda </a:t>
            </a:r>
            <a:r>
              <a:rPr lang="en-US" dirty="0"/>
              <a:t> that calls out racism and discrimination where it exists and his plans to address it.</a:t>
            </a:r>
            <a:r>
              <a:rPr lang="en-US" baseline="0" dirty="0" smtClean="0"/>
              <a:t> Calling it “equity” and institutionalizing this in policy is the “new” part…Here is what the City of Columbus defines equity as…</a:t>
            </a:r>
            <a:endParaRPr lang="en-US" dirty="0"/>
          </a:p>
        </p:txBody>
      </p:sp>
      <p:sp>
        <p:nvSpPr>
          <p:cNvPr id="4" name="Slide Number Placeholder 3"/>
          <p:cNvSpPr>
            <a:spLocks noGrp="1"/>
          </p:cNvSpPr>
          <p:nvPr>
            <p:ph type="sldNum" sz="quarter" idx="10"/>
          </p:nvPr>
        </p:nvSpPr>
        <p:spPr/>
        <p:txBody>
          <a:bodyPr/>
          <a:lstStyle/>
          <a:p>
            <a:fld id="{29D97918-6683-402B-91DF-23178F185484}" type="slidenum">
              <a:rPr lang="en-US" smtClean="0"/>
              <a:t>8</a:t>
            </a:fld>
            <a:endParaRPr lang="en-US" dirty="0"/>
          </a:p>
        </p:txBody>
      </p:sp>
    </p:spTree>
    <p:extLst>
      <p:ext uri="{BB962C8B-B14F-4D97-AF65-F5344CB8AC3E}">
        <p14:creationId xmlns:p14="http://schemas.microsoft.com/office/powerpoint/2010/main" val="3901379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Tiffany</a:t>
            </a:r>
          </a:p>
          <a:p>
            <a:r>
              <a:rPr lang="en-US" dirty="0" smtClean="0"/>
              <a:t>These are some of the steps</a:t>
            </a:r>
            <a:r>
              <a:rPr lang="en-US" baseline="0" dirty="0" smtClean="0"/>
              <a:t> forward the City was able to take to further the Mayor’s agenda and begin to fine-tune our equity lens.  With the expectation from the Mayor that equity should be a part of City programs, we were able make a more robust effort to intentionally incorporate these elements into our strategies.</a:t>
            </a:r>
          </a:p>
          <a:p>
            <a:endParaRPr lang="en-US" baseline="0" dirty="0" smtClean="0"/>
          </a:p>
          <a:p>
            <a:r>
              <a:rPr lang="en-US" baseline="0" dirty="0" smtClean="0"/>
              <a:t>Opportunity rising:</a:t>
            </a:r>
          </a:p>
          <a:p>
            <a:r>
              <a:rPr lang="en-US" dirty="0"/>
              <a:t>Opportunity Rising names 21 aspirations that Mayor Andrew J. </a:t>
            </a:r>
            <a:r>
              <a:rPr lang="en-US" dirty="0" err="1"/>
              <a:t>Ginther</a:t>
            </a:r>
            <a:r>
              <a:rPr lang="en-US" dirty="0"/>
              <a:t> has for every Columbus resident. In order to get everyone to a place of opportunity, we’ll need to think, act and invest our resources differently. Equitably.</a:t>
            </a:r>
          </a:p>
          <a:p>
            <a:r>
              <a:rPr lang="en-US" dirty="0"/>
              <a:t>To achieve the aspirations of Opportunity Rising, the City of Columbus will boldly collaborate with partners and residents, growing prosperity by dismantling racism together. This will benefit every Columbus resident through the community’s improved economic stability, stronger health and wellbeing, and safer, more resilient neighborhoods.</a:t>
            </a:r>
          </a:p>
          <a:p>
            <a:endParaRPr lang="en-US" dirty="0"/>
          </a:p>
        </p:txBody>
      </p:sp>
      <p:sp>
        <p:nvSpPr>
          <p:cNvPr id="4" name="Slide Number Placeholder 3"/>
          <p:cNvSpPr>
            <a:spLocks noGrp="1"/>
          </p:cNvSpPr>
          <p:nvPr>
            <p:ph type="sldNum" sz="quarter" idx="10"/>
          </p:nvPr>
        </p:nvSpPr>
        <p:spPr/>
        <p:txBody>
          <a:bodyPr/>
          <a:lstStyle/>
          <a:p>
            <a:fld id="{29D97918-6683-402B-91DF-23178F185484}" type="slidenum">
              <a:rPr lang="en-US" smtClean="0"/>
              <a:t>9</a:t>
            </a:fld>
            <a:endParaRPr lang="en-US" dirty="0"/>
          </a:p>
        </p:txBody>
      </p:sp>
    </p:spTree>
    <p:extLst>
      <p:ext uri="{BB962C8B-B14F-4D97-AF65-F5344CB8AC3E}">
        <p14:creationId xmlns:p14="http://schemas.microsoft.com/office/powerpoint/2010/main" val="12865057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with graphic background">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65613BA4-B692-E249-BFD3-BD43D09858F2}"/>
              </a:ext>
            </a:extLst>
          </p:cNvPr>
          <p:cNvSpPr>
            <a:spLocks noGrp="1"/>
          </p:cNvSpPr>
          <p:nvPr>
            <p:ph type="ctrTitle"/>
          </p:nvPr>
        </p:nvSpPr>
        <p:spPr>
          <a:xfrm>
            <a:off x="348996" y="3247251"/>
            <a:ext cx="11494008" cy="1185644"/>
          </a:xfrm>
          <a:prstGeom prst="rect">
            <a:avLst/>
          </a:prstGeom>
        </p:spPr>
        <p:txBody>
          <a:bodyPr anchor="b"/>
          <a:lstStyle>
            <a:lvl1pPr algn="ctr">
              <a:defRPr>
                <a:solidFill>
                  <a:schemeClr val="accent2"/>
                </a:solidFill>
              </a:defRPr>
            </a:lvl1pPr>
          </a:lstStyle>
          <a:p>
            <a:r>
              <a:rPr lang="en-US" dirty="0"/>
              <a:t>Click to edit Master title style</a:t>
            </a:r>
          </a:p>
        </p:txBody>
      </p:sp>
      <p:sp>
        <p:nvSpPr>
          <p:cNvPr id="4" name="Subtitle 2">
            <a:extLst>
              <a:ext uri="{FF2B5EF4-FFF2-40B4-BE49-F238E27FC236}">
                <a16:creationId xmlns:a16="http://schemas.microsoft.com/office/drawing/2014/main" xmlns="" id="{4AF5BFEB-8EB4-E149-8A56-FC241D9B7146}"/>
              </a:ext>
            </a:extLst>
          </p:cNvPr>
          <p:cNvSpPr>
            <a:spLocks noGrp="1"/>
          </p:cNvSpPr>
          <p:nvPr>
            <p:ph type="subTitle" idx="1"/>
          </p:nvPr>
        </p:nvSpPr>
        <p:spPr>
          <a:xfrm>
            <a:off x="348996" y="4525522"/>
            <a:ext cx="11494008" cy="669372"/>
          </a:xfrm>
          <a:prstGeom prst="rect">
            <a:avLst/>
          </a:prstGeom>
        </p:spPr>
        <p:txBody>
          <a:bodyPr/>
          <a:lstStyle>
            <a:lvl1pPr marL="0" indent="0" algn="ctr">
              <a:buNone/>
              <a:defRPr>
                <a:solidFill>
                  <a:srgbClr val="C2E76B"/>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5" name="Picture 4" descr="Text&#10;&#10;Description automatically generated with medium confidence">
            <a:extLst>
              <a:ext uri="{FF2B5EF4-FFF2-40B4-BE49-F238E27FC236}">
                <a16:creationId xmlns:a16="http://schemas.microsoft.com/office/drawing/2014/main" xmlns="" id="{397393E0-65B0-2C47-A8C8-B0299B2657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67039" y="844826"/>
            <a:ext cx="2857922" cy="2584174"/>
          </a:xfrm>
          <a:prstGeom prst="rect">
            <a:avLst/>
          </a:prstGeom>
        </p:spPr>
      </p:pic>
      <p:pic>
        <p:nvPicPr>
          <p:cNvPr id="7" name="Picture 6">
            <a:extLst>
              <a:ext uri="{FF2B5EF4-FFF2-40B4-BE49-F238E27FC236}">
                <a16:creationId xmlns:a16="http://schemas.microsoft.com/office/drawing/2014/main" xmlns="" id="{9410F21E-5E3F-F15D-B1B4-BB174D58088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489150"/>
            <a:ext cx="12192000" cy="368850"/>
          </a:xfrm>
          <a:prstGeom prst="rect">
            <a:avLst/>
          </a:prstGeom>
        </p:spPr>
      </p:pic>
      <p:pic>
        <p:nvPicPr>
          <p:cNvPr id="8" name="Picture 7">
            <a:extLst>
              <a:ext uri="{FF2B5EF4-FFF2-40B4-BE49-F238E27FC236}">
                <a16:creationId xmlns:a16="http://schemas.microsoft.com/office/drawing/2014/main" xmlns="" id="{33772876-825C-F2A7-E7C1-B7E43414AB9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68850"/>
          </a:xfrm>
          <a:prstGeom prst="rect">
            <a:avLst/>
          </a:prstGeom>
        </p:spPr>
      </p:pic>
    </p:spTree>
    <p:extLst>
      <p:ext uri="{BB962C8B-B14F-4D97-AF65-F5344CB8AC3E}">
        <p14:creationId xmlns:p14="http://schemas.microsoft.com/office/powerpoint/2010/main" val="1142883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5_Title with graphic background drk gree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40C6BBBD-8839-4D48-A94D-18999A68337C}"/>
              </a:ext>
            </a:extLst>
          </p:cNvPr>
          <p:cNvSpPr/>
          <p:nvPr userDrawn="1"/>
        </p:nvSpPr>
        <p:spPr>
          <a:xfrm>
            <a:off x="0" y="0"/>
            <a:ext cx="12192000" cy="5486389"/>
          </a:xfrm>
          <a:prstGeom prst="rect">
            <a:avLst/>
          </a:prstGeom>
          <a:solidFill>
            <a:srgbClr val="C2E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xmlns="" id="{18C68820-0F74-4000-AE07-14B0D84A68E6}"/>
              </a:ext>
            </a:extLst>
          </p:cNvPr>
          <p:cNvSpPr>
            <a:spLocks noGrp="1"/>
          </p:cNvSpPr>
          <p:nvPr>
            <p:ph type="ctrTitle"/>
          </p:nvPr>
        </p:nvSpPr>
        <p:spPr>
          <a:xfrm>
            <a:off x="348996" y="2398517"/>
            <a:ext cx="11494008" cy="1185644"/>
          </a:xfrm>
          <a:prstGeom prst="rect">
            <a:avLst/>
          </a:prstGeom>
        </p:spPr>
        <p:txBody>
          <a:bodyPr anchor="b"/>
          <a:lstStyle>
            <a:lvl1pPr algn="ctr">
              <a:defRPr>
                <a:solidFill>
                  <a:schemeClr val="accent1"/>
                </a:solidFill>
              </a:defRPr>
            </a:lvl1pPr>
          </a:lstStyle>
          <a:p>
            <a:r>
              <a:rPr lang="en-US" dirty="0"/>
              <a:t>Click to edit Master title style</a:t>
            </a:r>
          </a:p>
        </p:txBody>
      </p:sp>
      <p:sp>
        <p:nvSpPr>
          <p:cNvPr id="26" name="Subtitle 2">
            <a:extLst>
              <a:ext uri="{FF2B5EF4-FFF2-40B4-BE49-F238E27FC236}">
                <a16:creationId xmlns:a16="http://schemas.microsoft.com/office/drawing/2014/main" xmlns="" id="{D448118C-AD44-4B1B-B52E-1AE5DEB859EA}"/>
              </a:ext>
            </a:extLst>
          </p:cNvPr>
          <p:cNvSpPr>
            <a:spLocks noGrp="1"/>
          </p:cNvSpPr>
          <p:nvPr>
            <p:ph type="subTitle" idx="1"/>
          </p:nvPr>
        </p:nvSpPr>
        <p:spPr>
          <a:xfrm>
            <a:off x="348996" y="3676788"/>
            <a:ext cx="11494008" cy="669372"/>
          </a:xfrm>
          <a:prstGeom prst="rect">
            <a:avLst/>
          </a:prstGeom>
        </p:spPr>
        <p:txBody>
          <a:bodyPr/>
          <a:lstStyle>
            <a:lvl1pPr marL="0" indent="0" algn="ctr">
              <a:buNone/>
              <a:defRPr>
                <a:solidFill>
                  <a:schemeClr val="accent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cxnSp>
        <p:nvCxnSpPr>
          <p:cNvPr id="11" name="Straight Connector 10">
            <a:extLst>
              <a:ext uri="{FF2B5EF4-FFF2-40B4-BE49-F238E27FC236}">
                <a16:creationId xmlns:a16="http://schemas.microsoft.com/office/drawing/2014/main" xmlns="" id="{46C86265-2B69-4745-8AB4-0371A89EAF20}"/>
              </a:ext>
            </a:extLst>
          </p:cNvPr>
          <p:cNvCxnSpPr>
            <a:cxnSpLocks/>
          </p:cNvCxnSpPr>
          <p:nvPr userDrawn="1"/>
        </p:nvCxnSpPr>
        <p:spPr>
          <a:xfrm flipH="1">
            <a:off x="0" y="5486399"/>
            <a:ext cx="12192000" cy="0"/>
          </a:xfrm>
          <a:prstGeom prst="line">
            <a:avLst/>
          </a:prstGeom>
          <a:ln w="730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xmlns="" id="{225CDAE9-CF60-0542-B387-1F488A5141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5057" y="5792892"/>
            <a:ext cx="963616" cy="867623"/>
          </a:xfrm>
          <a:prstGeom prst="rect">
            <a:avLst/>
          </a:prstGeom>
        </p:spPr>
      </p:pic>
      <p:sp>
        <p:nvSpPr>
          <p:cNvPr id="13" name="Footer Placeholder 4">
            <a:extLst>
              <a:ext uri="{FF2B5EF4-FFF2-40B4-BE49-F238E27FC236}">
                <a16:creationId xmlns:a16="http://schemas.microsoft.com/office/drawing/2014/main" xmlns="" id="{4145D86A-ACA2-DA4E-BE05-FA03E4A1E95C}"/>
              </a:ext>
            </a:extLst>
          </p:cNvPr>
          <p:cNvSpPr>
            <a:spLocks noGrp="1"/>
          </p:cNvSpPr>
          <p:nvPr>
            <p:ph type="ftr" sz="quarter" idx="3"/>
          </p:nvPr>
        </p:nvSpPr>
        <p:spPr>
          <a:xfrm>
            <a:off x="1828799" y="6492240"/>
            <a:ext cx="9546336" cy="168275"/>
          </a:xfrm>
          <a:prstGeom prst="rect">
            <a:avLst/>
          </a:prstGeom>
        </p:spPr>
        <p:txBody>
          <a:bodyPr vert="horz" lIns="0" tIns="0" rIns="0" bIns="0" rtlCol="0" anchor="ctr"/>
          <a:lstStyle>
            <a:lvl1pPr algn="r">
              <a:defRPr sz="900">
                <a:solidFill>
                  <a:schemeClr val="accent4"/>
                </a:solidFill>
                <a:latin typeface="Arial" panose="020B0604020202020204" pitchFamily="34" charset="0"/>
                <a:cs typeface="Arial" panose="020B0604020202020204" pitchFamily="34" charset="0"/>
              </a:defRPr>
            </a:lvl1pPr>
          </a:lstStyle>
          <a:p>
            <a:r>
              <a:rPr lang="en-US" dirty="0"/>
              <a:t>Presentation Name | Date</a:t>
            </a:r>
          </a:p>
        </p:txBody>
      </p:sp>
      <p:sp>
        <p:nvSpPr>
          <p:cNvPr id="15" name="Slide Number Placeholder 5">
            <a:extLst>
              <a:ext uri="{FF2B5EF4-FFF2-40B4-BE49-F238E27FC236}">
                <a16:creationId xmlns:a16="http://schemas.microsoft.com/office/drawing/2014/main" xmlns="" id="{AB02308E-8247-A048-BD3B-5511BFB5138D}"/>
              </a:ext>
            </a:extLst>
          </p:cNvPr>
          <p:cNvSpPr>
            <a:spLocks noGrp="1"/>
          </p:cNvSpPr>
          <p:nvPr>
            <p:ph type="sldNum" sz="quarter" idx="4"/>
          </p:nvPr>
        </p:nvSpPr>
        <p:spPr>
          <a:xfrm>
            <a:off x="11531309" y="6492240"/>
            <a:ext cx="298741" cy="168275"/>
          </a:xfrm>
          <a:prstGeom prst="rect">
            <a:avLst/>
          </a:prstGeom>
        </p:spPr>
        <p:txBody>
          <a:bodyPr vert="horz" lIns="0" tIns="0" rIns="0" bIns="0" rtlCol="0" anchor="ctr"/>
          <a:lstStyle>
            <a:lvl1pPr algn="r">
              <a:defRPr sz="800">
                <a:solidFill>
                  <a:schemeClr val="accent4"/>
                </a:solidFill>
                <a:latin typeface="Arial" panose="020B0604020202020204" pitchFamily="34" charset="0"/>
                <a:cs typeface="Arial" panose="020B0604020202020204" pitchFamily="34" charset="0"/>
              </a:defRPr>
            </a:lvl1pPr>
          </a:lstStyle>
          <a:p>
            <a:pPr algn="ctr"/>
            <a:r>
              <a:rPr lang="en-US" dirty="0"/>
              <a:t> </a:t>
            </a:r>
            <a:fld id="{9ABFF723-E364-4083-9D42-520350A584C4}" type="slidenum">
              <a:rPr lang="en-US" smtClean="0"/>
              <a:pPr algn="ctr"/>
              <a:t>‹#›</a:t>
            </a:fld>
            <a:endParaRPr lang="en-US" dirty="0"/>
          </a:p>
        </p:txBody>
      </p:sp>
      <p:pic>
        <p:nvPicPr>
          <p:cNvPr id="9" name="Picture 8" descr="A screenshot of a video game&#10;&#10;Description automatically generated with medium confidence">
            <a:extLst>
              <a:ext uri="{FF2B5EF4-FFF2-40B4-BE49-F238E27FC236}">
                <a16:creationId xmlns:a16="http://schemas.microsoft.com/office/drawing/2014/main" xmlns="" id="{6543A3A0-38A9-DD41-967B-2172365AB7B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04548" y="5919335"/>
            <a:ext cx="1334887" cy="741180"/>
          </a:xfrm>
          <a:prstGeom prst="rect">
            <a:avLst/>
          </a:prstGeom>
        </p:spPr>
      </p:pic>
      <p:pic>
        <p:nvPicPr>
          <p:cNvPr id="2" name="Picture 1">
            <a:extLst>
              <a:ext uri="{FF2B5EF4-FFF2-40B4-BE49-F238E27FC236}">
                <a16:creationId xmlns:a16="http://schemas.microsoft.com/office/drawing/2014/main" xmlns="" id="{948EA22A-D830-0F01-A041-65407132F4C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68850"/>
          </a:xfrm>
          <a:prstGeom prst="rect">
            <a:avLst/>
          </a:prstGeom>
        </p:spPr>
      </p:pic>
    </p:spTree>
    <p:extLst>
      <p:ext uri="{BB962C8B-B14F-4D97-AF65-F5344CB8AC3E}">
        <p14:creationId xmlns:p14="http://schemas.microsoft.com/office/powerpoint/2010/main" val="3818271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6_Title with graphic background drk gree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40C6BBBD-8839-4D48-A94D-18999A68337C}"/>
              </a:ext>
            </a:extLst>
          </p:cNvPr>
          <p:cNvSpPr/>
          <p:nvPr userDrawn="1"/>
        </p:nvSpPr>
        <p:spPr>
          <a:xfrm>
            <a:off x="0" y="0"/>
            <a:ext cx="12192000" cy="5486389"/>
          </a:xfrm>
          <a:prstGeom prst="rect">
            <a:avLst/>
          </a:prstGeom>
          <a:solidFill>
            <a:srgbClr val="009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xmlns="" id="{18C68820-0F74-4000-AE07-14B0D84A68E6}"/>
              </a:ext>
            </a:extLst>
          </p:cNvPr>
          <p:cNvSpPr>
            <a:spLocks noGrp="1"/>
          </p:cNvSpPr>
          <p:nvPr>
            <p:ph type="ctrTitle"/>
          </p:nvPr>
        </p:nvSpPr>
        <p:spPr>
          <a:xfrm>
            <a:off x="348996" y="2398517"/>
            <a:ext cx="11494008" cy="1185644"/>
          </a:xfrm>
          <a:prstGeom prst="rect">
            <a:avLst/>
          </a:prstGeom>
        </p:spPr>
        <p:txBody>
          <a:bodyPr anchor="b"/>
          <a:lstStyle>
            <a:lvl1pPr algn="ctr">
              <a:defRPr>
                <a:solidFill>
                  <a:schemeClr val="bg1"/>
                </a:solidFill>
              </a:defRPr>
            </a:lvl1pPr>
          </a:lstStyle>
          <a:p>
            <a:r>
              <a:rPr lang="en-US" dirty="0"/>
              <a:t>Click to edit Master title style</a:t>
            </a:r>
          </a:p>
        </p:txBody>
      </p:sp>
      <p:sp>
        <p:nvSpPr>
          <p:cNvPr id="26" name="Subtitle 2">
            <a:extLst>
              <a:ext uri="{FF2B5EF4-FFF2-40B4-BE49-F238E27FC236}">
                <a16:creationId xmlns:a16="http://schemas.microsoft.com/office/drawing/2014/main" xmlns="" id="{D448118C-AD44-4B1B-B52E-1AE5DEB859EA}"/>
              </a:ext>
            </a:extLst>
          </p:cNvPr>
          <p:cNvSpPr>
            <a:spLocks noGrp="1"/>
          </p:cNvSpPr>
          <p:nvPr>
            <p:ph type="subTitle" idx="1"/>
          </p:nvPr>
        </p:nvSpPr>
        <p:spPr>
          <a:xfrm>
            <a:off x="348996" y="3676788"/>
            <a:ext cx="11494008" cy="669372"/>
          </a:xfrm>
          <a:prstGeom prst="rect">
            <a:avLst/>
          </a:prstGeo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cxnSp>
        <p:nvCxnSpPr>
          <p:cNvPr id="11" name="Straight Connector 10">
            <a:extLst>
              <a:ext uri="{FF2B5EF4-FFF2-40B4-BE49-F238E27FC236}">
                <a16:creationId xmlns:a16="http://schemas.microsoft.com/office/drawing/2014/main" xmlns="" id="{46C86265-2B69-4745-8AB4-0371A89EAF20}"/>
              </a:ext>
            </a:extLst>
          </p:cNvPr>
          <p:cNvCxnSpPr>
            <a:cxnSpLocks/>
          </p:cNvCxnSpPr>
          <p:nvPr userDrawn="1"/>
        </p:nvCxnSpPr>
        <p:spPr>
          <a:xfrm flipH="1">
            <a:off x="0" y="5486399"/>
            <a:ext cx="12192000" cy="0"/>
          </a:xfrm>
          <a:prstGeom prst="line">
            <a:avLst/>
          </a:prstGeom>
          <a:ln w="730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xmlns="" id="{225CDAE9-CF60-0542-B387-1F488A5141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5057" y="5792892"/>
            <a:ext cx="963616" cy="867623"/>
          </a:xfrm>
          <a:prstGeom prst="rect">
            <a:avLst/>
          </a:prstGeom>
        </p:spPr>
      </p:pic>
      <p:sp>
        <p:nvSpPr>
          <p:cNvPr id="13" name="Footer Placeholder 4">
            <a:extLst>
              <a:ext uri="{FF2B5EF4-FFF2-40B4-BE49-F238E27FC236}">
                <a16:creationId xmlns:a16="http://schemas.microsoft.com/office/drawing/2014/main" xmlns="" id="{4145D86A-ACA2-DA4E-BE05-FA03E4A1E95C}"/>
              </a:ext>
            </a:extLst>
          </p:cNvPr>
          <p:cNvSpPr>
            <a:spLocks noGrp="1"/>
          </p:cNvSpPr>
          <p:nvPr>
            <p:ph type="ftr" sz="quarter" idx="3"/>
          </p:nvPr>
        </p:nvSpPr>
        <p:spPr>
          <a:xfrm>
            <a:off x="1828799" y="6492240"/>
            <a:ext cx="9546336" cy="168275"/>
          </a:xfrm>
          <a:prstGeom prst="rect">
            <a:avLst/>
          </a:prstGeom>
        </p:spPr>
        <p:txBody>
          <a:bodyPr vert="horz" lIns="0" tIns="0" rIns="0" bIns="0" rtlCol="0" anchor="ctr"/>
          <a:lstStyle>
            <a:lvl1pPr algn="r">
              <a:defRPr sz="900">
                <a:solidFill>
                  <a:schemeClr val="accent4"/>
                </a:solidFill>
                <a:latin typeface="Arial" panose="020B0604020202020204" pitchFamily="34" charset="0"/>
                <a:cs typeface="Arial" panose="020B0604020202020204" pitchFamily="34" charset="0"/>
              </a:defRPr>
            </a:lvl1pPr>
          </a:lstStyle>
          <a:p>
            <a:r>
              <a:rPr lang="en-US" dirty="0"/>
              <a:t>Presentation Name | Date</a:t>
            </a:r>
          </a:p>
        </p:txBody>
      </p:sp>
      <p:sp>
        <p:nvSpPr>
          <p:cNvPr id="15" name="Slide Number Placeholder 5">
            <a:extLst>
              <a:ext uri="{FF2B5EF4-FFF2-40B4-BE49-F238E27FC236}">
                <a16:creationId xmlns:a16="http://schemas.microsoft.com/office/drawing/2014/main" xmlns="" id="{AB02308E-8247-A048-BD3B-5511BFB5138D}"/>
              </a:ext>
            </a:extLst>
          </p:cNvPr>
          <p:cNvSpPr>
            <a:spLocks noGrp="1"/>
          </p:cNvSpPr>
          <p:nvPr>
            <p:ph type="sldNum" sz="quarter" idx="4"/>
          </p:nvPr>
        </p:nvSpPr>
        <p:spPr>
          <a:xfrm>
            <a:off x="11531309" y="6492240"/>
            <a:ext cx="298741" cy="168275"/>
          </a:xfrm>
          <a:prstGeom prst="rect">
            <a:avLst/>
          </a:prstGeom>
        </p:spPr>
        <p:txBody>
          <a:bodyPr vert="horz" lIns="0" tIns="0" rIns="0" bIns="0" rtlCol="0" anchor="ctr"/>
          <a:lstStyle>
            <a:lvl1pPr algn="r">
              <a:defRPr sz="800">
                <a:solidFill>
                  <a:schemeClr val="accent4"/>
                </a:solidFill>
                <a:latin typeface="Arial" panose="020B0604020202020204" pitchFamily="34" charset="0"/>
                <a:cs typeface="Arial" panose="020B0604020202020204" pitchFamily="34" charset="0"/>
              </a:defRPr>
            </a:lvl1pPr>
          </a:lstStyle>
          <a:p>
            <a:pPr algn="ctr"/>
            <a:r>
              <a:rPr lang="en-US" dirty="0"/>
              <a:t> </a:t>
            </a:r>
            <a:fld id="{9ABFF723-E364-4083-9D42-520350A584C4}" type="slidenum">
              <a:rPr lang="en-US" smtClean="0"/>
              <a:pPr algn="ctr"/>
              <a:t>‹#›</a:t>
            </a:fld>
            <a:endParaRPr lang="en-US" dirty="0"/>
          </a:p>
        </p:txBody>
      </p:sp>
      <p:pic>
        <p:nvPicPr>
          <p:cNvPr id="9" name="Picture 8" descr="A screenshot of a video game&#10;&#10;Description automatically generated with medium confidence">
            <a:extLst>
              <a:ext uri="{FF2B5EF4-FFF2-40B4-BE49-F238E27FC236}">
                <a16:creationId xmlns:a16="http://schemas.microsoft.com/office/drawing/2014/main" xmlns="" id="{6543A3A0-38A9-DD41-967B-2172365AB7B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04548" y="5919335"/>
            <a:ext cx="1334887" cy="741180"/>
          </a:xfrm>
          <a:prstGeom prst="rect">
            <a:avLst/>
          </a:prstGeom>
        </p:spPr>
      </p:pic>
      <p:pic>
        <p:nvPicPr>
          <p:cNvPr id="2" name="Picture 1">
            <a:extLst>
              <a:ext uri="{FF2B5EF4-FFF2-40B4-BE49-F238E27FC236}">
                <a16:creationId xmlns:a16="http://schemas.microsoft.com/office/drawing/2014/main" xmlns="" id="{DB16E68D-EDAA-39B3-ADAB-EE41CBD2416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68850"/>
          </a:xfrm>
          <a:prstGeom prst="rect">
            <a:avLst/>
          </a:prstGeom>
        </p:spPr>
      </p:pic>
    </p:spTree>
    <p:extLst>
      <p:ext uri="{BB962C8B-B14F-4D97-AF65-F5344CB8AC3E}">
        <p14:creationId xmlns:p14="http://schemas.microsoft.com/office/powerpoint/2010/main" val="3960569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F607D48C-C431-FF46-8C5E-29410E552298}"/>
              </a:ext>
            </a:extLst>
          </p:cNvPr>
          <p:cNvSpPr/>
          <p:nvPr userDrawn="1"/>
        </p:nvSpPr>
        <p:spPr>
          <a:xfrm>
            <a:off x="609600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xmlns="" id="{6D0511E0-9855-6F4F-9959-956EDE1FE967}"/>
              </a:ext>
            </a:extLst>
          </p:cNvPr>
          <p:cNvCxnSpPr/>
          <p:nvPr userDrawn="1"/>
        </p:nvCxnSpPr>
        <p:spPr>
          <a:xfrm>
            <a:off x="6096000" y="0"/>
            <a:ext cx="0" cy="6858000"/>
          </a:xfrm>
          <a:prstGeom prst="line">
            <a:avLst/>
          </a:prstGeom>
          <a:ln w="73025">
            <a:solidFill>
              <a:srgbClr val="C2E76B"/>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xmlns="" id="{3739951A-4C3A-764F-B926-C332C50268F4}"/>
              </a:ext>
            </a:extLst>
          </p:cNvPr>
          <p:cNvSpPr>
            <a:spLocks noGrp="1"/>
          </p:cNvSpPr>
          <p:nvPr>
            <p:ph idx="13"/>
          </p:nvPr>
        </p:nvSpPr>
        <p:spPr>
          <a:xfrm>
            <a:off x="6463450" y="608736"/>
            <a:ext cx="5376126" cy="5639664"/>
          </a:xfrm>
        </p:spPr>
        <p:txBody>
          <a:bodyPr lIns="0" tIns="0" rIns="0" bIns="0"/>
          <a:lstStyle>
            <a:lvl1pPr marL="0" indent="0">
              <a:buNone/>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Click to edit Master text styles</a:t>
            </a:r>
          </a:p>
        </p:txBody>
      </p:sp>
      <p:sp>
        <p:nvSpPr>
          <p:cNvPr id="12" name="Title 1">
            <a:extLst>
              <a:ext uri="{FF2B5EF4-FFF2-40B4-BE49-F238E27FC236}">
                <a16:creationId xmlns:a16="http://schemas.microsoft.com/office/drawing/2014/main" xmlns="" id="{AEC52995-6274-844F-A61F-8FF408B93D02}"/>
              </a:ext>
            </a:extLst>
          </p:cNvPr>
          <p:cNvSpPr>
            <a:spLocks noGrp="1"/>
          </p:cNvSpPr>
          <p:nvPr>
            <p:ph type="title"/>
          </p:nvPr>
        </p:nvSpPr>
        <p:spPr>
          <a:xfrm>
            <a:off x="347472" y="608736"/>
            <a:ext cx="5748528" cy="470027"/>
          </a:xfrm>
        </p:spPr>
        <p:txBody>
          <a:bodyPr lIns="0" tIns="0" rIns="0" bIns="0"/>
          <a:lstStyle>
            <a:lvl1pPr>
              <a:defRPr sz="4000">
                <a:solidFill>
                  <a:schemeClr val="accent1"/>
                </a:solidFill>
              </a:defRPr>
            </a:lvl1pPr>
          </a:lstStyle>
          <a:p>
            <a:r>
              <a:rPr lang="en-US" dirty="0"/>
              <a:t>Click to edit Master</a:t>
            </a:r>
          </a:p>
        </p:txBody>
      </p:sp>
      <p:sp>
        <p:nvSpPr>
          <p:cNvPr id="13" name="Content Placeholder 2">
            <a:extLst>
              <a:ext uri="{FF2B5EF4-FFF2-40B4-BE49-F238E27FC236}">
                <a16:creationId xmlns:a16="http://schemas.microsoft.com/office/drawing/2014/main" xmlns="" id="{1B890996-2EA3-B946-BBC6-72113523A685}"/>
              </a:ext>
            </a:extLst>
          </p:cNvPr>
          <p:cNvSpPr>
            <a:spLocks noGrp="1"/>
          </p:cNvSpPr>
          <p:nvPr>
            <p:ph idx="1"/>
          </p:nvPr>
        </p:nvSpPr>
        <p:spPr>
          <a:xfrm>
            <a:off x="347472" y="1276248"/>
            <a:ext cx="5577840" cy="5239512"/>
          </a:xfrm>
        </p:spPr>
        <p:txBody>
          <a:bodyPr lIns="0" tIns="0" rIns="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Footer Placeholder 4">
            <a:extLst>
              <a:ext uri="{FF2B5EF4-FFF2-40B4-BE49-F238E27FC236}">
                <a16:creationId xmlns:a16="http://schemas.microsoft.com/office/drawing/2014/main" xmlns="" id="{B784BB3D-1CA0-214E-B5C6-4E789F07D10E}"/>
              </a:ext>
            </a:extLst>
          </p:cNvPr>
          <p:cNvSpPr>
            <a:spLocks noGrp="1"/>
          </p:cNvSpPr>
          <p:nvPr>
            <p:ph type="ftr" sz="quarter" idx="3"/>
          </p:nvPr>
        </p:nvSpPr>
        <p:spPr>
          <a:xfrm>
            <a:off x="1828799" y="6492240"/>
            <a:ext cx="9546336" cy="168275"/>
          </a:xfrm>
          <a:prstGeom prst="rect">
            <a:avLst/>
          </a:prstGeom>
        </p:spPr>
        <p:txBody>
          <a:bodyPr vert="horz" lIns="0" tIns="0" rIns="0" bIns="0" rtlCol="0" anchor="ctr"/>
          <a:lstStyle>
            <a:lvl1pPr algn="r">
              <a:defRPr sz="900">
                <a:solidFill>
                  <a:schemeClr val="accent2"/>
                </a:solidFill>
                <a:latin typeface="Arial" panose="020B0604020202020204" pitchFamily="34" charset="0"/>
                <a:cs typeface="Arial" panose="020B0604020202020204" pitchFamily="34" charset="0"/>
              </a:defRPr>
            </a:lvl1pPr>
          </a:lstStyle>
          <a:p>
            <a:r>
              <a:rPr lang="en-US"/>
              <a:t>Presentation Name | Date</a:t>
            </a:r>
            <a:endParaRPr lang="en-US" dirty="0"/>
          </a:p>
        </p:txBody>
      </p:sp>
      <p:sp>
        <p:nvSpPr>
          <p:cNvPr id="17" name="Slide Number Placeholder 5">
            <a:extLst>
              <a:ext uri="{FF2B5EF4-FFF2-40B4-BE49-F238E27FC236}">
                <a16:creationId xmlns:a16="http://schemas.microsoft.com/office/drawing/2014/main" xmlns="" id="{2F3167DC-2933-F547-BFF0-B216E9C087E2}"/>
              </a:ext>
            </a:extLst>
          </p:cNvPr>
          <p:cNvSpPr>
            <a:spLocks noGrp="1"/>
          </p:cNvSpPr>
          <p:nvPr>
            <p:ph type="sldNum" sz="quarter" idx="4"/>
          </p:nvPr>
        </p:nvSpPr>
        <p:spPr>
          <a:xfrm>
            <a:off x="11531309" y="6492240"/>
            <a:ext cx="298741" cy="168275"/>
          </a:xfrm>
          <a:prstGeom prst="rect">
            <a:avLst/>
          </a:prstGeom>
        </p:spPr>
        <p:txBody>
          <a:bodyPr vert="horz" lIns="0" tIns="0" rIns="0" bIns="0" rtlCol="0" anchor="ctr"/>
          <a:lstStyle>
            <a:lvl1pPr algn="r">
              <a:defRPr sz="800">
                <a:solidFill>
                  <a:schemeClr val="accent2"/>
                </a:solidFill>
                <a:latin typeface="Arial" panose="020B0604020202020204" pitchFamily="34" charset="0"/>
                <a:cs typeface="Arial" panose="020B0604020202020204" pitchFamily="34" charset="0"/>
              </a:defRPr>
            </a:lvl1pPr>
          </a:lstStyle>
          <a:p>
            <a:pPr algn="ctr"/>
            <a:r>
              <a:rPr lang="en-US"/>
              <a:t> </a:t>
            </a:r>
            <a:fld id="{9ABFF723-E364-4083-9D42-520350A584C4}" type="slidenum">
              <a:rPr lang="en-US" smtClean="0"/>
              <a:pPr algn="ctr"/>
              <a:t>‹#›</a:t>
            </a:fld>
            <a:endParaRPr lang="en-US" dirty="0"/>
          </a:p>
        </p:txBody>
      </p:sp>
      <p:pic>
        <p:nvPicPr>
          <p:cNvPr id="18" name="Picture 17" descr="Logo&#10;&#10;Description automatically generated">
            <a:extLst>
              <a:ext uri="{FF2B5EF4-FFF2-40B4-BE49-F238E27FC236}">
                <a16:creationId xmlns:a16="http://schemas.microsoft.com/office/drawing/2014/main" xmlns="" id="{DA87CBB7-B070-BA40-B031-73E1AF475E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5057" y="5792892"/>
            <a:ext cx="963616" cy="867623"/>
          </a:xfrm>
          <a:prstGeom prst="rect">
            <a:avLst/>
          </a:prstGeom>
        </p:spPr>
      </p:pic>
      <p:pic>
        <p:nvPicPr>
          <p:cNvPr id="22" name="Picture 21" descr="A screenshot of a video game&#10;&#10;Description automatically generated with medium confidence">
            <a:extLst>
              <a:ext uri="{FF2B5EF4-FFF2-40B4-BE49-F238E27FC236}">
                <a16:creationId xmlns:a16="http://schemas.microsoft.com/office/drawing/2014/main" xmlns="" id="{54D170DA-0568-AC48-8081-231A553553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04548" y="5919335"/>
            <a:ext cx="1334887" cy="741180"/>
          </a:xfrm>
          <a:prstGeom prst="rect">
            <a:avLst/>
          </a:prstGeom>
        </p:spPr>
      </p:pic>
      <p:pic>
        <p:nvPicPr>
          <p:cNvPr id="2" name="Picture 1">
            <a:extLst>
              <a:ext uri="{FF2B5EF4-FFF2-40B4-BE49-F238E27FC236}">
                <a16:creationId xmlns:a16="http://schemas.microsoft.com/office/drawing/2014/main" xmlns="" id="{289CBAB5-DC3C-BC15-46BE-E7F3AC9B0FE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68850"/>
          </a:xfrm>
          <a:prstGeom prst="rect">
            <a:avLst/>
          </a:prstGeom>
        </p:spPr>
      </p:pic>
    </p:spTree>
    <p:extLst>
      <p:ext uri="{BB962C8B-B14F-4D97-AF65-F5344CB8AC3E}">
        <p14:creationId xmlns:p14="http://schemas.microsoft.com/office/powerpoint/2010/main" val="3128472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xmlns="" id="{58059956-D921-F046-957B-960DC5DE0EDD}"/>
              </a:ext>
            </a:extLst>
          </p:cNvPr>
          <p:cNvSpPr>
            <a:spLocks noGrp="1"/>
          </p:cNvSpPr>
          <p:nvPr>
            <p:ph type="ftr" sz="quarter" idx="3"/>
          </p:nvPr>
        </p:nvSpPr>
        <p:spPr>
          <a:xfrm>
            <a:off x="1828799" y="6492240"/>
            <a:ext cx="9546336" cy="168275"/>
          </a:xfrm>
          <a:prstGeom prst="rect">
            <a:avLst/>
          </a:prstGeom>
        </p:spPr>
        <p:txBody>
          <a:bodyPr vert="horz" lIns="0" tIns="0" rIns="0" bIns="0" rtlCol="0" anchor="ctr"/>
          <a:lstStyle>
            <a:lvl1pPr algn="r">
              <a:defRPr sz="900">
                <a:solidFill>
                  <a:schemeClr val="accent4"/>
                </a:solidFill>
                <a:latin typeface="Arial" panose="020B0604020202020204" pitchFamily="34" charset="0"/>
                <a:cs typeface="Arial" panose="020B0604020202020204" pitchFamily="34" charset="0"/>
              </a:defRPr>
            </a:lvl1pPr>
          </a:lstStyle>
          <a:p>
            <a:r>
              <a:rPr lang="en-US" dirty="0"/>
              <a:t>Presentation Name | Date</a:t>
            </a:r>
          </a:p>
        </p:txBody>
      </p:sp>
      <p:sp>
        <p:nvSpPr>
          <p:cNvPr id="7" name="Slide Number Placeholder 5">
            <a:extLst>
              <a:ext uri="{FF2B5EF4-FFF2-40B4-BE49-F238E27FC236}">
                <a16:creationId xmlns:a16="http://schemas.microsoft.com/office/drawing/2014/main" xmlns="" id="{809C3A49-F91F-5C47-9332-7CFCCCDCBB7C}"/>
              </a:ext>
            </a:extLst>
          </p:cNvPr>
          <p:cNvSpPr>
            <a:spLocks noGrp="1"/>
          </p:cNvSpPr>
          <p:nvPr>
            <p:ph type="sldNum" sz="quarter" idx="4"/>
          </p:nvPr>
        </p:nvSpPr>
        <p:spPr>
          <a:xfrm>
            <a:off x="11531309" y="6492240"/>
            <a:ext cx="298741" cy="168275"/>
          </a:xfrm>
          <a:prstGeom prst="rect">
            <a:avLst/>
          </a:prstGeom>
        </p:spPr>
        <p:txBody>
          <a:bodyPr vert="horz" lIns="0" tIns="0" rIns="0" bIns="0" rtlCol="0" anchor="ctr"/>
          <a:lstStyle>
            <a:lvl1pPr algn="r">
              <a:defRPr sz="800">
                <a:solidFill>
                  <a:schemeClr val="accent4"/>
                </a:solidFill>
                <a:latin typeface="Arial" panose="020B0604020202020204" pitchFamily="34" charset="0"/>
                <a:cs typeface="Arial" panose="020B0604020202020204" pitchFamily="34" charset="0"/>
              </a:defRPr>
            </a:lvl1pPr>
          </a:lstStyle>
          <a:p>
            <a:pPr algn="ctr"/>
            <a:r>
              <a:rPr lang="en-US" dirty="0"/>
              <a:t> </a:t>
            </a:r>
            <a:fld id="{9ABFF723-E364-4083-9D42-520350A584C4}" type="slidenum">
              <a:rPr lang="en-US" smtClean="0"/>
              <a:pPr algn="ctr"/>
              <a:t>‹#›</a:t>
            </a:fld>
            <a:endParaRPr lang="en-US" dirty="0"/>
          </a:p>
        </p:txBody>
      </p:sp>
      <p:pic>
        <p:nvPicPr>
          <p:cNvPr id="8" name="Picture 7" descr="Logo&#10;&#10;Description automatically generated">
            <a:extLst>
              <a:ext uri="{FF2B5EF4-FFF2-40B4-BE49-F238E27FC236}">
                <a16:creationId xmlns:a16="http://schemas.microsoft.com/office/drawing/2014/main" xmlns="" id="{059BC714-D8D7-1547-A467-6B48630C9B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5057" y="5792892"/>
            <a:ext cx="963616" cy="867623"/>
          </a:xfrm>
          <a:prstGeom prst="rect">
            <a:avLst/>
          </a:prstGeom>
        </p:spPr>
      </p:pic>
      <p:sp>
        <p:nvSpPr>
          <p:cNvPr id="9" name="Title 1">
            <a:extLst>
              <a:ext uri="{FF2B5EF4-FFF2-40B4-BE49-F238E27FC236}">
                <a16:creationId xmlns:a16="http://schemas.microsoft.com/office/drawing/2014/main" xmlns="" id="{BD23882C-4657-E043-8B84-426C2D738A84}"/>
              </a:ext>
            </a:extLst>
          </p:cNvPr>
          <p:cNvSpPr>
            <a:spLocks noGrp="1"/>
          </p:cNvSpPr>
          <p:nvPr>
            <p:ph type="title"/>
          </p:nvPr>
        </p:nvSpPr>
        <p:spPr>
          <a:xfrm>
            <a:off x="347472" y="705535"/>
            <a:ext cx="11494008" cy="472440"/>
          </a:xfrm>
        </p:spPr>
        <p:txBody>
          <a:bodyPr lIns="0" tIns="0" rIns="0" bIns="0"/>
          <a:lstStyle/>
          <a:p>
            <a:r>
              <a:rPr lang="en-US" dirty="0"/>
              <a:t>Click to edit Master title style</a:t>
            </a:r>
          </a:p>
        </p:txBody>
      </p:sp>
      <p:pic>
        <p:nvPicPr>
          <p:cNvPr id="10" name="Picture 9" descr="A screenshot of a video game&#10;&#10;Description automatically generated with medium confidence">
            <a:extLst>
              <a:ext uri="{FF2B5EF4-FFF2-40B4-BE49-F238E27FC236}">
                <a16:creationId xmlns:a16="http://schemas.microsoft.com/office/drawing/2014/main" xmlns="" id="{92C77A4D-ACE4-3947-9926-22AFD72C06A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04548" y="5919335"/>
            <a:ext cx="1334887" cy="741180"/>
          </a:xfrm>
          <a:prstGeom prst="rect">
            <a:avLst/>
          </a:prstGeom>
        </p:spPr>
      </p:pic>
      <p:pic>
        <p:nvPicPr>
          <p:cNvPr id="2" name="Picture 1">
            <a:extLst>
              <a:ext uri="{FF2B5EF4-FFF2-40B4-BE49-F238E27FC236}">
                <a16:creationId xmlns:a16="http://schemas.microsoft.com/office/drawing/2014/main" xmlns="" id="{453BA32D-DE6E-88C0-94BC-CC9380541F5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68850"/>
          </a:xfrm>
          <a:prstGeom prst="rect">
            <a:avLst/>
          </a:prstGeom>
        </p:spPr>
      </p:pic>
    </p:spTree>
    <p:extLst>
      <p:ext uri="{BB962C8B-B14F-4D97-AF65-F5344CB8AC3E}">
        <p14:creationId xmlns:p14="http://schemas.microsoft.com/office/powerpoint/2010/main" val="631412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Line Head - 2 Boxes">
    <p:spTree>
      <p:nvGrpSpPr>
        <p:cNvPr id="1" name=""/>
        <p:cNvGrpSpPr/>
        <p:nvPr/>
      </p:nvGrpSpPr>
      <p:grpSpPr>
        <a:xfrm>
          <a:off x="0" y="0"/>
          <a:ext cx="0" cy="0"/>
          <a:chOff x="0" y="0"/>
          <a:chExt cx="0" cy="0"/>
        </a:xfrm>
      </p:grpSpPr>
      <p:sp>
        <p:nvSpPr>
          <p:cNvPr id="3" name="Content Placeholder 2"/>
          <p:cNvSpPr>
            <a:spLocks noGrp="1"/>
          </p:cNvSpPr>
          <p:nvPr>
            <p:ph idx="1"/>
          </p:nvPr>
        </p:nvSpPr>
        <p:spPr>
          <a:xfrm>
            <a:off x="347472" y="1295400"/>
            <a:ext cx="5577840" cy="4959096"/>
          </a:xfrm>
        </p:spPr>
        <p:txBody>
          <a:bodyPr lIns="0" tIns="0" rIns="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xmlns="" id="{78C70912-6731-47DD-A56A-465E2CBBD7CF}"/>
              </a:ext>
            </a:extLst>
          </p:cNvPr>
          <p:cNvSpPr>
            <a:spLocks noGrp="1"/>
          </p:cNvSpPr>
          <p:nvPr>
            <p:ph idx="14"/>
          </p:nvPr>
        </p:nvSpPr>
        <p:spPr>
          <a:xfrm>
            <a:off x="6251485" y="1295400"/>
            <a:ext cx="5577840" cy="4959096"/>
          </a:xfrm>
        </p:spPr>
        <p:txBody>
          <a:bodyPr lIns="0" tIns="0" rIns="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a:extLst>
              <a:ext uri="{FF2B5EF4-FFF2-40B4-BE49-F238E27FC236}">
                <a16:creationId xmlns:a16="http://schemas.microsoft.com/office/drawing/2014/main" xmlns="" id="{2D51C528-A458-AE42-AE00-0DFF1E0BA9C2}"/>
              </a:ext>
            </a:extLst>
          </p:cNvPr>
          <p:cNvSpPr>
            <a:spLocks noGrp="1"/>
          </p:cNvSpPr>
          <p:nvPr>
            <p:ph type="ftr" sz="quarter" idx="3"/>
          </p:nvPr>
        </p:nvSpPr>
        <p:spPr>
          <a:xfrm>
            <a:off x="1828799" y="6492240"/>
            <a:ext cx="9546336" cy="168275"/>
          </a:xfrm>
          <a:prstGeom prst="rect">
            <a:avLst/>
          </a:prstGeom>
        </p:spPr>
        <p:txBody>
          <a:bodyPr vert="horz" lIns="0" tIns="0" rIns="0" bIns="0" rtlCol="0" anchor="ctr"/>
          <a:lstStyle>
            <a:lvl1pPr algn="r">
              <a:defRPr sz="900">
                <a:solidFill>
                  <a:schemeClr val="accent4"/>
                </a:solidFill>
                <a:latin typeface="Arial" panose="020B0604020202020204" pitchFamily="34" charset="0"/>
                <a:cs typeface="Arial" panose="020B0604020202020204" pitchFamily="34" charset="0"/>
              </a:defRPr>
            </a:lvl1pPr>
          </a:lstStyle>
          <a:p>
            <a:r>
              <a:rPr lang="en-US" dirty="0"/>
              <a:t>Presentation Name | Date</a:t>
            </a:r>
          </a:p>
        </p:txBody>
      </p:sp>
      <p:sp>
        <p:nvSpPr>
          <p:cNvPr id="14" name="Slide Number Placeholder 5">
            <a:extLst>
              <a:ext uri="{FF2B5EF4-FFF2-40B4-BE49-F238E27FC236}">
                <a16:creationId xmlns:a16="http://schemas.microsoft.com/office/drawing/2014/main" xmlns="" id="{C93A9CDA-9730-E44F-9144-F3F5035DEF35}"/>
              </a:ext>
            </a:extLst>
          </p:cNvPr>
          <p:cNvSpPr>
            <a:spLocks noGrp="1"/>
          </p:cNvSpPr>
          <p:nvPr>
            <p:ph type="sldNum" sz="quarter" idx="4"/>
          </p:nvPr>
        </p:nvSpPr>
        <p:spPr>
          <a:xfrm>
            <a:off x="11531309" y="6492240"/>
            <a:ext cx="298741" cy="168275"/>
          </a:xfrm>
          <a:prstGeom prst="rect">
            <a:avLst/>
          </a:prstGeom>
        </p:spPr>
        <p:txBody>
          <a:bodyPr vert="horz" lIns="0" tIns="0" rIns="0" bIns="0" rtlCol="0" anchor="ctr"/>
          <a:lstStyle>
            <a:lvl1pPr algn="r">
              <a:defRPr sz="800">
                <a:solidFill>
                  <a:schemeClr val="accent4"/>
                </a:solidFill>
                <a:latin typeface="Arial" panose="020B0604020202020204" pitchFamily="34" charset="0"/>
                <a:cs typeface="Arial" panose="020B0604020202020204" pitchFamily="34" charset="0"/>
              </a:defRPr>
            </a:lvl1pPr>
          </a:lstStyle>
          <a:p>
            <a:pPr algn="ctr"/>
            <a:r>
              <a:rPr lang="en-US" dirty="0"/>
              <a:t> </a:t>
            </a:r>
            <a:fld id="{9ABFF723-E364-4083-9D42-520350A584C4}" type="slidenum">
              <a:rPr lang="en-US" smtClean="0"/>
              <a:pPr algn="ctr"/>
              <a:t>‹#›</a:t>
            </a:fld>
            <a:endParaRPr lang="en-US" dirty="0"/>
          </a:p>
        </p:txBody>
      </p:sp>
      <p:pic>
        <p:nvPicPr>
          <p:cNvPr id="18" name="Picture 17" descr="A screenshot of a video game&#10;&#10;Description automatically generated with medium confidence">
            <a:extLst>
              <a:ext uri="{FF2B5EF4-FFF2-40B4-BE49-F238E27FC236}">
                <a16:creationId xmlns:a16="http://schemas.microsoft.com/office/drawing/2014/main" xmlns="" id="{F715A648-3E53-5747-8BFE-3F43E0F169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4548" y="5919335"/>
            <a:ext cx="1334887" cy="741180"/>
          </a:xfrm>
          <a:prstGeom prst="rect">
            <a:avLst/>
          </a:prstGeom>
        </p:spPr>
      </p:pic>
      <p:pic>
        <p:nvPicPr>
          <p:cNvPr id="4" name="Picture 3">
            <a:extLst>
              <a:ext uri="{FF2B5EF4-FFF2-40B4-BE49-F238E27FC236}">
                <a16:creationId xmlns:a16="http://schemas.microsoft.com/office/drawing/2014/main" xmlns="" id="{0F85A054-5806-7660-1D3C-E58F7E7781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68850"/>
          </a:xfrm>
          <a:prstGeom prst="rect">
            <a:avLst/>
          </a:prstGeom>
        </p:spPr>
      </p:pic>
      <p:sp>
        <p:nvSpPr>
          <p:cNvPr id="5" name="Title 1">
            <a:extLst>
              <a:ext uri="{FF2B5EF4-FFF2-40B4-BE49-F238E27FC236}">
                <a16:creationId xmlns:a16="http://schemas.microsoft.com/office/drawing/2014/main" xmlns="" id="{4A8FBEB1-6D77-EAA1-FA6D-31250F401F3E}"/>
              </a:ext>
            </a:extLst>
          </p:cNvPr>
          <p:cNvSpPr>
            <a:spLocks noGrp="1"/>
          </p:cNvSpPr>
          <p:nvPr>
            <p:ph type="title"/>
          </p:nvPr>
        </p:nvSpPr>
        <p:spPr>
          <a:xfrm>
            <a:off x="347472" y="705535"/>
            <a:ext cx="11494008" cy="472440"/>
          </a:xfrm>
        </p:spPr>
        <p:txBody>
          <a:bodyPr lIns="0" tIns="0" rIns="0" bIns="0"/>
          <a:lstStyle/>
          <a:p>
            <a:r>
              <a:rPr lang="en-US" dirty="0"/>
              <a:t>Click to edit Master title style</a:t>
            </a:r>
          </a:p>
        </p:txBody>
      </p:sp>
    </p:spTree>
    <p:extLst>
      <p:ext uri="{BB962C8B-B14F-4D97-AF65-F5344CB8AC3E}">
        <p14:creationId xmlns:p14="http://schemas.microsoft.com/office/powerpoint/2010/main" val="2108476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Footer Placeholder 4">
            <a:extLst>
              <a:ext uri="{FF2B5EF4-FFF2-40B4-BE49-F238E27FC236}">
                <a16:creationId xmlns:a16="http://schemas.microsoft.com/office/drawing/2014/main" xmlns="" id="{AB8E167E-EBEE-774D-B766-D8A89F36F274}"/>
              </a:ext>
            </a:extLst>
          </p:cNvPr>
          <p:cNvSpPr>
            <a:spLocks noGrp="1"/>
          </p:cNvSpPr>
          <p:nvPr>
            <p:ph type="ftr" sz="quarter" idx="3"/>
          </p:nvPr>
        </p:nvSpPr>
        <p:spPr>
          <a:xfrm>
            <a:off x="1828799" y="6492240"/>
            <a:ext cx="9546336" cy="168275"/>
          </a:xfrm>
          <a:prstGeom prst="rect">
            <a:avLst/>
          </a:prstGeom>
        </p:spPr>
        <p:txBody>
          <a:bodyPr vert="horz" lIns="0" tIns="0" rIns="0" bIns="0" rtlCol="0" anchor="ctr"/>
          <a:lstStyle>
            <a:lvl1pPr algn="r">
              <a:defRPr sz="900">
                <a:solidFill>
                  <a:schemeClr val="accent4"/>
                </a:solidFill>
                <a:latin typeface="Arial" panose="020B0604020202020204" pitchFamily="34" charset="0"/>
                <a:cs typeface="Arial" panose="020B0604020202020204" pitchFamily="34" charset="0"/>
              </a:defRPr>
            </a:lvl1pPr>
          </a:lstStyle>
          <a:p>
            <a:r>
              <a:rPr lang="en-US" dirty="0"/>
              <a:t>Presentation Name | Date</a:t>
            </a:r>
          </a:p>
        </p:txBody>
      </p:sp>
      <p:sp>
        <p:nvSpPr>
          <p:cNvPr id="12" name="Slide Number Placeholder 5">
            <a:extLst>
              <a:ext uri="{FF2B5EF4-FFF2-40B4-BE49-F238E27FC236}">
                <a16:creationId xmlns:a16="http://schemas.microsoft.com/office/drawing/2014/main" xmlns="" id="{0A2914BB-7433-7440-B7C1-2FE8B7D85E0D}"/>
              </a:ext>
            </a:extLst>
          </p:cNvPr>
          <p:cNvSpPr>
            <a:spLocks noGrp="1"/>
          </p:cNvSpPr>
          <p:nvPr>
            <p:ph type="sldNum" sz="quarter" idx="4"/>
          </p:nvPr>
        </p:nvSpPr>
        <p:spPr>
          <a:xfrm>
            <a:off x="11531309" y="6492240"/>
            <a:ext cx="298741" cy="168275"/>
          </a:xfrm>
          <a:prstGeom prst="rect">
            <a:avLst/>
          </a:prstGeom>
        </p:spPr>
        <p:txBody>
          <a:bodyPr vert="horz" lIns="0" tIns="0" rIns="0" bIns="0" rtlCol="0" anchor="ctr"/>
          <a:lstStyle>
            <a:lvl1pPr algn="r">
              <a:defRPr sz="800">
                <a:solidFill>
                  <a:schemeClr val="accent4"/>
                </a:solidFill>
                <a:latin typeface="Arial" panose="020B0604020202020204" pitchFamily="34" charset="0"/>
                <a:cs typeface="Arial" panose="020B0604020202020204" pitchFamily="34" charset="0"/>
              </a:defRPr>
            </a:lvl1pPr>
          </a:lstStyle>
          <a:p>
            <a:pPr algn="ctr"/>
            <a:r>
              <a:rPr lang="en-US" dirty="0"/>
              <a:t> </a:t>
            </a:r>
            <a:fld id="{9ABFF723-E364-4083-9D42-520350A584C4}" type="slidenum">
              <a:rPr lang="en-US" smtClean="0"/>
              <a:pPr algn="ctr"/>
              <a:t>‹#›</a:t>
            </a:fld>
            <a:endParaRPr lang="en-US" dirty="0"/>
          </a:p>
        </p:txBody>
      </p:sp>
      <p:pic>
        <p:nvPicPr>
          <p:cNvPr id="14" name="Picture 13" descr="Logo&#10;&#10;Description automatically generated">
            <a:extLst>
              <a:ext uri="{FF2B5EF4-FFF2-40B4-BE49-F238E27FC236}">
                <a16:creationId xmlns:a16="http://schemas.microsoft.com/office/drawing/2014/main" xmlns="" id="{7D26E532-7A2F-2D42-9DBD-AC0CCABB34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5057" y="5792892"/>
            <a:ext cx="963616" cy="867623"/>
          </a:xfrm>
          <a:prstGeom prst="rect">
            <a:avLst/>
          </a:prstGeom>
        </p:spPr>
      </p:pic>
      <p:pic>
        <p:nvPicPr>
          <p:cNvPr id="15" name="Picture 14" descr="A screenshot of a video game&#10;&#10;Description automatically generated with medium confidence">
            <a:extLst>
              <a:ext uri="{FF2B5EF4-FFF2-40B4-BE49-F238E27FC236}">
                <a16:creationId xmlns:a16="http://schemas.microsoft.com/office/drawing/2014/main" xmlns="" id="{75E4AAC5-08A0-A04E-85FC-0FBF9D033F0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04548" y="5919335"/>
            <a:ext cx="1334887" cy="741180"/>
          </a:xfrm>
          <a:prstGeom prst="rect">
            <a:avLst/>
          </a:prstGeom>
        </p:spPr>
      </p:pic>
      <p:sp>
        <p:nvSpPr>
          <p:cNvPr id="2" name="Content Placeholder 2">
            <a:extLst>
              <a:ext uri="{FF2B5EF4-FFF2-40B4-BE49-F238E27FC236}">
                <a16:creationId xmlns:a16="http://schemas.microsoft.com/office/drawing/2014/main" xmlns="" id="{AFFB527C-B6F5-BA78-DB5C-FC3A73663339}"/>
              </a:ext>
            </a:extLst>
          </p:cNvPr>
          <p:cNvSpPr>
            <a:spLocks noGrp="1"/>
          </p:cNvSpPr>
          <p:nvPr>
            <p:ph idx="1"/>
          </p:nvPr>
        </p:nvSpPr>
        <p:spPr>
          <a:xfrm>
            <a:off x="347471" y="1295400"/>
            <a:ext cx="11509471" cy="4959096"/>
          </a:xfrm>
        </p:spPr>
        <p:txBody>
          <a:bodyPr lIns="0" tIns="0" rIns="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xmlns="" id="{E4CB7ADC-2E12-2A3F-03D7-D62A3E6154B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68850"/>
          </a:xfrm>
          <a:prstGeom prst="rect">
            <a:avLst/>
          </a:prstGeom>
        </p:spPr>
      </p:pic>
      <p:sp>
        <p:nvSpPr>
          <p:cNvPr id="4" name="Title 1">
            <a:extLst>
              <a:ext uri="{FF2B5EF4-FFF2-40B4-BE49-F238E27FC236}">
                <a16:creationId xmlns:a16="http://schemas.microsoft.com/office/drawing/2014/main" xmlns="" id="{792DE1D1-1448-0A0F-0064-C48A41CA27C8}"/>
              </a:ext>
            </a:extLst>
          </p:cNvPr>
          <p:cNvSpPr>
            <a:spLocks noGrp="1"/>
          </p:cNvSpPr>
          <p:nvPr>
            <p:ph type="title"/>
          </p:nvPr>
        </p:nvSpPr>
        <p:spPr>
          <a:xfrm>
            <a:off x="347472" y="705535"/>
            <a:ext cx="11494008" cy="472440"/>
          </a:xfrm>
        </p:spPr>
        <p:txBody>
          <a:bodyPr lIns="0" tIns="0" rIns="0" bIns="0"/>
          <a:lstStyle/>
          <a:p>
            <a:r>
              <a:rPr lang="en-US" dirty="0"/>
              <a:t>Click to edit Master title style</a:t>
            </a:r>
          </a:p>
        </p:txBody>
      </p:sp>
    </p:spTree>
    <p:extLst>
      <p:ext uri="{BB962C8B-B14F-4D97-AF65-F5344CB8AC3E}">
        <p14:creationId xmlns:p14="http://schemas.microsoft.com/office/powerpoint/2010/main" val="122880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xmlns="" id="{29585268-E53E-5140-B745-4324FD8FBA6D}"/>
              </a:ext>
            </a:extLst>
          </p:cNvPr>
          <p:cNvSpPr>
            <a:spLocks noGrp="1"/>
          </p:cNvSpPr>
          <p:nvPr>
            <p:ph idx="1"/>
          </p:nvPr>
        </p:nvSpPr>
        <p:spPr>
          <a:xfrm>
            <a:off x="8090652" y="1289303"/>
            <a:ext cx="3748923" cy="4959096"/>
          </a:xfrm>
        </p:spPr>
        <p:txBody>
          <a:bodyPr lIns="0" tIns="0" rIns="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xmlns="" id="{B3842E52-3545-0E42-877A-0A3DFAD4F236}"/>
              </a:ext>
            </a:extLst>
          </p:cNvPr>
          <p:cNvSpPr>
            <a:spLocks noGrp="1"/>
          </p:cNvSpPr>
          <p:nvPr>
            <p:ph idx="13"/>
          </p:nvPr>
        </p:nvSpPr>
        <p:spPr>
          <a:xfrm>
            <a:off x="347472" y="1289303"/>
            <a:ext cx="7425987" cy="4959096"/>
          </a:xfrm>
        </p:spPr>
        <p:txBody>
          <a:bodyPr lIns="0" tIns="0" rIns="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a:extLst>
              <a:ext uri="{FF2B5EF4-FFF2-40B4-BE49-F238E27FC236}">
                <a16:creationId xmlns:a16="http://schemas.microsoft.com/office/drawing/2014/main" xmlns="" id="{F0D8AE41-FDBD-1E40-BC84-3747A8CF614A}"/>
              </a:ext>
            </a:extLst>
          </p:cNvPr>
          <p:cNvSpPr>
            <a:spLocks noGrp="1"/>
          </p:cNvSpPr>
          <p:nvPr>
            <p:ph type="ftr" sz="quarter" idx="3"/>
          </p:nvPr>
        </p:nvSpPr>
        <p:spPr>
          <a:xfrm>
            <a:off x="1828799" y="6492240"/>
            <a:ext cx="9546336" cy="168275"/>
          </a:xfrm>
          <a:prstGeom prst="rect">
            <a:avLst/>
          </a:prstGeom>
        </p:spPr>
        <p:txBody>
          <a:bodyPr vert="horz" lIns="0" tIns="0" rIns="0" bIns="0" rtlCol="0" anchor="ctr"/>
          <a:lstStyle>
            <a:lvl1pPr algn="r">
              <a:defRPr sz="900">
                <a:solidFill>
                  <a:schemeClr val="accent4"/>
                </a:solidFill>
                <a:latin typeface="Arial" panose="020B0604020202020204" pitchFamily="34" charset="0"/>
                <a:cs typeface="Arial" panose="020B0604020202020204" pitchFamily="34" charset="0"/>
              </a:defRPr>
            </a:lvl1pPr>
          </a:lstStyle>
          <a:p>
            <a:r>
              <a:rPr lang="en-US" dirty="0"/>
              <a:t>Presentation Name | Date</a:t>
            </a:r>
          </a:p>
        </p:txBody>
      </p:sp>
      <p:sp>
        <p:nvSpPr>
          <p:cNvPr id="11" name="Slide Number Placeholder 5">
            <a:extLst>
              <a:ext uri="{FF2B5EF4-FFF2-40B4-BE49-F238E27FC236}">
                <a16:creationId xmlns:a16="http://schemas.microsoft.com/office/drawing/2014/main" xmlns="" id="{9EBEAE14-C518-994A-B034-23D6EE29DE3A}"/>
              </a:ext>
            </a:extLst>
          </p:cNvPr>
          <p:cNvSpPr>
            <a:spLocks noGrp="1"/>
          </p:cNvSpPr>
          <p:nvPr>
            <p:ph type="sldNum" sz="quarter" idx="4"/>
          </p:nvPr>
        </p:nvSpPr>
        <p:spPr>
          <a:xfrm>
            <a:off x="11531309" y="6492240"/>
            <a:ext cx="298741" cy="168275"/>
          </a:xfrm>
          <a:prstGeom prst="rect">
            <a:avLst/>
          </a:prstGeom>
        </p:spPr>
        <p:txBody>
          <a:bodyPr vert="horz" lIns="0" tIns="0" rIns="0" bIns="0" rtlCol="0" anchor="ctr"/>
          <a:lstStyle>
            <a:lvl1pPr algn="r">
              <a:defRPr sz="800">
                <a:solidFill>
                  <a:schemeClr val="accent4"/>
                </a:solidFill>
                <a:latin typeface="Arial" panose="020B0604020202020204" pitchFamily="34" charset="0"/>
                <a:cs typeface="Arial" panose="020B0604020202020204" pitchFamily="34" charset="0"/>
              </a:defRPr>
            </a:lvl1pPr>
          </a:lstStyle>
          <a:p>
            <a:pPr algn="ctr"/>
            <a:r>
              <a:rPr lang="en-US" dirty="0"/>
              <a:t> </a:t>
            </a:r>
            <a:fld id="{9ABFF723-E364-4083-9D42-520350A584C4}" type="slidenum">
              <a:rPr lang="en-US" smtClean="0"/>
              <a:pPr algn="ctr"/>
              <a:t>‹#›</a:t>
            </a:fld>
            <a:endParaRPr lang="en-US" dirty="0"/>
          </a:p>
        </p:txBody>
      </p:sp>
      <p:pic>
        <p:nvPicPr>
          <p:cNvPr id="12" name="Picture 11" descr="Logo&#10;&#10;Description automatically generated">
            <a:extLst>
              <a:ext uri="{FF2B5EF4-FFF2-40B4-BE49-F238E27FC236}">
                <a16:creationId xmlns:a16="http://schemas.microsoft.com/office/drawing/2014/main" xmlns="" id="{C844FE1A-2D3D-4D45-A1A6-1A1E3F3224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5057" y="5792892"/>
            <a:ext cx="963616" cy="867623"/>
          </a:xfrm>
          <a:prstGeom prst="rect">
            <a:avLst/>
          </a:prstGeom>
        </p:spPr>
      </p:pic>
      <p:pic>
        <p:nvPicPr>
          <p:cNvPr id="13" name="Picture 12" descr="A screenshot of a video game&#10;&#10;Description automatically generated with medium confidence">
            <a:extLst>
              <a:ext uri="{FF2B5EF4-FFF2-40B4-BE49-F238E27FC236}">
                <a16:creationId xmlns:a16="http://schemas.microsoft.com/office/drawing/2014/main" xmlns="" id="{271B5235-5852-8243-B5AE-9282214AC0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04548" y="5919335"/>
            <a:ext cx="1334887" cy="741180"/>
          </a:xfrm>
          <a:prstGeom prst="rect">
            <a:avLst/>
          </a:prstGeom>
        </p:spPr>
      </p:pic>
      <p:pic>
        <p:nvPicPr>
          <p:cNvPr id="3" name="Picture 2">
            <a:extLst>
              <a:ext uri="{FF2B5EF4-FFF2-40B4-BE49-F238E27FC236}">
                <a16:creationId xmlns:a16="http://schemas.microsoft.com/office/drawing/2014/main" xmlns="" id="{47067C22-D6CF-534A-FE94-A61C25DF58B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68850"/>
          </a:xfrm>
          <a:prstGeom prst="rect">
            <a:avLst/>
          </a:prstGeom>
        </p:spPr>
      </p:pic>
      <p:sp>
        <p:nvSpPr>
          <p:cNvPr id="4" name="Title 1">
            <a:extLst>
              <a:ext uri="{FF2B5EF4-FFF2-40B4-BE49-F238E27FC236}">
                <a16:creationId xmlns:a16="http://schemas.microsoft.com/office/drawing/2014/main" xmlns="" id="{CC06F8DD-040E-C9AD-CBE1-239EE2EB23B1}"/>
              </a:ext>
            </a:extLst>
          </p:cNvPr>
          <p:cNvSpPr>
            <a:spLocks noGrp="1"/>
          </p:cNvSpPr>
          <p:nvPr>
            <p:ph type="title"/>
          </p:nvPr>
        </p:nvSpPr>
        <p:spPr>
          <a:xfrm>
            <a:off x="347472" y="705535"/>
            <a:ext cx="11494008" cy="472440"/>
          </a:xfrm>
        </p:spPr>
        <p:txBody>
          <a:bodyPr lIns="0" tIns="0" rIns="0" bIns="0"/>
          <a:lstStyle/>
          <a:p>
            <a:r>
              <a:rPr lang="en-US" dirty="0"/>
              <a:t>Click to edit Master title style</a:t>
            </a:r>
          </a:p>
        </p:txBody>
      </p:sp>
    </p:spTree>
    <p:extLst>
      <p:ext uri="{BB962C8B-B14F-4D97-AF65-F5344CB8AC3E}">
        <p14:creationId xmlns:p14="http://schemas.microsoft.com/office/powerpoint/2010/main" val="3917786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xmlns="" id="{F150F5D8-07A5-AC4B-8CDE-30EDD08CD8AF}"/>
              </a:ext>
            </a:extLst>
          </p:cNvPr>
          <p:cNvSpPr>
            <a:spLocks noGrp="1"/>
          </p:cNvSpPr>
          <p:nvPr>
            <p:ph type="ftr" sz="quarter" idx="3"/>
          </p:nvPr>
        </p:nvSpPr>
        <p:spPr>
          <a:xfrm>
            <a:off x="1828799" y="6492240"/>
            <a:ext cx="9546336" cy="168275"/>
          </a:xfrm>
          <a:prstGeom prst="rect">
            <a:avLst/>
          </a:prstGeom>
        </p:spPr>
        <p:txBody>
          <a:bodyPr vert="horz" lIns="0" tIns="0" rIns="0" bIns="0" rtlCol="0" anchor="ctr"/>
          <a:lstStyle>
            <a:lvl1pPr algn="r">
              <a:defRPr sz="900">
                <a:solidFill>
                  <a:schemeClr val="accent4"/>
                </a:solidFill>
                <a:latin typeface="Arial" panose="020B0604020202020204" pitchFamily="34" charset="0"/>
                <a:cs typeface="Arial" panose="020B0604020202020204" pitchFamily="34" charset="0"/>
              </a:defRPr>
            </a:lvl1pPr>
          </a:lstStyle>
          <a:p>
            <a:r>
              <a:rPr lang="en-US" dirty="0"/>
              <a:t>Presentation Name | Date</a:t>
            </a:r>
          </a:p>
        </p:txBody>
      </p:sp>
      <p:sp>
        <p:nvSpPr>
          <p:cNvPr id="6" name="Slide Number Placeholder 5">
            <a:extLst>
              <a:ext uri="{FF2B5EF4-FFF2-40B4-BE49-F238E27FC236}">
                <a16:creationId xmlns:a16="http://schemas.microsoft.com/office/drawing/2014/main" xmlns="" id="{A864E166-1B80-CB4E-B61C-1618740F3DB3}"/>
              </a:ext>
            </a:extLst>
          </p:cNvPr>
          <p:cNvSpPr>
            <a:spLocks noGrp="1"/>
          </p:cNvSpPr>
          <p:nvPr>
            <p:ph type="sldNum" sz="quarter" idx="4"/>
          </p:nvPr>
        </p:nvSpPr>
        <p:spPr>
          <a:xfrm>
            <a:off x="11531309" y="6492240"/>
            <a:ext cx="298741" cy="168275"/>
          </a:xfrm>
          <a:prstGeom prst="rect">
            <a:avLst/>
          </a:prstGeom>
        </p:spPr>
        <p:txBody>
          <a:bodyPr vert="horz" lIns="0" tIns="0" rIns="0" bIns="0" rtlCol="0" anchor="ctr"/>
          <a:lstStyle>
            <a:lvl1pPr algn="r">
              <a:defRPr sz="800">
                <a:solidFill>
                  <a:schemeClr val="accent4"/>
                </a:solidFill>
                <a:latin typeface="Arial" panose="020B0604020202020204" pitchFamily="34" charset="0"/>
                <a:cs typeface="Arial" panose="020B0604020202020204" pitchFamily="34" charset="0"/>
              </a:defRPr>
            </a:lvl1pPr>
          </a:lstStyle>
          <a:p>
            <a:pPr algn="ctr"/>
            <a:r>
              <a:rPr lang="en-US" dirty="0"/>
              <a:t> </a:t>
            </a:r>
            <a:fld id="{9ABFF723-E364-4083-9D42-520350A584C4}" type="slidenum">
              <a:rPr lang="en-US" smtClean="0"/>
              <a:pPr algn="ctr"/>
              <a:t>‹#›</a:t>
            </a:fld>
            <a:endParaRPr lang="en-US" dirty="0"/>
          </a:p>
        </p:txBody>
      </p:sp>
      <p:pic>
        <p:nvPicPr>
          <p:cNvPr id="7" name="Picture 6" descr="A screenshot of a video game&#10;&#10;Description automatically generated with medium confidence">
            <a:extLst>
              <a:ext uri="{FF2B5EF4-FFF2-40B4-BE49-F238E27FC236}">
                <a16:creationId xmlns:a16="http://schemas.microsoft.com/office/drawing/2014/main" xmlns="" id="{EEC5E380-FD32-504F-8C16-0B117EE8BE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4548" y="5919335"/>
            <a:ext cx="1334887" cy="741180"/>
          </a:xfrm>
          <a:prstGeom prst="rect">
            <a:avLst/>
          </a:prstGeom>
        </p:spPr>
      </p:pic>
      <p:pic>
        <p:nvPicPr>
          <p:cNvPr id="3" name="Picture 2">
            <a:extLst>
              <a:ext uri="{FF2B5EF4-FFF2-40B4-BE49-F238E27FC236}">
                <a16:creationId xmlns:a16="http://schemas.microsoft.com/office/drawing/2014/main" xmlns="" id="{FB2991FF-2FA3-D041-10D6-5D93FF3923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68850"/>
          </a:xfrm>
          <a:prstGeom prst="rect">
            <a:avLst/>
          </a:prstGeom>
        </p:spPr>
      </p:pic>
    </p:spTree>
    <p:extLst>
      <p:ext uri="{BB962C8B-B14F-4D97-AF65-F5344CB8AC3E}">
        <p14:creationId xmlns:p14="http://schemas.microsoft.com/office/powerpoint/2010/main" val="1518555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bg>
      <p:bgPr>
        <a:solidFill>
          <a:schemeClr val="accent1"/>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xmlns="" id="{58059956-D921-F046-957B-960DC5DE0EDD}"/>
              </a:ext>
            </a:extLst>
          </p:cNvPr>
          <p:cNvSpPr>
            <a:spLocks noGrp="1"/>
          </p:cNvSpPr>
          <p:nvPr>
            <p:ph type="ftr" sz="quarter" idx="3"/>
          </p:nvPr>
        </p:nvSpPr>
        <p:spPr>
          <a:xfrm>
            <a:off x="1828799" y="6492240"/>
            <a:ext cx="9546336" cy="168275"/>
          </a:xfrm>
          <a:prstGeom prst="rect">
            <a:avLst/>
          </a:prstGeom>
        </p:spPr>
        <p:txBody>
          <a:bodyPr vert="horz" lIns="0" tIns="0" rIns="0" bIns="0" rtlCol="0" anchor="ctr"/>
          <a:lstStyle>
            <a:lvl1pPr algn="r">
              <a:defRPr sz="900">
                <a:solidFill>
                  <a:schemeClr val="accent2"/>
                </a:solidFill>
                <a:latin typeface="Arial" panose="020B0604020202020204" pitchFamily="34" charset="0"/>
                <a:cs typeface="Arial" panose="020B0604020202020204" pitchFamily="34" charset="0"/>
              </a:defRPr>
            </a:lvl1pPr>
          </a:lstStyle>
          <a:p>
            <a:r>
              <a:rPr lang="en-US"/>
              <a:t>Presentation Name | Date</a:t>
            </a:r>
            <a:endParaRPr lang="en-US" dirty="0"/>
          </a:p>
        </p:txBody>
      </p:sp>
      <p:sp>
        <p:nvSpPr>
          <p:cNvPr id="7" name="Slide Number Placeholder 5">
            <a:extLst>
              <a:ext uri="{FF2B5EF4-FFF2-40B4-BE49-F238E27FC236}">
                <a16:creationId xmlns:a16="http://schemas.microsoft.com/office/drawing/2014/main" xmlns="" id="{809C3A49-F91F-5C47-9332-7CFCCCDCBB7C}"/>
              </a:ext>
            </a:extLst>
          </p:cNvPr>
          <p:cNvSpPr>
            <a:spLocks noGrp="1"/>
          </p:cNvSpPr>
          <p:nvPr>
            <p:ph type="sldNum" sz="quarter" idx="4"/>
          </p:nvPr>
        </p:nvSpPr>
        <p:spPr>
          <a:xfrm>
            <a:off x="11531309" y="6492240"/>
            <a:ext cx="298741" cy="168275"/>
          </a:xfrm>
          <a:prstGeom prst="rect">
            <a:avLst/>
          </a:prstGeom>
        </p:spPr>
        <p:txBody>
          <a:bodyPr vert="horz" lIns="0" tIns="0" rIns="0" bIns="0" rtlCol="0" anchor="ctr"/>
          <a:lstStyle>
            <a:lvl1pPr algn="r">
              <a:defRPr sz="800">
                <a:solidFill>
                  <a:schemeClr val="accent2"/>
                </a:solidFill>
                <a:latin typeface="Arial" panose="020B0604020202020204" pitchFamily="34" charset="0"/>
                <a:cs typeface="Arial" panose="020B0604020202020204" pitchFamily="34" charset="0"/>
              </a:defRPr>
            </a:lvl1pPr>
          </a:lstStyle>
          <a:p>
            <a:pPr algn="ctr"/>
            <a:r>
              <a:rPr lang="en-US"/>
              <a:t> </a:t>
            </a:r>
            <a:fld id="{9ABFF723-E364-4083-9D42-520350A584C4}" type="slidenum">
              <a:rPr lang="en-US" smtClean="0"/>
              <a:pPr algn="ctr"/>
              <a:t>‹#›</a:t>
            </a:fld>
            <a:endParaRPr lang="en-US" dirty="0"/>
          </a:p>
        </p:txBody>
      </p:sp>
      <p:pic>
        <p:nvPicPr>
          <p:cNvPr id="11" name="Picture 10">
            <a:extLst>
              <a:ext uri="{FF2B5EF4-FFF2-40B4-BE49-F238E27FC236}">
                <a16:creationId xmlns:a16="http://schemas.microsoft.com/office/drawing/2014/main" xmlns="" id="{01C1FA71-154B-0C4A-BE17-8F9CE074D0E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37099" y="5792892"/>
            <a:ext cx="959532" cy="867623"/>
          </a:xfrm>
          <a:prstGeom prst="rect">
            <a:avLst/>
          </a:prstGeom>
        </p:spPr>
      </p:pic>
      <p:pic>
        <p:nvPicPr>
          <p:cNvPr id="12" name="Picture 11">
            <a:extLst>
              <a:ext uri="{FF2B5EF4-FFF2-40B4-BE49-F238E27FC236}">
                <a16:creationId xmlns:a16="http://schemas.microsoft.com/office/drawing/2014/main" xmlns="" id="{4E46ABA6-EEF0-8748-9215-CE3D8DDB7FF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604548" y="5919335"/>
            <a:ext cx="1334886" cy="741180"/>
          </a:xfrm>
          <a:prstGeom prst="rect">
            <a:avLst/>
          </a:prstGeom>
        </p:spPr>
      </p:pic>
      <p:sp>
        <p:nvSpPr>
          <p:cNvPr id="2" name="Content Placeholder 2">
            <a:extLst>
              <a:ext uri="{FF2B5EF4-FFF2-40B4-BE49-F238E27FC236}">
                <a16:creationId xmlns:a16="http://schemas.microsoft.com/office/drawing/2014/main" xmlns="" id="{3F4F45FB-DEE5-B7E6-2CD7-27DC8812E134}"/>
              </a:ext>
            </a:extLst>
          </p:cNvPr>
          <p:cNvSpPr>
            <a:spLocks noGrp="1"/>
          </p:cNvSpPr>
          <p:nvPr>
            <p:ph idx="1"/>
          </p:nvPr>
        </p:nvSpPr>
        <p:spPr>
          <a:xfrm>
            <a:off x="347472" y="1295400"/>
            <a:ext cx="5577840" cy="4959096"/>
          </a:xfrm>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xmlns="" id="{BBFE75EB-DBFF-C08C-B284-B180B1D96C5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68850"/>
          </a:xfrm>
          <a:prstGeom prst="rect">
            <a:avLst/>
          </a:prstGeom>
        </p:spPr>
      </p:pic>
      <p:sp>
        <p:nvSpPr>
          <p:cNvPr id="4" name="Title 1">
            <a:extLst>
              <a:ext uri="{FF2B5EF4-FFF2-40B4-BE49-F238E27FC236}">
                <a16:creationId xmlns:a16="http://schemas.microsoft.com/office/drawing/2014/main" xmlns="" id="{3A96467D-3D88-515C-0A8A-0FE7F7014241}"/>
              </a:ext>
            </a:extLst>
          </p:cNvPr>
          <p:cNvSpPr>
            <a:spLocks noGrp="1"/>
          </p:cNvSpPr>
          <p:nvPr>
            <p:ph type="title"/>
          </p:nvPr>
        </p:nvSpPr>
        <p:spPr>
          <a:xfrm>
            <a:off x="347472" y="705535"/>
            <a:ext cx="11494008" cy="472440"/>
          </a:xfrm>
        </p:spPr>
        <p:txBody>
          <a:bodyPr lIns="0" tIns="0" rIns="0" bIns="0"/>
          <a:lstStyle>
            <a:lvl1pPr>
              <a:defRPr>
                <a:solidFill>
                  <a:schemeClr val="accent2"/>
                </a:solidFill>
              </a:defRPr>
            </a:lvl1pPr>
          </a:lstStyle>
          <a:p>
            <a:r>
              <a:rPr lang="en-US" dirty="0"/>
              <a:t>Click to edit Master title style</a:t>
            </a:r>
          </a:p>
        </p:txBody>
      </p:sp>
    </p:spTree>
    <p:extLst>
      <p:ext uri="{BB962C8B-B14F-4D97-AF65-F5344CB8AC3E}">
        <p14:creationId xmlns:p14="http://schemas.microsoft.com/office/powerpoint/2010/main" val="28505330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bg>
      <p:bgPr>
        <a:solidFill>
          <a:schemeClr val="accent1"/>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xmlns="" id="{58059956-D921-F046-957B-960DC5DE0EDD}"/>
              </a:ext>
            </a:extLst>
          </p:cNvPr>
          <p:cNvSpPr>
            <a:spLocks noGrp="1"/>
          </p:cNvSpPr>
          <p:nvPr>
            <p:ph type="ftr" sz="quarter" idx="3"/>
          </p:nvPr>
        </p:nvSpPr>
        <p:spPr>
          <a:xfrm>
            <a:off x="1828799" y="6492240"/>
            <a:ext cx="9546336" cy="168275"/>
          </a:xfrm>
          <a:prstGeom prst="rect">
            <a:avLst/>
          </a:prstGeom>
        </p:spPr>
        <p:txBody>
          <a:bodyPr vert="horz" lIns="0" tIns="0" rIns="0" bIns="0" rtlCol="0" anchor="ctr"/>
          <a:lstStyle>
            <a:lvl1pPr algn="r">
              <a:defRPr sz="900">
                <a:solidFill>
                  <a:schemeClr val="accent2"/>
                </a:solidFill>
                <a:latin typeface="Arial" panose="020B0604020202020204" pitchFamily="34" charset="0"/>
                <a:cs typeface="Arial" panose="020B0604020202020204" pitchFamily="34" charset="0"/>
              </a:defRPr>
            </a:lvl1pPr>
          </a:lstStyle>
          <a:p>
            <a:r>
              <a:rPr lang="en-US"/>
              <a:t>Presentation Name | Date</a:t>
            </a:r>
            <a:endParaRPr lang="en-US" dirty="0"/>
          </a:p>
        </p:txBody>
      </p:sp>
      <p:sp>
        <p:nvSpPr>
          <p:cNvPr id="7" name="Slide Number Placeholder 5">
            <a:extLst>
              <a:ext uri="{FF2B5EF4-FFF2-40B4-BE49-F238E27FC236}">
                <a16:creationId xmlns:a16="http://schemas.microsoft.com/office/drawing/2014/main" xmlns="" id="{809C3A49-F91F-5C47-9332-7CFCCCDCBB7C}"/>
              </a:ext>
            </a:extLst>
          </p:cNvPr>
          <p:cNvSpPr>
            <a:spLocks noGrp="1"/>
          </p:cNvSpPr>
          <p:nvPr>
            <p:ph type="sldNum" sz="quarter" idx="4"/>
          </p:nvPr>
        </p:nvSpPr>
        <p:spPr>
          <a:xfrm>
            <a:off x="11531309" y="6492240"/>
            <a:ext cx="298741" cy="168275"/>
          </a:xfrm>
          <a:prstGeom prst="rect">
            <a:avLst/>
          </a:prstGeom>
        </p:spPr>
        <p:txBody>
          <a:bodyPr vert="horz" lIns="0" tIns="0" rIns="0" bIns="0" rtlCol="0" anchor="ctr"/>
          <a:lstStyle>
            <a:lvl1pPr algn="r">
              <a:defRPr sz="800">
                <a:solidFill>
                  <a:schemeClr val="accent2"/>
                </a:solidFill>
                <a:latin typeface="Arial" panose="020B0604020202020204" pitchFamily="34" charset="0"/>
                <a:cs typeface="Arial" panose="020B0604020202020204" pitchFamily="34" charset="0"/>
              </a:defRPr>
            </a:lvl1pPr>
          </a:lstStyle>
          <a:p>
            <a:pPr algn="ctr"/>
            <a:r>
              <a:rPr lang="en-US"/>
              <a:t> </a:t>
            </a:r>
            <a:fld id="{9ABFF723-E364-4083-9D42-520350A584C4}" type="slidenum">
              <a:rPr lang="en-US" smtClean="0"/>
              <a:pPr algn="ctr"/>
              <a:t>‹#›</a:t>
            </a:fld>
            <a:endParaRPr lang="en-US" dirty="0"/>
          </a:p>
        </p:txBody>
      </p:sp>
      <p:pic>
        <p:nvPicPr>
          <p:cNvPr id="11" name="Picture 10">
            <a:extLst>
              <a:ext uri="{FF2B5EF4-FFF2-40B4-BE49-F238E27FC236}">
                <a16:creationId xmlns:a16="http://schemas.microsoft.com/office/drawing/2014/main" xmlns="" id="{01C1FA71-154B-0C4A-BE17-8F9CE074D0E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37099" y="5792892"/>
            <a:ext cx="959532" cy="867623"/>
          </a:xfrm>
          <a:prstGeom prst="rect">
            <a:avLst/>
          </a:prstGeom>
        </p:spPr>
      </p:pic>
      <p:pic>
        <p:nvPicPr>
          <p:cNvPr id="12" name="Picture 11">
            <a:extLst>
              <a:ext uri="{FF2B5EF4-FFF2-40B4-BE49-F238E27FC236}">
                <a16:creationId xmlns:a16="http://schemas.microsoft.com/office/drawing/2014/main" xmlns="" id="{4E46ABA6-EEF0-8748-9215-CE3D8DDB7FF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604548" y="5919335"/>
            <a:ext cx="1334886" cy="741180"/>
          </a:xfrm>
          <a:prstGeom prst="rect">
            <a:avLst/>
          </a:prstGeom>
        </p:spPr>
      </p:pic>
      <p:sp>
        <p:nvSpPr>
          <p:cNvPr id="2" name="Content Placeholder 2">
            <a:extLst>
              <a:ext uri="{FF2B5EF4-FFF2-40B4-BE49-F238E27FC236}">
                <a16:creationId xmlns:a16="http://schemas.microsoft.com/office/drawing/2014/main" xmlns="" id="{B461F886-62D7-9FB0-8273-6BA6CBC643A9}"/>
              </a:ext>
            </a:extLst>
          </p:cNvPr>
          <p:cNvSpPr>
            <a:spLocks noGrp="1"/>
          </p:cNvSpPr>
          <p:nvPr>
            <p:ph idx="1"/>
          </p:nvPr>
        </p:nvSpPr>
        <p:spPr>
          <a:xfrm>
            <a:off x="347471" y="1295400"/>
            <a:ext cx="11507429" cy="4959096"/>
          </a:xfrm>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xmlns="" id="{DD36C881-35DE-6EB3-1244-CF42C404A58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68850"/>
          </a:xfrm>
          <a:prstGeom prst="rect">
            <a:avLst/>
          </a:prstGeom>
        </p:spPr>
      </p:pic>
      <p:sp>
        <p:nvSpPr>
          <p:cNvPr id="4" name="Title 1">
            <a:extLst>
              <a:ext uri="{FF2B5EF4-FFF2-40B4-BE49-F238E27FC236}">
                <a16:creationId xmlns:a16="http://schemas.microsoft.com/office/drawing/2014/main" xmlns="" id="{BE12D0BB-3E67-AC83-63A7-AC2E41143361}"/>
              </a:ext>
            </a:extLst>
          </p:cNvPr>
          <p:cNvSpPr>
            <a:spLocks noGrp="1"/>
          </p:cNvSpPr>
          <p:nvPr>
            <p:ph type="title"/>
          </p:nvPr>
        </p:nvSpPr>
        <p:spPr>
          <a:xfrm>
            <a:off x="347472" y="705535"/>
            <a:ext cx="11494008" cy="472440"/>
          </a:xfrm>
        </p:spPr>
        <p:txBody>
          <a:bodyPr lIns="0" tIns="0" rIns="0" bIns="0"/>
          <a:lstStyle>
            <a:lvl1pPr>
              <a:defRPr>
                <a:solidFill>
                  <a:schemeClr val="accent2"/>
                </a:solidFill>
              </a:defRPr>
            </a:lvl1pPr>
          </a:lstStyle>
          <a:p>
            <a:r>
              <a:rPr lang="en-US" dirty="0"/>
              <a:t>Click to edit Master title style</a:t>
            </a:r>
          </a:p>
        </p:txBody>
      </p:sp>
    </p:spTree>
    <p:extLst>
      <p:ext uri="{BB962C8B-B14F-4D97-AF65-F5344CB8AC3E}">
        <p14:creationId xmlns:p14="http://schemas.microsoft.com/office/powerpoint/2010/main" val="1727355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Cover with graphic background">
    <p:bg>
      <p:bgPr>
        <a:solidFill>
          <a:schemeClr val="accent1"/>
        </a:solidFill>
        <a:effectLst/>
      </p:bgPr>
    </p:bg>
    <p:spTree>
      <p:nvGrpSpPr>
        <p:cNvPr id="1" name=""/>
        <p:cNvGrpSpPr/>
        <p:nvPr/>
      </p:nvGrpSpPr>
      <p:grpSpPr>
        <a:xfrm>
          <a:off x="0" y="0"/>
          <a:ext cx="0" cy="0"/>
          <a:chOff x="0" y="0"/>
          <a:chExt cx="0" cy="0"/>
        </a:xfrm>
      </p:grpSpPr>
      <p:pic>
        <p:nvPicPr>
          <p:cNvPr id="6" name="Google Shape;316;p48">
            <a:extLst>
              <a:ext uri="{FF2B5EF4-FFF2-40B4-BE49-F238E27FC236}">
                <a16:creationId xmlns:a16="http://schemas.microsoft.com/office/drawing/2014/main" xmlns="" id="{5564D569-43DA-DD42-9BE0-DFB7DA4E7E4C}"/>
              </a:ext>
            </a:extLst>
          </p:cNvPr>
          <p:cNvPicPr preferRelativeResize="0">
            <a:picLocks/>
          </p:cNvPicPr>
          <p:nvPr userDrawn="1"/>
        </p:nvPicPr>
        <p:blipFill rotWithShape="1">
          <a:blip r:embed="rId2"/>
          <a:srcRect l="-1" t="46453" r="-1" b="29698"/>
          <a:stretch/>
        </p:blipFill>
        <p:spPr>
          <a:xfrm>
            <a:off x="-1526" y="0"/>
            <a:ext cx="12192001" cy="3443934"/>
          </a:xfrm>
          <a:prstGeom prst="rect">
            <a:avLst/>
          </a:prstGeom>
        </p:spPr>
      </p:pic>
      <p:sp>
        <p:nvSpPr>
          <p:cNvPr id="5" name="Rectangle 4">
            <a:extLst>
              <a:ext uri="{FF2B5EF4-FFF2-40B4-BE49-F238E27FC236}">
                <a16:creationId xmlns:a16="http://schemas.microsoft.com/office/drawing/2014/main" xmlns="" id="{9E5CA9A6-6EED-A60E-96B8-C3FF4002CE41}"/>
              </a:ext>
            </a:extLst>
          </p:cNvPr>
          <p:cNvSpPr/>
          <p:nvPr userDrawn="1"/>
        </p:nvSpPr>
        <p:spPr>
          <a:xfrm>
            <a:off x="-1526" y="0"/>
            <a:ext cx="12193526" cy="3443934"/>
          </a:xfrm>
          <a:prstGeom prst="rect">
            <a:avLst/>
          </a:prstGeom>
          <a:solidFill>
            <a:schemeClr val="tx1">
              <a:alpha val="2511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xmlns="" id="{2D989533-CA7D-8A47-A996-F0DBB7E16C15}"/>
              </a:ext>
            </a:extLst>
          </p:cNvPr>
          <p:cNvCxnSpPr>
            <a:cxnSpLocks/>
          </p:cNvCxnSpPr>
          <p:nvPr userDrawn="1"/>
        </p:nvCxnSpPr>
        <p:spPr>
          <a:xfrm flipH="1">
            <a:off x="-1526" y="3428998"/>
            <a:ext cx="12193526" cy="0"/>
          </a:xfrm>
          <a:prstGeom prst="line">
            <a:avLst/>
          </a:prstGeom>
          <a:ln w="63500">
            <a:solidFill>
              <a:srgbClr val="C2E76B"/>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xmlns="" id="{65613BA4-B692-E249-BFD3-BD43D09858F2}"/>
              </a:ext>
            </a:extLst>
          </p:cNvPr>
          <p:cNvSpPr>
            <a:spLocks noGrp="1"/>
          </p:cNvSpPr>
          <p:nvPr>
            <p:ph type="ctrTitle"/>
          </p:nvPr>
        </p:nvSpPr>
        <p:spPr>
          <a:xfrm>
            <a:off x="348996" y="3247251"/>
            <a:ext cx="11494008" cy="1185644"/>
          </a:xfrm>
          <a:prstGeom prst="rect">
            <a:avLst/>
          </a:prstGeom>
        </p:spPr>
        <p:txBody>
          <a:bodyPr anchor="b"/>
          <a:lstStyle>
            <a:lvl1pPr algn="ctr">
              <a:defRPr>
                <a:solidFill>
                  <a:schemeClr val="accent2"/>
                </a:solidFill>
              </a:defRPr>
            </a:lvl1pPr>
          </a:lstStyle>
          <a:p>
            <a:r>
              <a:rPr lang="en-US" dirty="0"/>
              <a:t>Click to edit Master title style</a:t>
            </a:r>
          </a:p>
        </p:txBody>
      </p:sp>
      <p:sp>
        <p:nvSpPr>
          <p:cNvPr id="4" name="Subtitle 2">
            <a:extLst>
              <a:ext uri="{FF2B5EF4-FFF2-40B4-BE49-F238E27FC236}">
                <a16:creationId xmlns:a16="http://schemas.microsoft.com/office/drawing/2014/main" xmlns="" id="{4AF5BFEB-8EB4-E149-8A56-FC241D9B7146}"/>
              </a:ext>
            </a:extLst>
          </p:cNvPr>
          <p:cNvSpPr>
            <a:spLocks noGrp="1"/>
          </p:cNvSpPr>
          <p:nvPr>
            <p:ph type="subTitle" idx="1"/>
          </p:nvPr>
        </p:nvSpPr>
        <p:spPr>
          <a:xfrm>
            <a:off x="348996" y="4525522"/>
            <a:ext cx="11494008" cy="669372"/>
          </a:xfrm>
          <a:prstGeom prst="rect">
            <a:avLst/>
          </a:prstGeom>
        </p:spPr>
        <p:txBody>
          <a:bodyPr/>
          <a:lstStyle>
            <a:lvl1pPr marL="0" indent="0" algn="ctr">
              <a:buNone/>
              <a:defRPr>
                <a:solidFill>
                  <a:srgbClr val="C2E76B"/>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10" name="Picture 9" descr="Text&#10;&#10;Description automatically generated with medium confidence">
            <a:extLst>
              <a:ext uri="{FF2B5EF4-FFF2-40B4-BE49-F238E27FC236}">
                <a16:creationId xmlns:a16="http://schemas.microsoft.com/office/drawing/2014/main" xmlns="" id="{AE1D3F3A-16E0-32AB-353F-D5401E294E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65513" y="414944"/>
            <a:ext cx="2857922" cy="2584174"/>
          </a:xfrm>
          <a:prstGeom prst="rect">
            <a:avLst/>
          </a:prstGeom>
        </p:spPr>
      </p:pic>
      <p:pic>
        <p:nvPicPr>
          <p:cNvPr id="2" name="Picture 1">
            <a:extLst>
              <a:ext uri="{FF2B5EF4-FFF2-40B4-BE49-F238E27FC236}">
                <a16:creationId xmlns:a16="http://schemas.microsoft.com/office/drawing/2014/main" xmlns="" id="{989AEA07-72D2-DBD3-542C-B28940326F9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489150"/>
            <a:ext cx="12192000" cy="368850"/>
          </a:xfrm>
          <a:prstGeom prst="rect">
            <a:avLst/>
          </a:prstGeom>
        </p:spPr>
      </p:pic>
    </p:spTree>
    <p:extLst>
      <p:ext uri="{BB962C8B-B14F-4D97-AF65-F5344CB8AC3E}">
        <p14:creationId xmlns:p14="http://schemas.microsoft.com/office/powerpoint/2010/main" val="42533950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bg>
      <p:bgPr>
        <a:solidFill>
          <a:schemeClr val="accent2"/>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xmlns="" id="{58059956-D921-F046-957B-960DC5DE0EDD}"/>
              </a:ext>
            </a:extLst>
          </p:cNvPr>
          <p:cNvSpPr>
            <a:spLocks noGrp="1"/>
          </p:cNvSpPr>
          <p:nvPr>
            <p:ph type="ftr" sz="quarter" idx="3"/>
          </p:nvPr>
        </p:nvSpPr>
        <p:spPr>
          <a:xfrm>
            <a:off x="1828799" y="6492240"/>
            <a:ext cx="9546336" cy="168275"/>
          </a:xfrm>
          <a:prstGeom prst="rect">
            <a:avLst/>
          </a:prstGeom>
        </p:spPr>
        <p:txBody>
          <a:bodyPr vert="horz" lIns="0" tIns="0" rIns="0" bIns="0" rtlCol="0" anchor="ctr"/>
          <a:lstStyle>
            <a:lvl1pPr algn="r">
              <a:defRPr sz="900">
                <a:solidFill>
                  <a:schemeClr val="accent1"/>
                </a:solidFill>
                <a:latin typeface="Arial" panose="020B0604020202020204" pitchFamily="34" charset="0"/>
                <a:cs typeface="Arial" panose="020B0604020202020204" pitchFamily="34" charset="0"/>
              </a:defRPr>
            </a:lvl1pPr>
          </a:lstStyle>
          <a:p>
            <a:r>
              <a:rPr lang="en-US"/>
              <a:t>Presentation Name | Date</a:t>
            </a:r>
            <a:endParaRPr lang="en-US" dirty="0"/>
          </a:p>
        </p:txBody>
      </p:sp>
      <p:sp>
        <p:nvSpPr>
          <p:cNvPr id="7" name="Slide Number Placeholder 5">
            <a:extLst>
              <a:ext uri="{FF2B5EF4-FFF2-40B4-BE49-F238E27FC236}">
                <a16:creationId xmlns:a16="http://schemas.microsoft.com/office/drawing/2014/main" xmlns="" id="{809C3A49-F91F-5C47-9332-7CFCCCDCBB7C}"/>
              </a:ext>
            </a:extLst>
          </p:cNvPr>
          <p:cNvSpPr>
            <a:spLocks noGrp="1"/>
          </p:cNvSpPr>
          <p:nvPr>
            <p:ph type="sldNum" sz="quarter" idx="4"/>
          </p:nvPr>
        </p:nvSpPr>
        <p:spPr>
          <a:xfrm>
            <a:off x="11531309" y="6492240"/>
            <a:ext cx="298741" cy="168275"/>
          </a:xfrm>
          <a:prstGeom prst="rect">
            <a:avLst/>
          </a:prstGeom>
        </p:spPr>
        <p:txBody>
          <a:bodyPr vert="horz" lIns="0" tIns="0" rIns="0" bIns="0" rtlCol="0" anchor="ctr"/>
          <a:lstStyle>
            <a:lvl1pPr algn="r">
              <a:defRPr sz="800">
                <a:solidFill>
                  <a:schemeClr val="accent1"/>
                </a:solidFill>
                <a:latin typeface="Arial" panose="020B0604020202020204" pitchFamily="34" charset="0"/>
                <a:cs typeface="Arial" panose="020B0604020202020204" pitchFamily="34" charset="0"/>
              </a:defRPr>
            </a:lvl1pPr>
          </a:lstStyle>
          <a:p>
            <a:pPr algn="ctr"/>
            <a:r>
              <a:rPr lang="en-US"/>
              <a:t> </a:t>
            </a:r>
            <a:fld id="{9ABFF723-E364-4083-9D42-520350A584C4}" type="slidenum">
              <a:rPr lang="en-US" smtClean="0"/>
              <a:pPr algn="ctr"/>
              <a:t>‹#›</a:t>
            </a:fld>
            <a:endParaRPr lang="en-US" dirty="0"/>
          </a:p>
        </p:txBody>
      </p:sp>
      <p:pic>
        <p:nvPicPr>
          <p:cNvPr id="11" name="Picture 10">
            <a:extLst>
              <a:ext uri="{FF2B5EF4-FFF2-40B4-BE49-F238E27FC236}">
                <a16:creationId xmlns:a16="http://schemas.microsoft.com/office/drawing/2014/main" xmlns="" id="{01C1FA71-154B-0C4A-BE17-8F9CE074D0E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37099" y="5792892"/>
            <a:ext cx="959532" cy="867622"/>
          </a:xfrm>
          <a:prstGeom prst="rect">
            <a:avLst/>
          </a:prstGeom>
        </p:spPr>
      </p:pic>
      <p:pic>
        <p:nvPicPr>
          <p:cNvPr id="12" name="Picture 11">
            <a:extLst>
              <a:ext uri="{FF2B5EF4-FFF2-40B4-BE49-F238E27FC236}">
                <a16:creationId xmlns:a16="http://schemas.microsoft.com/office/drawing/2014/main" xmlns="" id="{4E46ABA6-EEF0-8748-9215-CE3D8DDB7FF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605690" y="5919335"/>
            <a:ext cx="1332601" cy="741180"/>
          </a:xfrm>
          <a:prstGeom prst="rect">
            <a:avLst/>
          </a:prstGeom>
        </p:spPr>
      </p:pic>
      <p:sp>
        <p:nvSpPr>
          <p:cNvPr id="8" name="Content Placeholder 4">
            <a:extLst>
              <a:ext uri="{FF2B5EF4-FFF2-40B4-BE49-F238E27FC236}">
                <a16:creationId xmlns:a16="http://schemas.microsoft.com/office/drawing/2014/main" xmlns="" id="{54F4468B-733C-2346-B989-50D44FC0F752}"/>
              </a:ext>
            </a:extLst>
          </p:cNvPr>
          <p:cNvSpPr>
            <a:spLocks noGrp="1"/>
          </p:cNvSpPr>
          <p:nvPr>
            <p:ph sz="quarter" idx="17"/>
          </p:nvPr>
        </p:nvSpPr>
        <p:spPr>
          <a:xfrm>
            <a:off x="342900" y="1295399"/>
            <a:ext cx="11509375" cy="4975225"/>
          </a:xfrm>
        </p:spPr>
        <p:txBody>
          <a:bodyPr/>
          <a:lstStyle>
            <a:lvl1pPr>
              <a:buClr>
                <a:schemeClr val="bg1"/>
              </a:buClr>
              <a:defRPr>
                <a:solidFill>
                  <a:schemeClr val="accent1"/>
                </a:solidFill>
              </a:defRPr>
            </a:lvl1pPr>
            <a:lvl2pPr>
              <a:buClr>
                <a:schemeClr val="bg1"/>
              </a:buClr>
              <a:defRPr>
                <a:solidFill>
                  <a:schemeClr val="accent1"/>
                </a:solidFill>
              </a:defRPr>
            </a:lvl2pPr>
            <a:lvl3pPr>
              <a:buClr>
                <a:schemeClr val="bg1"/>
              </a:buClr>
              <a:defRPr>
                <a:solidFill>
                  <a:schemeClr val="accent1"/>
                </a:solidFill>
              </a:defRPr>
            </a:lvl3pPr>
            <a:lvl4pPr>
              <a:buClr>
                <a:schemeClr val="bg1"/>
              </a:buClr>
              <a:defRPr>
                <a:solidFill>
                  <a:schemeClr val="accent1"/>
                </a:solidFill>
              </a:defRPr>
            </a:lvl4pPr>
            <a:lvl5pPr>
              <a:buClr>
                <a:schemeClr val="bg1"/>
              </a:buClr>
              <a:defRPr>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xmlns="" id="{83DCBFA2-C8B4-5601-A11D-86448E99BC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68850"/>
          </a:xfrm>
          <a:prstGeom prst="rect">
            <a:avLst/>
          </a:prstGeom>
        </p:spPr>
      </p:pic>
      <p:sp>
        <p:nvSpPr>
          <p:cNvPr id="4" name="Title 1">
            <a:extLst>
              <a:ext uri="{FF2B5EF4-FFF2-40B4-BE49-F238E27FC236}">
                <a16:creationId xmlns:a16="http://schemas.microsoft.com/office/drawing/2014/main" xmlns="" id="{341338D1-9F55-DFD7-D8BE-436A957F1984}"/>
              </a:ext>
            </a:extLst>
          </p:cNvPr>
          <p:cNvSpPr>
            <a:spLocks noGrp="1"/>
          </p:cNvSpPr>
          <p:nvPr>
            <p:ph type="title"/>
          </p:nvPr>
        </p:nvSpPr>
        <p:spPr>
          <a:xfrm>
            <a:off x="347472" y="705535"/>
            <a:ext cx="11494008" cy="472440"/>
          </a:xfrm>
        </p:spPr>
        <p:txBody>
          <a:bodyPr lIns="0" tIns="0" rIns="0" bIns="0"/>
          <a:lstStyle>
            <a:lvl1pPr>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212471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ack">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xmlns="" id="{801E8C82-911B-47E2-B0F5-A3C306A61ACD}"/>
              </a:ext>
            </a:extLst>
          </p:cNvPr>
          <p:cNvCxnSpPr/>
          <p:nvPr userDrawn="1"/>
        </p:nvCxnSpPr>
        <p:spPr>
          <a:xfrm>
            <a:off x="0" y="5033513"/>
            <a:ext cx="1219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73C01A11-92B4-4A05-96E6-94BD3BF1F707}"/>
              </a:ext>
            </a:extLst>
          </p:cNvPr>
          <p:cNvCxnSpPr/>
          <p:nvPr userDrawn="1"/>
        </p:nvCxnSpPr>
        <p:spPr>
          <a:xfrm>
            <a:off x="0" y="1833113"/>
            <a:ext cx="1219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xmlns="" id="{176C6430-A9C5-3446-94A8-3705955F0A4E}"/>
              </a:ext>
            </a:extLst>
          </p:cNvPr>
          <p:cNvSpPr/>
          <p:nvPr userDrawn="1"/>
        </p:nvSpPr>
        <p:spPr>
          <a:xfrm>
            <a:off x="0" y="1"/>
            <a:ext cx="12192000" cy="18331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4DB6575A-EDA6-F342-8025-51A5FDD268D6}"/>
              </a:ext>
            </a:extLst>
          </p:cNvPr>
          <p:cNvSpPr/>
          <p:nvPr userDrawn="1"/>
        </p:nvSpPr>
        <p:spPr>
          <a:xfrm>
            <a:off x="0" y="5024885"/>
            <a:ext cx="12192000" cy="18331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xmlns="" id="{D60D05BD-BB6D-A44D-ABEF-48F378695399}"/>
              </a:ext>
            </a:extLst>
          </p:cNvPr>
          <p:cNvCxnSpPr>
            <a:cxnSpLocks/>
          </p:cNvCxnSpPr>
          <p:nvPr userDrawn="1"/>
        </p:nvCxnSpPr>
        <p:spPr>
          <a:xfrm flipH="1">
            <a:off x="0" y="4992546"/>
            <a:ext cx="12192000" cy="0"/>
          </a:xfrm>
          <a:prstGeom prst="line">
            <a:avLst/>
          </a:prstGeom>
          <a:ln w="73025">
            <a:solidFill>
              <a:srgbClr val="C2E76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1E3B558A-8D0E-144F-BECC-83290110024B}"/>
              </a:ext>
            </a:extLst>
          </p:cNvPr>
          <p:cNvCxnSpPr>
            <a:cxnSpLocks/>
          </p:cNvCxnSpPr>
          <p:nvPr userDrawn="1"/>
        </p:nvCxnSpPr>
        <p:spPr>
          <a:xfrm flipH="1">
            <a:off x="0" y="1823461"/>
            <a:ext cx="12192000" cy="0"/>
          </a:xfrm>
          <a:prstGeom prst="line">
            <a:avLst/>
          </a:prstGeom>
          <a:ln w="73025">
            <a:solidFill>
              <a:srgbClr val="C2E76B"/>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xmlns="" id="{51729699-018F-8E4D-8382-F1ACC956446B}"/>
              </a:ext>
            </a:extLst>
          </p:cNvPr>
          <p:cNvSpPr>
            <a:spLocks noGrp="1"/>
          </p:cNvSpPr>
          <p:nvPr>
            <p:ph type="ftr" sz="quarter" idx="3"/>
          </p:nvPr>
        </p:nvSpPr>
        <p:spPr>
          <a:xfrm>
            <a:off x="1828799" y="6492240"/>
            <a:ext cx="9546336" cy="168275"/>
          </a:xfrm>
          <a:prstGeom prst="rect">
            <a:avLst/>
          </a:prstGeom>
        </p:spPr>
        <p:txBody>
          <a:bodyPr vert="horz" lIns="0" tIns="0" rIns="0" bIns="0" rtlCol="0" anchor="ctr"/>
          <a:lstStyle>
            <a:lvl1pPr algn="r">
              <a:defRPr sz="900">
                <a:solidFill>
                  <a:schemeClr val="accent2"/>
                </a:solidFill>
                <a:latin typeface="Arial" panose="020B0604020202020204" pitchFamily="34" charset="0"/>
                <a:cs typeface="Arial" panose="020B0604020202020204" pitchFamily="34" charset="0"/>
              </a:defRPr>
            </a:lvl1pPr>
          </a:lstStyle>
          <a:p>
            <a:r>
              <a:rPr lang="en-US"/>
              <a:t>Presentation Name | Date</a:t>
            </a:r>
            <a:endParaRPr lang="en-US" dirty="0"/>
          </a:p>
        </p:txBody>
      </p:sp>
      <p:sp>
        <p:nvSpPr>
          <p:cNvPr id="18" name="Slide Number Placeholder 5">
            <a:extLst>
              <a:ext uri="{FF2B5EF4-FFF2-40B4-BE49-F238E27FC236}">
                <a16:creationId xmlns:a16="http://schemas.microsoft.com/office/drawing/2014/main" xmlns="" id="{9DB50A9A-73FD-2041-81DB-5FA157A3976D}"/>
              </a:ext>
            </a:extLst>
          </p:cNvPr>
          <p:cNvSpPr>
            <a:spLocks noGrp="1"/>
          </p:cNvSpPr>
          <p:nvPr>
            <p:ph type="sldNum" sz="quarter" idx="4"/>
          </p:nvPr>
        </p:nvSpPr>
        <p:spPr>
          <a:xfrm>
            <a:off x="11531309" y="6492240"/>
            <a:ext cx="298741" cy="168275"/>
          </a:xfrm>
          <a:prstGeom prst="rect">
            <a:avLst/>
          </a:prstGeom>
        </p:spPr>
        <p:txBody>
          <a:bodyPr vert="horz" lIns="0" tIns="0" rIns="0" bIns="0" rtlCol="0" anchor="ctr"/>
          <a:lstStyle>
            <a:lvl1pPr algn="r">
              <a:defRPr sz="800">
                <a:solidFill>
                  <a:schemeClr val="accent2"/>
                </a:solidFill>
                <a:latin typeface="Arial" panose="020B0604020202020204" pitchFamily="34" charset="0"/>
                <a:cs typeface="Arial" panose="020B0604020202020204" pitchFamily="34" charset="0"/>
              </a:defRPr>
            </a:lvl1pPr>
          </a:lstStyle>
          <a:p>
            <a:pPr algn="ctr"/>
            <a:r>
              <a:rPr lang="en-US"/>
              <a:t> </a:t>
            </a:r>
            <a:fld id="{9ABFF723-E364-4083-9D42-520350A584C4}" type="slidenum">
              <a:rPr lang="en-US" smtClean="0"/>
              <a:pPr algn="ctr"/>
              <a:t>‹#›</a:t>
            </a:fld>
            <a:endParaRPr lang="en-US" dirty="0"/>
          </a:p>
        </p:txBody>
      </p:sp>
      <p:pic>
        <p:nvPicPr>
          <p:cNvPr id="19" name="Picture 18">
            <a:extLst>
              <a:ext uri="{FF2B5EF4-FFF2-40B4-BE49-F238E27FC236}">
                <a16:creationId xmlns:a16="http://schemas.microsoft.com/office/drawing/2014/main" xmlns="" id="{E9F55E4B-638A-F045-86C1-5321B1C7AF1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37099" y="5792892"/>
            <a:ext cx="959532" cy="867623"/>
          </a:xfrm>
          <a:prstGeom prst="rect">
            <a:avLst/>
          </a:prstGeom>
        </p:spPr>
      </p:pic>
      <p:pic>
        <p:nvPicPr>
          <p:cNvPr id="20" name="Picture 19">
            <a:extLst>
              <a:ext uri="{FF2B5EF4-FFF2-40B4-BE49-F238E27FC236}">
                <a16:creationId xmlns:a16="http://schemas.microsoft.com/office/drawing/2014/main" xmlns="" id="{762E97BF-0C58-D64D-9CAB-383FEEE77AA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604548" y="5919335"/>
            <a:ext cx="1334886" cy="741180"/>
          </a:xfrm>
          <a:prstGeom prst="rect">
            <a:avLst/>
          </a:prstGeom>
        </p:spPr>
      </p:pic>
      <p:pic>
        <p:nvPicPr>
          <p:cNvPr id="3" name="Picture 2">
            <a:extLst>
              <a:ext uri="{FF2B5EF4-FFF2-40B4-BE49-F238E27FC236}">
                <a16:creationId xmlns:a16="http://schemas.microsoft.com/office/drawing/2014/main" xmlns="" id="{F9D8ADAB-66A6-8865-2168-AF70D2EC3BF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68850"/>
          </a:xfrm>
          <a:prstGeom prst="rect">
            <a:avLst/>
          </a:prstGeom>
        </p:spPr>
      </p:pic>
      <p:sp>
        <p:nvSpPr>
          <p:cNvPr id="7" name="Title 6">
            <a:extLst>
              <a:ext uri="{FF2B5EF4-FFF2-40B4-BE49-F238E27FC236}">
                <a16:creationId xmlns:a16="http://schemas.microsoft.com/office/drawing/2014/main" xmlns="" id="{671268A9-E942-176F-FB2E-432211788C66}"/>
              </a:ext>
            </a:extLst>
          </p:cNvPr>
          <p:cNvSpPr>
            <a:spLocks noGrp="1"/>
          </p:cNvSpPr>
          <p:nvPr>
            <p:ph type="title"/>
          </p:nvPr>
        </p:nvSpPr>
        <p:spPr>
          <a:xfrm>
            <a:off x="347472" y="739567"/>
            <a:ext cx="11494008" cy="649032"/>
          </a:xfrm>
        </p:spPr>
        <p:txBody>
          <a:bodyPr/>
          <a:lstStyle>
            <a:lvl1pPr>
              <a:defRPr>
                <a:solidFill>
                  <a:schemeClr val="accent2"/>
                </a:solidFill>
              </a:defRPr>
            </a:lvl1pPr>
          </a:lstStyle>
          <a:p>
            <a:r>
              <a:rPr lang="en-US" dirty="0"/>
              <a:t>Click to edit Master title style</a:t>
            </a:r>
          </a:p>
        </p:txBody>
      </p:sp>
    </p:spTree>
    <p:extLst>
      <p:ext uri="{BB962C8B-B14F-4D97-AF65-F5344CB8AC3E}">
        <p14:creationId xmlns:p14="http://schemas.microsoft.com/office/powerpoint/2010/main" val="28470999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Bac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F2DB70AB-4C04-D349-9D24-B5643E017B51}"/>
              </a:ext>
            </a:extLst>
          </p:cNvPr>
          <p:cNvSpPr>
            <a:spLocks noGrp="1"/>
          </p:cNvSpPr>
          <p:nvPr>
            <p:ph type="pic" sz="quarter" idx="10"/>
          </p:nvPr>
        </p:nvSpPr>
        <p:spPr>
          <a:xfrm>
            <a:off x="0" y="1865452"/>
            <a:ext cx="12192000" cy="3094753"/>
          </a:xfrm>
        </p:spPr>
        <p:txBody>
          <a:bodyPr anchor="ctr"/>
          <a:lstStyle>
            <a:lvl1pPr marL="0" indent="0" algn="ctr">
              <a:buNone/>
              <a:defRPr/>
            </a:lvl1pPr>
          </a:lstStyle>
          <a:p>
            <a:endParaRPr lang="en-US"/>
          </a:p>
        </p:txBody>
      </p:sp>
      <p:cxnSp>
        <p:nvCxnSpPr>
          <p:cNvPr id="6" name="Straight Connector 5">
            <a:extLst>
              <a:ext uri="{FF2B5EF4-FFF2-40B4-BE49-F238E27FC236}">
                <a16:creationId xmlns:a16="http://schemas.microsoft.com/office/drawing/2014/main" xmlns="" id="{801E8C82-911B-47E2-B0F5-A3C306A61ACD}"/>
              </a:ext>
            </a:extLst>
          </p:cNvPr>
          <p:cNvCxnSpPr/>
          <p:nvPr userDrawn="1"/>
        </p:nvCxnSpPr>
        <p:spPr>
          <a:xfrm>
            <a:off x="0" y="5033513"/>
            <a:ext cx="1219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73C01A11-92B4-4A05-96E6-94BD3BF1F707}"/>
              </a:ext>
            </a:extLst>
          </p:cNvPr>
          <p:cNvCxnSpPr/>
          <p:nvPr userDrawn="1"/>
        </p:nvCxnSpPr>
        <p:spPr>
          <a:xfrm>
            <a:off x="0" y="1833113"/>
            <a:ext cx="1219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xmlns="" id="{176C6430-A9C5-3446-94A8-3705955F0A4E}"/>
              </a:ext>
            </a:extLst>
          </p:cNvPr>
          <p:cNvSpPr/>
          <p:nvPr userDrawn="1"/>
        </p:nvSpPr>
        <p:spPr>
          <a:xfrm>
            <a:off x="0" y="1"/>
            <a:ext cx="12192000" cy="18331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4DB6575A-EDA6-F342-8025-51A5FDD268D6}"/>
              </a:ext>
            </a:extLst>
          </p:cNvPr>
          <p:cNvSpPr/>
          <p:nvPr userDrawn="1"/>
        </p:nvSpPr>
        <p:spPr>
          <a:xfrm>
            <a:off x="0" y="5024885"/>
            <a:ext cx="12192000" cy="18331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xmlns="" id="{93ABAF9A-0B71-E741-97F2-669F4E91E665}"/>
              </a:ext>
            </a:extLst>
          </p:cNvPr>
          <p:cNvSpPr>
            <a:spLocks noGrp="1"/>
          </p:cNvSpPr>
          <p:nvPr>
            <p:ph type="ftr" sz="quarter" idx="3"/>
          </p:nvPr>
        </p:nvSpPr>
        <p:spPr>
          <a:xfrm>
            <a:off x="1828799" y="6492240"/>
            <a:ext cx="9546336" cy="168275"/>
          </a:xfrm>
          <a:prstGeom prst="rect">
            <a:avLst/>
          </a:prstGeom>
        </p:spPr>
        <p:txBody>
          <a:bodyPr vert="horz" lIns="0" tIns="0" rIns="0" bIns="0" rtlCol="0" anchor="ctr"/>
          <a:lstStyle>
            <a:lvl1pPr algn="r">
              <a:defRPr sz="900">
                <a:solidFill>
                  <a:schemeClr val="accent2"/>
                </a:solidFill>
                <a:latin typeface="Arial" panose="020B0604020202020204" pitchFamily="34" charset="0"/>
                <a:cs typeface="Arial" panose="020B0604020202020204" pitchFamily="34" charset="0"/>
              </a:defRPr>
            </a:lvl1pPr>
          </a:lstStyle>
          <a:p>
            <a:r>
              <a:rPr lang="en-US"/>
              <a:t>Presentation Name | Date</a:t>
            </a:r>
            <a:endParaRPr lang="en-US" dirty="0"/>
          </a:p>
        </p:txBody>
      </p:sp>
      <p:sp>
        <p:nvSpPr>
          <p:cNvPr id="17" name="Slide Number Placeholder 5">
            <a:extLst>
              <a:ext uri="{FF2B5EF4-FFF2-40B4-BE49-F238E27FC236}">
                <a16:creationId xmlns:a16="http://schemas.microsoft.com/office/drawing/2014/main" xmlns="" id="{5D38668D-65BE-9746-9D88-6D6B1C072B06}"/>
              </a:ext>
            </a:extLst>
          </p:cNvPr>
          <p:cNvSpPr>
            <a:spLocks noGrp="1"/>
          </p:cNvSpPr>
          <p:nvPr>
            <p:ph type="sldNum" sz="quarter" idx="4"/>
          </p:nvPr>
        </p:nvSpPr>
        <p:spPr>
          <a:xfrm>
            <a:off x="11531309" y="6492240"/>
            <a:ext cx="298741" cy="168275"/>
          </a:xfrm>
          <a:prstGeom prst="rect">
            <a:avLst/>
          </a:prstGeom>
        </p:spPr>
        <p:txBody>
          <a:bodyPr vert="horz" lIns="0" tIns="0" rIns="0" bIns="0" rtlCol="0" anchor="ctr"/>
          <a:lstStyle>
            <a:lvl1pPr algn="r">
              <a:defRPr sz="800">
                <a:solidFill>
                  <a:schemeClr val="accent2"/>
                </a:solidFill>
                <a:latin typeface="Arial" panose="020B0604020202020204" pitchFamily="34" charset="0"/>
                <a:cs typeface="Arial" panose="020B0604020202020204" pitchFamily="34" charset="0"/>
              </a:defRPr>
            </a:lvl1pPr>
          </a:lstStyle>
          <a:p>
            <a:pPr algn="ctr"/>
            <a:r>
              <a:rPr lang="en-US"/>
              <a:t> </a:t>
            </a:r>
            <a:fld id="{9ABFF723-E364-4083-9D42-520350A584C4}" type="slidenum">
              <a:rPr lang="en-US" smtClean="0"/>
              <a:pPr algn="ctr"/>
              <a:t>‹#›</a:t>
            </a:fld>
            <a:endParaRPr lang="en-US" dirty="0"/>
          </a:p>
        </p:txBody>
      </p:sp>
      <p:pic>
        <p:nvPicPr>
          <p:cNvPr id="19" name="Picture 18">
            <a:extLst>
              <a:ext uri="{FF2B5EF4-FFF2-40B4-BE49-F238E27FC236}">
                <a16:creationId xmlns:a16="http://schemas.microsoft.com/office/drawing/2014/main" xmlns="" id="{9C057041-F518-284B-9C00-B5E4764F4EA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37099" y="5792892"/>
            <a:ext cx="959532" cy="867623"/>
          </a:xfrm>
          <a:prstGeom prst="rect">
            <a:avLst/>
          </a:prstGeom>
        </p:spPr>
      </p:pic>
      <p:pic>
        <p:nvPicPr>
          <p:cNvPr id="22" name="Picture 21">
            <a:extLst>
              <a:ext uri="{FF2B5EF4-FFF2-40B4-BE49-F238E27FC236}">
                <a16:creationId xmlns:a16="http://schemas.microsoft.com/office/drawing/2014/main" xmlns="" id="{0A02B506-165D-0149-982D-93F6CAE9954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604548" y="5919335"/>
            <a:ext cx="1334886" cy="741180"/>
          </a:xfrm>
          <a:prstGeom prst="rect">
            <a:avLst/>
          </a:prstGeom>
        </p:spPr>
      </p:pic>
      <p:cxnSp>
        <p:nvCxnSpPr>
          <p:cNvPr id="11" name="Straight Connector 10">
            <a:extLst>
              <a:ext uri="{FF2B5EF4-FFF2-40B4-BE49-F238E27FC236}">
                <a16:creationId xmlns:a16="http://schemas.microsoft.com/office/drawing/2014/main" xmlns="" id="{D60D05BD-BB6D-A44D-ABEF-48F378695399}"/>
              </a:ext>
            </a:extLst>
          </p:cNvPr>
          <p:cNvCxnSpPr>
            <a:cxnSpLocks/>
          </p:cNvCxnSpPr>
          <p:nvPr userDrawn="1"/>
        </p:nvCxnSpPr>
        <p:spPr>
          <a:xfrm flipH="1">
            <a:off x="0" y="4992546"/>
            <a:ext cx="12192000" cy="0"/>
          </a:xfrm>
          <a:prstGeom prst="line">
            <a:avLst/>
          </a:prstGeom>
          <a:ln w="73025">
            <a:solidFill>
              <a:srgbClr val="C2E76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1E3B558A-8D0E-144F-BECC-83290110024B}"/>
              </a:ext>
            </a:extLst>
          </p:cNvPr>
          <p:cNvCxnSpPr>
            <a:cxnSpLocks/>
          </p:cNvCxnSpPr>
          <p:nvPr userDrawn="1"/>
        </p:nvCxnSpPr>
        <p:spPr>
          <a:xfrm flipH="1">
            <a:off x="0" y="1823461"/>
            <a:ext cx="12192000" cy="0"/>
          </a:xfrm>
          <a:prstGeom prst="line">
            <a:avLst/>
          </a:prstGeom>
          <a:ln w="73025">
            <a:solidFill>
              <a:srgbClr val="C2E76B"/>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xmlns="" id="{E6CB61AD-6688-34F7-F2E3-DBA3F4C971C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68850"/>
          </a:xfrm>
          <a:prstGeom prst="rect">
            <a:avLst/>
          </a:prstGeom>
        </p:spPr>
      </p:pic>
      <p:sp>
        <p:nvSpPr>
          <p:cNvPr id="7" name="Title 6">
            <a:extLst>
              <a:ext uri="{FF2B5EF4-FFF2-40B4-BE49-F238E27FC236}">
                <a16:creationId xmlns:a16="http://schemas.microsoft.com/office/drawing/2014/main" xmlns="" id="{C99457BD-E322-CFD1-204C-12CCEA45D5C0}"/>
              </a:ext>
            </a:extLst>
          </p:cNvPr>
          <p:cNvSpPr>
            <a:spLocks noGrp="1"/>
          </p:cNvSpPr>
          <p:nvPr>
            <p:ph type="title"/>
          </p:nvPr>
        </p:nvSpPr>
        <p:spPr>
          <a:xfrm>
            <a:off x="347472" y="741171"/>
            <a:ext cx="11494008" cy="639380"/>
          </a:xfrm>
        </p:spPr>
        <p:txBody>
          <a:bodyPr/>
          <a:lstStyle>
            <a:lvl1pPr>
              <a:defRPr>
                <a:solidFill>
                  <a:schemeClr val="accent2"/>
                </a:solidFill>
              </a:defRPr>
            </a:lvl1pPr>
          </a:lstStyle>
          <a:p>
            <a:r>
              <a:rPr lang="en-US"/>
              <a:t>Click to edit Master title style</a:t>
            </a:r>
          </a:p>
        </p:txBody>
      </p:sp>
    </p:spTree>
    <p:extLst>
      <p:ext uri="{BB962C8B-B14F-4D97-AF65-F5344CB8AC3E}">
        <p14:creationId xmlns:p14="http://schemas.microsoft.com/office/powerpoint/2010/main" val="39066383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_Back">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xmlns="" id="{801E8C82-911B-47E2-B0F5-A3C306A61ACD}"/>
              </a:ext>
            </a:extLst>
          </p:cNvPr>
          <p:cNvCxnSpPr/>
          <p:nvPr userDrawn="1"/>
        </p:nvCxnSpPr>
        <p:spPr>
          <a:xfrm>
            <a:off x="0" y="5033513"/>
            <a:ext cx="1219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73C01A11-92B4-4A05-96E6-94BD3BF1F707}"/>
              </a:ext>
            </a:extLst>
          </p:cNvPr>
          <p:cNvCxnSpPr/>
          <p:nvPr userDrawn="1"/>
        </p:nvCxnSpPr>
        <p:spPr>
          <a:xfrm>
            <a:off x="0" y="1833113"/>
            <a:ext cx="1219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xmlns="" id="{176C6430-A9C5-3446-94A8-3705955F0A4E}"/>
              </a:ext>
            </a:extLst>
          </p:cNvPr>
          <p:cNvSpPr/>
          <p:nvPr userDrawn="1"/>
        </p:nvSpPr>
        <p:spPr>
          <a:xfrm>
            <a:off x="0" y="1"/>
            <a:ext cx="12192000" cy="18331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4DB6575A-EDA6-F342-8025-51A5FDD268D6}"/>
              </a:ext>
            </a:extLst>
          </p:cNvPr>
          <p:cNvSpPr/>
          <p:nvPr userDrawn="1"/>
        </p:nvSpPr>
        <p:spPr>
          <a:xfrm>
            <a:off x="0" y="5024885"/>
            <a:ext cx="12192000" cy="18331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xmlns="" id="{D60D05BD-BB6D-A44D-ABEF-48F378695399}"/>
              </a:ext>
            </a:extLst>
          </p:cNvPr>
          <p:cNvCxnSpPr>
            <a:cxnSpLocks/>
          </p:cNvCxnSpPr>
          <p:nvPr userDrawn="1"/>
        </p:nvCxnSpPr>
        <p:spPr>
          <a:xfrm flipH="1">
            <a:off x="0" y="4992546"/>
            <a:ext cx="12192000" cy="0"/>
          </a:xfrm>
          <a:prstGeom prst="line">
            <a:avLst/>
          </a:prstGeom>
          <a:ln w="73025">
            <a:solidFill>
              <a:srgbClr val="C2E76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1E3B558A-8D0E-144F-BECC-83290110024B}"/>
              </a:ext>
            </a:extLst>
          </p:cNvPr>
          <p:cNvCxnSpPr>
            <a:cxnSpLocks/>
          </p:cNvCxnSpPr>
          <p:nvPr userDrawn="1"/>
        </p:nvCxnSpPr>
        <p:spPr>
          <a:xfrm flipH="1">
            <a:off x="0" y="1823461"/>
            <a:ext cx="12192000" cy="0"/>
          </a:xfrm>
          <a:prstGeom prst="line">
            <a:avLst/>
          </a:prstGeom>
          <a:ln w="73025">
            <a:solidFill>
              <a:srgbClr val="C2E76B"/>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xmlns="" id="{5DD30CF3-FF1B-884B-8207-97B153EB8696}"/>
              </a:ext>
            </a:extLst>
          </p:cNvPr>
          <p:cNvSpPr>
            <a:spLocks noGrp="1"/>
          </p:cNvSpPr>
          <p:nvPr>
            <p:ph type="title"/>
          </p:nvPr>
        </p:nvSpPr>
        <p:spPr>
          <a:xfrm>
            <a:off x="348996" y="3209030"/>
            <a:ext cx="11494008" cy="472440"/>
          </a:xfrm>
        </p:spPr>
        <p:txBody>
          <a:bodyPr lIns="0" tIns="0" rIns="0" bIns="0"/>
          <a:lstStyle>
            <a:lvl1pPr algn="ctr">
              <a:defRPr/>
            </a:lvl1pPr>
          </a:lstStyle>
          <a:p>
            <a:r>
              <a:rPr lang="en-US" dirty="0"/>
              <a:t>Click to edit Master title style</a:t>
            </a:r>
          </a:p>
        </p:txBody>
      </p:sp>
      <p:sp>
        <p:nvSpPr>
          <p:cNvPr id="16" name="Footer Placeholder 4">
            <a:extLst>
              <a:ext uri="{FF2B5EF4-FFF2-40B4-BE49-F238E27FC236}">
                <a16:creationId xmlns:a16="http://schemas.microsoft.com/office/drawing/2014/main" xmlns="" id="{BF24E660-4E60-C449-A40A-3CF96C921DBC}"/>
              </a:ext>
            </a:extLst>
          </p:cNvPr>
          <p:cNvSpPr>
            <a:spLocks noGrp="1"/>
          </p:cNvSpPr>
          <p:nvPr>
            <p:ph type="ftr" sz="quarter" idx="3"/>
          </p:nvPr>
        </p:nvSpPr>
        <p:spPr>
          <a:xfrm>
            <a:off x="1828799" y="6492240"/>
            <a:ext cx="9546336" cy="168275"/>
          </a:xfrm>
          <a:prstGeom prst="rect">
            <a:avLst/>
          </a:prstGeom>
        </p:spPr>
        <p:txBody>
          <a:bodyPr vert="horz" lIns="0" tIns="0" rIns="0" bIns="0" rtlCol="0" anchor="ctr"/>
          <a:lstStyle>
            <a:lvl1pPr algn="r">
              <a:defRPr sz="900">
                <a:solidFill>
                  <a:schemeClr val="accent2"/>
                </a:solidFill>
                <a:latin typeface="Arial" panose="020B0604020202020204" pitchFamily="34" charset="0"/>
                <a:cs typeface="Arial" panose="020B0604020202020204" pitchFamily="34" charset="0"/>
              </a:defRPr>
            </a:lvl1pPr>
          </a:lstStyle>
          <a:p>
            <a:r>
              <a:rPr lang="en-US"/>
              <a:t>Presentation Name | Date</a:t>
            </a:r>
            <a:endParaRPr lang="en-US" dirty="0"/>
          </a:p>
        </p:txBody>
      </p:sp>
      <p:sp>
        <p:nvSpPr>
          <p:cNvPr id="18" name="Slide Number Placeholder 5">
            <a:extLst>
              <a:ext uri="{FF2B5EF4-FFF2-40B4-BE49-F238E27FC236}">
                <a16:creationId xmlns:a16="http://schemas.microsoft.com/office/drawing/2014/main" xmlns="" id="{B0EEEF9B-D1E1-6847-AEB0-6A50E043FD34}"/>
              </a:ext>
            </a:extLst>
          </p:cNvPr>
          <p:cNvSpPr>
            <a:spLocks noGrp="1"/>
          </p:cNvSpPr>
          <p:nvPr>
            <p:ph type="sldNum" sz="quarter" idx="4"/>
          </p:nvPr>
        </p:nvSpPr>
        <p:spPr>
          <a:xfrm>
            <a:off x="11531309" y="6492240"/>
            <a:ext cx="298741" cy="168275"/>
          </a:xfrm>
          <a:prstGeom prst="rect">
            <a:avLst/>
          </a:prstGeom>
        </p:spPr>
        <p:txBody>
          <a:bodyPr vert="horz" lIns="0" tIns="0" rIns="0" bIns="0" rtlCol="0" anchor="ctr"/>
          <a:lstStyle>
            <a:lvl1pPr algn="r">
              <a:defRPr sz="800">
                <a:solidFill>
                  <a:schemeClr val="accent2"/>
                </a:solidFill>
                <a:latin typeface="Arial" panose="020B0604020202020204" pitchFamily="34" charset="0"/>
                <a:cs typeface="Arial" panose="020B0604020202020204" pitchFamily="34" charset="0"/>
              </a:defRPr>
            </a:lvl1pPr>
          </a:lstStyle>
          <a:p>
            <a:pPr algn="ctr"/>
            <a:r>
              <a:rPr lang="en-US"/>
              <a:t> </a:t>
            </a:r>
            <a:fld id="{9ABFF723-E364-4083-9D42-520350A584C4}" type="slidenum">
              <a:rPr lang="en-US" smtClean="0"/>
              <a:pPr algn="ctr"/>
              <a:t>‹#›</a:t>
            </a:fld>
            <a:endParaRPr lang="en-US" dirty="0"/>
          </a:p>
        </p:txBody>
      </p:sp>
      <p:pic>
        <p:nvPicPr>
          <p:cNvPr id="19" name="Picture 18">
            <a:extLst>
              <a:ext uri="{FF2B5EF4-FFF2-40B4-BE49-F238E27FC236}">
                <a16:creationId xmlns:a16="http://schemas.microsoft.com/office/drawing/2014/main" xmlns="" id="{983D4D1B-8127-624F-ABC4-840B590F04D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37099" y="5792892"/>
            <a:ext cx="959532" cy="867623"/>
          </a:xfrm>
          <a:prstGeom prst="rect">
            <a:avLst/>
          </a:prstGeom>
        </p:spPr>
      </p:pic>
      <p:pic>
        <p:nvPicPr>
          <p:cNvPr id="20" name="Picture 19">
            <a:extLst>
              <a:ext uri="{FF2B5EF4-FFF2-40B4-BE49-F238E27FC236}">
                <a16:creationId xmlns:a16="http://schemas.microsoft.com/office/drawing/2014/main" xmlns="" id="{D67BF737-3490-1547-836F-908CC417ED2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604548" y="5919335"/>
            <a:ext cx="1334886" cy="741180"/>
          </a:xfrm>
          <a:prstGeom prst="rect">
            <a:avLst/>
          </a:prstGeom>
        </p:spPr>
      </p:pic>
      <p:pic>
        <p:nvPicPr>
          <p:cNvPr id="2" name="Picture 1">
            <a:extLst>
              <a:ext uri="{FF2B5EF4-FFF2-40B4-BE49-F238E27FC236}">
                <a16:creationId xmlns:a16="http://schemas.microsoft.com/office/drawing/2014/main" xmlns="" id="{B7FDB29A-723B-693E-5822-C44BC618D42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68850"/>
          </a:xfrm>
          <a:prstGeom prst="rect">
            <a:avLst/>
          </a:prstGeom>
        </p:spPr>
      </p:pic>
    </p:spTree>
    <p:extLst>
      <p:ext uri="{BB962C8B-B14F-4D97-AF65-F5344CB8AC3E}">
        <p14:creationId xmlns:p14="http://schemas.microsoft.com/office/powerpoint/2010/main" val="1773860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over with graphic background">
    <p:bg>
      <p:bgPr>
        <a:solidFill>
          <a:schemeClr val="accent1"/>
        </a:solidFill>
        <a:effectLst/>
      </p:bgPr>
    </p:bg>
    <p:spTree>
      <p:nvGrpSpPr>
        <p:cNvPr id="1" name=""/>
        <p:cNvGrpSpPr/>
        <p:nvPr/>
      </p:nvGrpSpPr>
      <p:grpSpPr>
        <a:xfrm>
          <a:off x="0" y="0"/>
          <a:ext cx="0" cy="0"/>
          <a:chOff x="0" y="0"/>
          <a:chExt cx="0" cy="0"/>
        </a:xfrm>
      </p:grpSpPr>
      <p:pic>
        <p:nvPicPr>
          <p:cNvPr id="6" name="Google Shape;316;p48">
            <a:extLst>
              <a:ext uri="{FF2B5EF4-FFF2-40B4-BE49-F238E27FC236}">
                <a16:creationId xmlns:a16="http://schemas.microsoft.com/office/drawing/2014/main" xmlns="" id="{132F8386-4F7C-3C42-9382-FB92602089A9}"/>
              </a:ext>
            </a:extLst>
          </p:cNvPr>
          <p:cNvPicPr preferRelativeResize="0">
            <a:picLocks/>
          </p:cNvPicPr>
          <p:nvPr userDrawn="1"/>
        </p:nvPicPr>
        <p:blipFill rotWithShape="1">
          <a:blip r:embed="rId2"/>
          <a:srcRect t="46344" r="56151" b="6061"/>
          <a:stretch/>
        </p:blipFill>
        <p:spPr>
          <a:xfrm>
            <a:off x="0" y="-7468"/>
            <a:ext cx="5346034" cy="6872935"/>
          </a:xfrm>
          <a:prstGeom prst="rect">
            <a:avLst/>
          </a:prstGeom>
        </p:spPr>
      </p:pic>
      <p:sp>
        <p:nvSpPr>
          <p:cNvPr id="5" name="Rectangle 4">
            <a:extLst>
              <a:ext uri="{FF2B5EF4-FFF2-40B4-BE49-F238E27FC236}">
                <a16:creationId xmlns:a16="http://schemas.microsoft.com/office/drawing/2014/main" xmlns="" id="{696BB4B1-5F46-9E20-080C-6C71B2289B6D}"/>
              </a:ext>
            </a:extLst>
          </p:cNvPr>
          <p:cNvSpPr/>
          <p:nvPr userDrawn="1"/>
        </p:nvSpPr>
        <p:spPr>
          <a:xfrm>
            <a:off x="-1526" y="-1"/>
            <a:ext cx="5344511" cy="6700603"/>
          </a:xfrm>
          <a:prstGeom prst="rect">
            <a:avLst/>
          </a:prstGeom>
          <a:solidFill>
            <a:schemeClr val="tx1">
              <a:alpha val="2511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xmlns="" id="{CAFEBAFE-6F90-FA49-AB59-6D75629FE77C}"/>
              </a:ext>
            </a:extLst>
          </p:cNvPr>
          <p:cNvCxnSpPr>
            <a:cxnSpLocks/>
          </p:cNvCxnSpPr>
          <p:nvPr userDrawn="1"/>
        </p:nvCxnSpPr>
        <p:spPr>
          <a:xfrm>
            <a:off x="5344510" y="-14936"/>
            <a:ext cx="0" cy="6872936"/>
          </a:xfrm>
          <a:prstGeom prst="line">
            <a:avLst/>
          </a:prstGeom>
          <a:ln w="63500">
            <a:solidFill>
              <a:srgbClr val="C2E76B"/>
            </a:solidFill>
          </a:ln>
        </p:spPr>
        <p:style>
          <a:lnRef idx="1">
            <a:schemeClr val="accent1"/>
          </a:lnRef>
          <a:fillRef idx="0">
            <a:schemeClr val="accent1"/>
          </a:fillRef>
          <a:effectRef idx="0">
            <a:schemeClr val="accent1"/>
          </a:effectRef>
          <a:fontRef idx="minor">
            <a:schemeClr val="tx1"/>
          </a:fontRef>
        </p:style>
      </p:cxnSp>
      <p:pic>
        <p:nvPicPr>
          <p:cNvPr id="10" name="Picture 9" descr="Text&#10;&#10;Description automatically generated with medium confidence">
            <a:extLst>
              <a:ext uri="{FF2B5EF4-FFF2-40B4-BE49-F238E27FC236}">
                <a16:creationId xmlns:a16="http://schemas.microsoft.com/office/drawing/2014/main" xmlns="" id="{68453A71-269D-2D18-0B89-AF8A26D290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41768" y="2129445"/>
            <a:ext cx="2857922" cy="2584174"/>
          </a:xfrm>
          <a:prstGeom prst="rect">
            <a:avLst/>
          </a:prstGeom>
        </p:spPr>
      </p:pic>
      <p:pic>
        <p:nvPicPr>
          <p:cNvPr id="2" name="Picture 1">
            <a:extLst>
              <a:ext uri="{FF2B5EF4-FFF2-40B4-BE49-F238E27FC236}">
                <a16:creationId xmlns:a16="http://schemas.microsoft.com/office/drawing/2014/main" xmlns="" id="{30B8BF5C-8ADE-4C05-293A-E698036B43B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489150"/>
            <a:ext cx="12192000" cy="368850"/>
          </a:xfrm>
          <a:prstGeom prst="rect">
            <a:avLst/>
          </a:prstGeom>
        </p:spPr>
      </p:pic>
      <p:pic>
        <p:nvPicPr>
          <p:cNvPr id="4" name="Picture 3">
            <a:extLst>
              <a:ext uri="{FF2B5EF4-FFF2-40B4-BE49-F238E27FC236}">
                <a16:creationId xmlns:a16="http://schemas.microsoft.com/office/drawing/2014/main" xmlns="" id="{39E0BA1F-93E4-754A-5967-F0EFDE6E812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68850"/>
          </a:xfrm>
          <a:prstGeom prst="rect">
            <a:avLst/>
          </a:prstGeom>
        </p:spPr>
      </p:pic>
    </p:spTree>
    <p:extLst>
      <p:ext uri="{BB962C8B-B14F-4D97-AF65-F5344CB8AC3E}">
        <p14:creationId xmlns:p14="http://schemas.microsoft.com/office/powerpoint/2010/main" val="2607948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with Grey">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xmlns="" id="{D6BF1148-D466-4DBA-83D2-CBA400A27145}"/>
              </a:ext>
            </a:extLst>
          </p:cNvPr>
          <p:cNvSpPr>
            <a:spLocks noGrp="1"/>
          </p:cNvSpPr>
          <p:nvPr>
            <p:ph type="ctrTitle"/>
          </p:nvPr>
        </p:nvSpPr>
        <p:spPr>
          <a:xfrm>
            <a:off x="348996" y="2398517"/>
            <a:ext cx="11494008" cy="1185644"/>
          </a:xfrm>
          <a:prstGeom prst="rect">
            <a:avLst/>
          </a:prstGeom>
        </p:spPr>
        <p:txBody>
          <a:bodyPr anchor="b"/>
          <a:lstStyle>
            <a:lvl1pPr algn="ctr">
              <a:defRPr>
                <a:solidFill>
                  <a:schemeClr val="accent1"/>
                </a:solidFill>
              </a:defRPr>
            </a:lvl1pPr>
          </a:lstStyle>
          <a:p>
            <a:r>
              <a:rPr lang="en-US" dirty="0"/>
              <a:t>Click to edit Master title style</a:t>
            </a:r>
          </a:p>
        </p:txBody>
      </p:sp>
      <p:sp>
        <p:nvSpPr>
          <p:cNvPr id="38" name="Subtitle 2">
            <a:extLst>
              <a:ext uri="{FF2B5EF4-FFF2-40B4-BE49-F238E27FC236}">
                <a16:creationId xmlns:a16="http://schemas.microsoft.com/office/drawing/2014/main" xmlns="" id="{C1C3898A-D531-4910-BC2A-E74C3C54D239}"/>
              </a:ext>
            </a:extLst>
          </p:cNvPr>
          <p:cNvSpPr>
            <a:spLocks noGrp="1"/>
          </p:cNvSpPr>
          <p:nvPr>
            <p:ph type="subTitle" idx="1"/>
          </p:nvPr>
        </p:nvSpPr>
        <p:spPr>
          <a:xfrm>
            <a:off x="348996" y="3676788"/>
            <a:ext cx="11494008" cy="669372"/>
          </a:xfrm>
          <a:prstGeom prst="rect">
            <a:avLst/>
          </a:prstGeom>
        </p:spPr>
        <p:txBody>
          <a:bodyPr/>
          <a:lstStyle>
            <a:lvl1pPr marL="0" indent="0" algn="ctr">
              <a:buNone/>
              <a:defRPr>
                <a:solidFill>
                  <a:schemeClr val="accent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14" name="Footer Placeholder 4">
            <a:extLst>
              <a:ext uri="{FF2B5EF4-FFF2-40B4-BE49-F238E27FC236}">
                <a16:creationId xmlns:a16="http://schemas.microsoft.com/office/drawing/2014/main" xmlns="" id="{48700265-E5A4-1642-A62B-FB2B977AEBAE}"/>
              </a:ext>
            </a:extLst>
          </p:cNvPr>
          <p:cNvSpPr>
            <a:spLocks noGrp="1"/>
          </p:cNvSpPr>
          <p:nvPr>
            <p:ph type="ftr" sz="quarter" idx="3"/>
          </p:nvPr>
        </p:nvSpPr>
        <p:spPr>
          <a:xfrm>
            <a:off x="1828799" y="6492240"/>
            <a:ext cx="9546336" cy="168275"/>
          </a:xfrm>
          <a:prstGeom prst="rect">
            <a:avLst/>
          </a:prstGeom>
        </p:spPr>
        <p:txBody>
          <a:bodyPr vert="horz" lIns="0" tIns="0" rIns="0" bIns="0" rtlCol="0" anchor="ctr"/>
          <a:lstStyle>
            <a:lvl1pPr algn="r">
              <a:defRPr sz="900">
                <a:solidFill>
                  <a:schemeClr val="accent4"/>
                </a:solidFill>
                <a:latin typeface="Arial" panose="020B0604020202020204" pitchFamily="34" charset="0"/>
                <a:cs typeface="Arial" panose="020B0604020202020204" pitchFamily="34" charset="0"/>
              </a:defRPr>
            </a:lvl1pPr>
          </a:lstStyle>
          <a:p>
            <a:r>
              <a:rPr lang="en-US" dirty="0"/>
              <a:t>Presentation Name | Date</a:t>
            </a:r>
          </a:p>
        </p:txBody>
      </p:sp>
      <p:sp>
        <p:nvSpPr>
          <p:cNvPr id="16" name="Slide Number Placeholder 5">
            <a:extLst>
              <a:ext uri="{FF2B5EF4-FFF2-40B4-BE49-F238E27FC236}">
                <a16:creationId xmlns:a16="http://schemas.microsoft.com/office/drawing/2014/main" xmlns="" id="{57B45633-F3D1-E24C-BDC9-D4D1FB50B95F}"/>
              </a:ext>
            </a:extLst>
          </p:cNvPr>
          <p:cNvSpPr>
            <a:spLocks noGrp="1"/>
          </p:cNvSpPr>
          <p:nvPr>
            <p:ph type="sldNum" sz="quarter" idx="4"/>
          </p:nvPr>
        </p:nvSpPr>
        <p:spPr>
          <a:xfrm>
            <a:off x="11531309" y="6492240"/>
            <a:ext cx="298741" cy="168275"/>
          </a:xfrm>
          <a:prstGeom prst="rect">
            <a:avLst/>
          </a:prstGeom>
        </p:spPr>
        <p:txBody>
          <a:bodyPr vert="horz" lIns="0" tIns="0" rIns="0" bIns="0" rtlCol="0" anchor="ctr"/>
          <a:lstStyle>
            <a:lvl1pPr algn="r">
              <a:defRPr sz="800">
                <a:solidFill>
                  <a:schemeClr val="accent4"/>
                </a:solidFill>
                <a:latin typeface="Arial" panose="020B0604020202020204" pitchFamily="34" charset="0"/>
                <a:cs typeface="Arial" panose="020B0604020202020204" pitchFamily="34" charset="0"/>
              </a:defRPr>
            </a:lvl1pPr>
          </a:lstStyle>
          <a:p>
            <a:pPr algn="ctr"/>
            <a:r>
              <a:rPr lang="en-US" dirty="0"/>
              <a:t> </a:t>
            </a:r>
            <a:fld id="{9ABFF723-E364-4083-9D42-520350A584C4}" type="slidenum">
              <a:rPr lang="en-US" smtClean="0"/>
              <a:pPr algn="ctr"/>
              <a:t>‹#›</a:t>
            </a:fld>
            <a:endParaRPr lang="en-US" dirty="0"/>
          </a:p>
        </p:txBody>
      </p:sp>
      <p:pic>
        <p:nvPicPr>
          <p:cNvPr id="19" name="Picture 18" descr="Logo&#10;&#10;Description automatically generated">
            <a:extLst>
              <a:ext uri="{FF2B5EF4-FFF2-40B4-BE49-F238E27FC236}">
                <a16:creationId xmlns:a16="http://schemas.microsoft.com/office/drawing/2014/main" xmlns="" id="{C5081A9B-4087-3F4E-A3A8-2CD478AA4E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5057" y="5792892"/>
            <a:ext cx="963616" cy="867623"/>
          </a:xfrm>
          <a:prstGeom prst="rect">
            <a:avLst/>
          </a:prstGeom>
        </p:spPr>
      </p:pic>
      <p:pic>
        <p:nvPicPr>
          <p:cNvPr id="20" name="Picture 19" descr="A screenshot of a video game&#10;&#10;Description automatically generated with medium confidence">
            <a:extLst>
              <a:ext uri="{FF2B5EF4-FFF2-40B4-BE49-F238E27FC236}">
                <a16:creationId xmlns:a16="http://schemas.microsoft.com/office/drawing/2014/main" xmlns="" id="{2E31BA81-2B9A-E445-9700-DDBDE256F5D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04548" y="5919335"/>
            <a:ext cx="1334887" cy="741180"/>
          </a:xfrm>
          <a:prstGeom prst="rect">
            <a:avLst/>
          </a:prstGeom>
        </p:spPr>
      </p:pic>
      <p:pic>
        <p:nvPicPr>
          <p:cNvPr id="2" name="Picture 1">
            <a:extLst>
              <a:ext uri="{FF2B5EF4-FFF2-40B4-BE49-F238E27FC236}">
                <a16:creationId xmlns:a16="http://schemas.microsoft.com/office/drawing/2014/main" xmlns="" id="{28872988-B13C-BA35-2239-74FD38EF1C9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68850"/>
          </a:xfrm>
          <a:prstGeom prst="rect">
            <a:avLst/>
          </a:prstGeom>
        </p:spPr>
      </p:pic>
    </p:spTree>
    <p:extLst>
      <p:ext uri="{BB962C8B-B14F-4D97-AF65-F5344CB8AC3E}">
        <p14:creationId xmlns:p14="http://schemas.microsoft.com/office/powerpoint/2010/main" val="2672782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with graphic background drk gree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40C6BBBD-8839-4D48-A94D-18999A68337C}"/>
              </a:ext>
            </a:extLst>
          </p:cNvPr>
          <p:cNvSpPr/>
          <p:nvPr userDrawn="1"/>
        </p:nvSpPr>
        <p:spPr>
          <a:xfrm>
            <a:off x="0" y="0"/>
            <a:ext cx="12192000" cy="54863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xmlns="" id="{18C68820-0F74-4000-AE07-14B0D84A68E6}"/>
              </a:ext>
            </a:extLst>
          </p:cNvPr>
          <p:cNvSpPr>
            <a:spLocks noGrp="1"/>
          </p:cNvSpPr>
          <p:nvPr>
            <p:ph type="ctrTitle"/>
          </p:nvPr>
        </p:nvSpPr>
        <p:spPr>
          <a:xfrm>
            <a:off x="348996" y="2398517"/>
            <a:ext cx="11494008" cy="1185644"/>
          </a:xfrm>
          <a:prstGeom prst="rect">
            <a:avLst/>
          </a:prstGeom>
        </p:spPr>
        <p:txBody>
          <a:bodyPr anchor="b"/>
          <a:lstStyle>
            <a:lvl1pPr algn="ctr">
              <a:defRPr>
                <a:solidFill>
                  <a:schemeClr val="accent2"/>
                </a:solidFill>
              </a:defRPr>
            </a:lvl1pPr>
          </a:lstStyle>
          <a:p>
            <a:r>
              <a:rPr lang="en-US" dirty="0"/>
              <a:t>Click to edit Master title style</a:t>
            </a:r>
          </a:p>
        </p:txBody>
      </p:sp>
      <p:sp>
        <p:nvSpPr>
          <p:cNvPr id="26" name="Subtitle 2">
            <a:extLst>
              <a:ext uri="{FF2B5EF4-FFF2-40B4-BE49-F238E27FC236}">
                <a16:creationId xmlns:a16="http://schemas.microsoft.com/office/drawing/2014/main" xmlns="" id="{D448118C-AD44-4B1B-B52E-1AE5DEB859EA}"/>
              </a:ext>
            </a:extLst>
          </p:cNvPr>
          <p:cNvSpPr>
            <a:spLocks noGrp="1"/>
          </p:cNvSpPr>
          <p:nvPr>
            <p:ph type="subTitle" idx="1"/>
          </p:nvPr>
        </p:nvSpPr>
        <p:spPr>
          <a:xfrm>
            <a:off x="348996" y="3676788"/>
            <a:ext cx="11494008" cy="669372"/>
          </a:xfrm>
          <a:prstGeom prst="rect">
            <a:avLst/>
          </a:prstGeom>
        </p:spPr>
        <p:txBody>
          <a:bodyPr/>
          <a:lstStyle>
            <a:lvl1pPr marL="0" indent="0" algn="ctr">
              <a:buNone/>
              <a:defRPr>
                <a:solidFill>
                  <a:srgbClr val="C2E76B"/>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cxnSp>
        <p:nvCxnSpPr>
          <p:cNvPr id="11" name="Straight Connector 10">
            <a:extLst>
              <a:ext uri="{FF2B5EF4-FFF2-40B4-BE49-F238E27FC236}">
                <a16:creationId xmlns:a16="http://schemas.microsoft.com/office/drawing/2014/main" xmlns="" id="{46C86265-2B69-4745-8AB4-0371A89EAF20}"/>
              </a:ext>
            </a:extLst>
          </p:cNvPr>
          <p:cNvCxnSpPr>
            <a:cxnSpLocks/>
          </p:cNvCxnSpPr>
          <p:nvPr userDrawn="1"/>
        </p:nvCxnSpPr>
        <p:spPr>
          <a:xfrm flipH="1">
            <a:off x="0" y="5486399"/>
            <a:ext cx="12192000" cy="0"/>
          </a:xfrm>
          <a:prstGeom prst="line">
            <a:avLst/>
          </a:prstGeom>
          <a:ln w="73025">
            <a:solidFill>
              <a:srgbClr val="C2E76B"/>
            </a:solidFill>
          </a:ln>
        </p:spPr>
        <p:style>
          <a:lnRef idx="1">
            <a:schemeClr val="accent1"/>
          </a:lnRef>
          <a:fillRef idx="0">
            <a:schemeClr val="accent1"/>
          </a:fillRef>
          <a:effectRef idx="0">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xmlns="" id="{225CDAE9-CF60-0542-B387-1F488A5141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5057" y="5792892"/>
            <a:ext cx="963616" cy="867623"/>
          </a:xfrm>
          <a:prstGeom prst="rect">
            <a:avLst/>
          </a:prstGeom>
        </p:spPr>
      </p:pic>
      <p:sp>
        <p:nvSpPr>
          <p:cNvPr id="13" name="Footer Placeholder 4">
            <a:extLst>
              <a:ext uri="{FF2B5EF4-FFF2-40B4-BE49-F238E27FC236}">
                <a16:creationId xmlns:a16="http://schemas.microsoft.com/office/drawing/2014/main" xmlns="" id="{4145D86A-ACA2-DA4E-BE05-FA03E4A1E95C}"/>
              </a:ext>
            </a:extLst>
          </p:cNvPr>
          <p:cNvSpPr>
            <a:spLocks noGrp="1"/>
          </p:cNvSpPr>
          <p:nvPr>
            <p:ph type="ftr" sz="quarter" idx="3"/>
          </p:nvPr>
        </p:nvSpPr>
        <p:spPr>
          <a:xfrm>
            <a:off x="1828799" y="6492240"/>
            <a:ext cx="9546336" cy="168275"/>
          </a:xfrm>
          <a:prstGeom prst="rect">
            <a:avLst/>
          </a:prstGeom>
        </p:spPr>
        <p:txBody>
          <a:bodyPr vert="horz" lIns="0" tIns="0" rIns="0" bIns="0" rtlCol="0" anchor="ctr"/>
          <a:lstStyle>
            <a:lvl1pPr algn="r">
              <a:defRPr sz="900">
                <a:solidFill>
                  <a:schemeClr val="accent4"/>
                </a:solidFill>
                <a:latin typeface="Arial" panose="020B0604020202020204" pitchFamily="34" charset="0"/>
                <a:cs typeface="Arial" panose="020B0604020202020204" pitchFamily="34" charset="0"/>
              </a:defRPr>
            </a:lvl1pPr>
          </a:lstStyle>
          <a:p>
            <a:r>
              <a:rPr lang="en-US" dirty="0"/>
              <a:t>Presentation Name | Date</a:t>
            </a:r>
          </a:p>
        </p:txBody>
      </p:sp>
      <p:sp>
        <p:nvSpPr>
          <p:cNvPr id="15" name="Slide Number Placeholder 5">
            <a:extLst>
              <a:ext uri="{FF2B5EF4-FFF2-40B4-BE49-F238E27FC236}">
                <a16:creationId xmlns:a16="http://schemas.microsoft.com/office/drawing/2014/main" xmlns="" id="{AB02308E-8247-A048-BD3B-5511BFB5138D}"/>
              </a:ext>
            </a:extLst>
          </p:cNvPr>
          <p:cNvSpPr>
            <a:spLocks noGrp="1"/>
          </p:cNvSpPr>
          <p:nvPr>
            <p:ph type="sldNum" sz="quarter" idx="4"/>
          </p:nvPr>
        </p:nvSpPr>
        <p:spPr>
          <a:xfrm>
            <a:off x="11531309" y="6492240"/>
            <a:ext cx="298741" cy="168275"/>
          </a:xfrm>
          <a:prstGeom prst="rect">
            <a:avLst/>
          </a:prstGeom>
        </p:spPr>
        <p:txBody>
          <a:bodyPr vert="horz" lIns="0" tIns="0" rIns="0" bIns="0" rtlCol="0" anchor="ctr"/>
          <a:lstStyle>
            <a:lvl1pPr algn="r">
              <a:defRPr sz="800">
                <a:solidFill>
                  <a:schemeClr val="accent4"/>
                </a:solidFill>
                <a:latin typeface="Arial" panose="020B0604020202020204" pitchFamily="34" charset="0"/>
                <a:cs typeface="Arial" panose="020B0604020202020204" pitchFamily="34" charset="0"/>
              </a:defRPr>
            </a:lvl1pPr>
          </a:lstStyle>
          <a:p>
            <a:pPr algn="ctr"/>
            <a:r>
              <a:rPr lang="en-US" dirty="0"/>
              <a:t> </a:t>
            </a:r>
            <a:fld id="{9ABFF723-E364-4083-9D42-520350A584C4}" type="slidenum">
              <a:rPr lang="en-US" smtClean="0"/>
              <a:pPr algn="ctr"/>
              <a:t>‹#›</a:t>
            </a:fld>
            <a:endParaRPr lang="en-US" dirty="0"/>
          </a:p>
        </p:txBody>
      </p:sp>
      <p:pic>
        <p:nvPicPr>
          <p:cNvPr id="3" name="Picture 2" descr="A screenshot of a video game&#10;&#10;Description automatically generated with medium confidence">
            <a:extLst>
              <a:ext uri="{FF2B5EF4-FFF2-40B4-BE49-F238E27FC236}">
                <a16:creationId xmlns:a16="http://schemas.microsoft.com/office/drawing/2014/main" xmlns="" id="{70763EF5-F9D4-A84E-9260-2CA9499DEA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04548" y="5919335"/>
            <a:ext cx="1334887" cy="741180"/>
          </a:xfrm>
          <a:prstGeom prst="rect">
            <a:avLst/>
          </a:prstGeom>
        </p:spPr>
      </p:pic>
      <p:pic>
        <p:nvPicPr>
          <p:cNvPr id="2" name="Picture 1">
            <a:extLst>
              <a:ext uri="{FF2B5EF4-FFF2-40B4-BE49-F238E27FC236}">
                <a16:creationId xmlns:a16="http://schemas.microsoft.com/office/drawing/2014/main" xmlns="" id="{3D26DAB4-CCAF-C815-B844-E81E3210CF1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68850"/>
          </a:xfrm>
          <a:prstGeom prst="rect">
            <a:avLst/>
          </a:prstGeom>
        </p:spPr>
      </p:pic>
    </p:spTree>
    <p:extLst>
      <p:ext uri="{BB962C8B-B14F-4D97-AF65-F5344CB8AC3E}">
        <p14:creationId xmlns:p14="http://schemas.microsoft.com/office/powerpoint/2010/main" val="3219371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with graphic background drk gree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40C6BBBD-8839-4D48-A94D-18999A68337C}"/>
              </a:ext>
            </a:extLst>
          </p:cNvPr>
          <p:cNvSpPr/>
          <p:nvPr userDrawn="1"/>
        </p:nvSpPr>
        <p:spPr>
          <a:xfrm>
            <a:off x="0" y="0"/>
            <a:ext cx="12192000" cy="54863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xmlns="" id="{18C68820-0F74-4000-AE07-14B0D84A68E6}"/>
              </a:ext>
            </a:extLst>
          </p:cNvPr>
          <p:cNvSpPr>
            <a:spLocks noGrp="1"/>
          </p:cNvSpPr>
          <p:nvPr>
            <p:ph type="ctrTitle"/>
          </p:nvPr>
        </p:nvSpPr>
        <p:spPr>
          <a:xfrm>
            <a:off x="348996" y="2398517"/>
            <a:ext cx="11494008" cy="1185644"/>
          </a:xfrm>
          <a:prstGeom prst="rect">
            <a:avLst/>
          </a:prstGeom>
        </p:spPr>
        <p:txBody>
          <a:bodyPr anchor="b"/>
          <a:lstStyle>
            <a:lvl1pPr algn="ctr">
              <a:defRPr>
                <a:solidFill>
                  <a:schemeClr val="accent1"/>
                </a:solidFill>
              </a:defRPr>
            </a:lvl1pPr>
          </a:lstStyle>
          <a:p>
            <a:r>
              <a:rPr lang="en-US" dirty="0"/>
              <a:t>Click to edit Master title style</a:t>
            </a:r>
          </a:p>
        </p:txBody>
      </p:sp>
      <p:sp>
        <p:nvSpPr>
          <p:cNvPr id="26" name="Subtitle 2">
            <a:extLst>
              <a:ext uri="{FF2B5EF4-FFF2-40B4-BE49-F238E27FC236}">
                <a16:creationId xmlns:a16="http://schemas.microsoft.com/office/drawing/2014/main" xmlns="" id="{D448118C-AD44-4B1B-B52E-1AE5DEB859EA}"/>
              </a:ext>
            </a:extLst>
          </p:cNvPr>
          <p:cNvSpPr>
            <a:spLocks noGrp="1"/>
          </p:cNvSpPr>
          <p:nvPr>
            <p:ph type="subTitle" idx="1"/>
          </p:nvPr>
        </p:nvSpPr>
        <p:spPr>
          <a:xfrm>
            <a:off x="348996" y="3676788"/>
            <a:ext cx="11494008" cy="669372"/>
          </a:xfrm>
          <a:prstGeom prst="rect">
            <a:avLst/>
          </a:prstGeo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cxnSp>
        <p:nvCxnSpPr>
          <p:cNvPr id="11" name="Straight Connector 10">
            <a:extLst>
              <a:ext uri="{FF2B5EF4-FFF2-40B4-BE49-F238E27FC236}">
                <a16:creationId xmlns:a16="http://schemas.microsoft.com/office/drawing/2014/main" xmlns="" id="{46C86265-2B69-4745-8AB4-0371A89EAF20}"/>
              </a:ext>
            </a:extLst>
          </p:cNvPr>
          <p:cNvCxnSpPr>
            <a:cxnSpLocks/>
          </p:cNvCxnSpPr>
          <p:nvPr userDrawn="1"/>
        </p:nvCxnSpPr>
        <p:spPr>
          <a:xfrm flipH="1">
            <a:off x="0" y="5486399"/>
            <a:ext cx="12192000" cy="0"/>
          </a:xfrm>
          <a:prstGeom prst="line">
            <a:avLst/>
          </a:prstGeom>
          <a:ln w="730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xmlns="" id="{225CDAE9-CF60-0542-B387-1F488A5141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5057" y="5792892"/>
            <a:ext cx="963616" cy="867623"/>
          </a:xfrm>
          <a:prstGeom prst="rect">
            <a:avLst/>
          </a:prstGeom>
        </p:spPr>
      </p:pic>
      <p:sp>
        <p:nvSpPr>
          <p:cNvPr id="13" name="Footer Placeholder 4">
            <a:extLst>
              <a:ext uri="{FF2B5EF4-FFF2-40B4-BE49-F238E27FC236}">
                <a16:creationId xmlns:a16="http://schemas.microsoft.com/office/drawing/2014/main" xmlns="" id="{4145D86A-ACA2-DA4E-BE05-FA03E4A1E95C}"/>
              </a:ext>
            </a:extLst>
          </p:cNvPr>
          <p:cNvSpPr>
            <a:spLocks noGrp="1"/>
          </p:cNvSpPr>
          <p:nvPr>
            <p:ph type="ftr" sz="quarter" idx="3"/>
          </p:nvPr>
        </p:nvSpPr>
        <p:spPr>
          <a:xfrm>
            <a:off x="1828799" y="6492240"/>
            <a:ext cx="9546336" cy="168275"/>
          </a:xfrm>
          <a:prstGeom prst="rect">
            <a:avLst/>
          </a:prstGeom>
        </p:spPr>
        <p:txBody>
          <a:bodyPr vert="horz" lIns="0" tIns="0" rIns="0" bIns="0" rtlCol="0" anchor="ctr"/>
          <a:lstStyle>
            <a:lvl1pPr algn="r">
              <a:defRPr sz="900">
                <a:solidFill>
                  <a:schemeClr val="accent4"/>
                </a:solidFill>
                <a:latin typeface="Arial" panose="020B0604020202020204" pitchFamily="34" charset="0"/>
                <a:cs typeface="Arial" panose="020B0604020202020204" pitchFamily="34" charset="0"/>
              </a:defRPr>
            </a:lvl1pPr>
          </a:lstStyle>
          <a:p>
            <a:r>
              <a:rPr lang="en-US" dirty="0"/>
              <a:t>Presentation Name | Date</a:t>
            </a:r>
          </a:p>
        </p:txBody>
      </p:sp>
      <p:sp>
        <p:nvSpPr>
          <p:cNvPr id="15" name="Slide Number Placeholder 5">
            <a:extLst>
              <a:ext uri="{FF2B5EF4-FFF2-40B4-BE49-F238E27FC236}">
                <a16:creationId xmlns:a16="http://schemas.microsoft.com/office/drawing/2014/main" xmlns="" id="{AB02308E-8247-A048-BD3B-5511BFB5138D}"/>
              </a:ext>
            </a:extLst>
          </p:cNvPr>
          <p:cNvSpPr>
            <a:spLocks noGrp="1"/>
          </p:cNvSpPr>
          <p:nvPr>
            <p:ph type="sldNum" sz="quarter" idx="4"/>
          </p:nvPr>
        </p:nvSpPr>
        <p:spPr>
          <a:xfrm>
            <a:off x="11531309" y="6492240"/>
            <a:ext cx="298741" cy="168275"/>
          </a:xfrm>
          <a:prstGeom prst="rect">
            <a:avLst/>
          </a:prstGeom>
        </p:spPr>
        <p:txBody>
          <a:bodyPr vert="horz" lIns="0" tIns="0" rIns="0" bIns="0" rtlCol="0" anchor="ctr"/>
          <a:lstStyle>
            <a:lvl1pPr algn="r">
              <a:defRPr sz="800">
                <a:solidFill>
                  <a:schemeClr val="accent4"/>
                </a:solidFill>
                <a:latin typeface="Arial" panose="020B0604020202020204" pitchFamily="34" charset="0"/>
                <a:cs typeface="Arial" panose="020B0604020202020204" pitchFamily="34" charset="0"/>
              </a:defRPr>
            </a:lvl1pPr>
          </a:lstStyle>
          <a:p>
            <a:pPr algn="ctr"/>
            <a:r>
              <a:rPr lang="en-US" dirty="0"/>
              <a:t> </a:t>
            </a:r>
            <a:fld id="{9ABFF723-E364-4083-9D42-520350A584C4}" type="slidenum">
              <a:rPr lang="en-US" smtClean="0"/>
              <a:pPr algn="ctr"/>
              <a:t>‹#›</a:t>
            </a:fld>
            <a:endParaRPr lang="en-US" dirty="0"/>
          </a:p>
        </p:txBody>
      </p:sp>
      <p:pic>
        <p:nvPicPr>
          <p:cNvPr id="9" name="Picture 8" descr="A screenshot of a video game&#10;&#10;Description automatically generated with medium confidence">
            <a:extLst>
              <a:ext uri="{FF2B5EF4-FFF2-40B4-BE49-F238E27FC236}">
                <a16:creationId xmlns:a16="http://schemas.microsoft.com/office/drawing/2014/main" xmlns="" id="{6543A3A0-38A9-DD41-967B-2172365AB7B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04548" y="5919335"/>
            <a:ext cx="1334887" cy="741180"/>
          </a:xfrm>
          <a:prstGeom prst="rect">
            <a:avLst/>
          </a:prstGeom>
        </p:spPr>
      </p:pic>
      <p:pic>
        <p:nvPicPr>
          <p:cNvPr id="2" name="Picture 1">
            <a:extLst>
              <a:ext uri="{FF2B5EF4-FFF2-40B4-BE49-F238E27FC236}">
                <a16:creationId xmlns:a16="http://schemas.microsoft.com/office/drawing/2014/main" xmlns="" id="{A65A2061-AEF7-19CE-90F0-2F289B1A44A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68850"/>
          </a:xfrm>
          <a:prstGeom prst="rect">
            <a:avLst/>
          </a:prstGeom>
        </p:spPr>
      </p:pic>
    </p:spTree>
    <p:extLst>
      <p:ext uri="{BB962C8B-B14F-4D97-AF65-F5344CB8AC3E}">
        <p14:creationId xmlns:p14="http://schemas.microsoft.com/office/powerpoint/2010/main" val="370839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Title with graphic background drk gree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40C6BBBD-8839-4D48-A94D-18999A68337C}"/>
              </a:ext>
            </a:extLst>
          </p:cNvPr>
          <p:cNvSpPr/>
          <p:nvPr userDrawn="1"/>
        </p:nvSpPr>
        <p:spPr>
          <a:xfrm>
            <a:off x="0" y="0"/>
            <a:ext cx="12192000" cy="5486389"/>
          </a:xfrm>
          <a:prstGeom prst="rect">
            <a:avLst/>
          </a:prstGeom>
          <a:solidFill>
            <a:srgbClr val="77B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xmlns="" id="{18C68820-0F74-4000-AE07-14B0D84A68E6}"/>
              </a:ext>
            </a:extLst>
          </p:cNvPr>
          <p:cNvSpPr>
            <a:spLocks noGrp="1"/>
          </p:cNvSpPr>
          <p:nvPr>
            <p:ph type="ctrTitle"/>
          </p:nvPr>
        </p:nvSpPr>
        <p:spPr>
          <a:xfrm>
            <a:off x="348996" y="2398517"/>
            <a:ext cx="11494008" cy="1185644"/>
          </a:xfrm>
          <a:prstGeom prst="rect">
            <a:avLst/>
          </a:prstGeom>
        </p:spPr>
        <p:txBody>
          <a:bodyPr anchor="b"/>
          <a:lstStyle>
            <a:lvl1pPr algn="ctr">
              <a:defRPr>
                <a:solidFill>
                  <a:schemeClr val="accent1"/>
                </a:solidFill>
              </a:defRPr>
            </a:lvl1pPr>
          </a:lstStyle>
          <a:p>
            <a:r>
              <a:rPr lang="en-US" dirty="0"/>
              <a:t>Click to edit Master title style</a:t>
            </a:r>
          </a:p>
        </p:txBody>
      </p:sp>
      <p:sp>
        <p:nvSpPr>
          <p:cNvPr id="26" name="Subtitle 2">
            <a:extLst>
              <a:ext uri="{FF2B5EF4-FFF2-40B4-BE49-F238E27FC236}">
                <a16:creationId xmlns:a16="http://schemas.microsoft.com/office/drawing/2014/main" xmlns="" id="{D448118C-AD44-4B1B-B52E-1AE5DEB859EA}"/>
              </a:ext>
            </a:extLst>
          </p:cNvPr>
          <p:cNvSpPr>
            <a:spLocks noGrp="1"/>
          </p:cNvSpPr>
          <p:nvPr>
            <p:ph type="subTitle" idx="1"/>
          </p:nvPr>
        </p:nvSpPr>
        <p:spPr>
          <a:xfrm>
            <a:off x="348996" y="3676788"/>
            <a:ext cx="11494008" cy="669372"/>
          </a:xfrm>
          <a:prstGeom prst="rect">
            <a:avLst/>
          </a:prstGeo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cxnSp>
        <p:nvCxnSpPr>
          <p:cNvPr id="11" name="Straight Connector 10">
            <a:extLst>
              <a:ext uri="{FF2B5EF4-FFF2-40B4-BE49-F238E27FC236}">
                <a16:creationId xmlns:a16="http://schemas.microsoft.com/office/drawing/2014/main" xmlns="" id="{46C86265-2B69-4745-8AB4-0371A89EAF20}"/>
              </a:ext>
            </a:extLst>
          </p:cNvPr>
          <p:cNvCxnSpPr>
            <a:cxnSpLocks/>
          </p:cNvCxnSpPr>
          <p:nvPr userDrawn="1"/>
        </p:nvCxnSpPr>
        <p:spPr>
          <a:xfrm flipH="1">
            <a:off x="0" y="5486399"/>
            <a:ext cx="12192000" cy="0"/>
          </a:xfrm>
          <a:prstGeom prst="line">
            <a:avLst/>
          </a:prstGeom>
          <a:ln w="730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xmlns="" id="{225CDAE9-CF60-0542-B387-1F488A5141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5057" y="5792892"/>
            <a:ext cx="963616" cy="867623"/>
          </a:xfrm>
          <a:prstGeom prst="rect">
            <a:avLst/>
          </a:prstGeom>
        </p:spPr>
      </p:pic>
      <p:sp>
        <p:nvSpPr>
          <p:cNvPr id="13" name="Footer Placeholder 4">
            <a:extLst>
              <a:ext uri="{FF2B5EF4-FFF2-40B4-BE49-F238E27FC236}">
                <a16:creationId xmlns:a16="http://schemas.microsoft.com/office/drawing/2014/main" xmlns="" id="{4145D86A-ACA2-DA4E-BE05-FA03E4A1E95C}"/>
              </a:ext>
            </a:extLst>
          </p:cNvPr>
          <p:cNvSpPr>
            <a:spLocks noGrp="1"/>
          </p:cNvSpPr>
          <p:nvPr>
            <p:ph type="ftr" sz="quarter" idx="3"/>
          </p:nvPr>
        </p:nvSpPr>
        <p:spPr>
          <a:xfrm>
            <a:off x="1828799" y="6492240"/>
            <a:ext cx="9546336" cy="168275"/>
          </a:xfrm>
          <a:prstGeom prst="rect">
            <a:avLst/>
          </a:prstGeom>
        </p:spPr>
        <p:txBody>
          <a:bodyPr vert="horz" lIns="0" tIns="0" rIns="0" bIns="0" rtlCol="0" anchor="ctr"/>
          <a:lstStyle>
            <a:lvl1pPr algn="r">
              <a:defRPr sz="900">
                <a:solidFill>
                  <a:schemeClr val="accent4"/>
                </a:solidFill>
                <a:latin typeface="Arial" panose="020B0604020202020204" pitchFamily="34" charset="0"/>
                <a:cs typeface="Arial" panose="020B0604020202020204" pitchFamily="34" charset="0"/>
              </a:defRPr>
            </a:lvl1pPr>
          </a:lstStyle>
          <a:p>
            <a:r>
              <a:rPr lang="en-US" dirty="0"/>
              <a:t>Presentation Name | Date</a:t>
            </a:r>
          </a:p>
        </p:txBody>
      </p:sp>
      <p:sp>
        <p:nvSpPr>
          <p:cNvPr id="15" name="Slide Number Placeholder 5">
            <a:extLst>
              <a:ext uri="{FF2B5EF4-FFF2-40B4-BE49-F238E27FC236}">
                <a16:creationId xmlns:a16="http://schemas.microsoft.com/office/drawing/2014/main" xmlns="" id="{AB02308E-8247-A048-BD3B-5511BFB5138D}"/>
              </a:ext>
            </a:extLst>
          </p:cNvPr>
          <p:cNvSpPr>
            <a:spLocks noGrp="1"/>
          </p:cNvSpPr>
          <p:nvPr>
            <p:ph type="sldNum" sz="quarter" idx="4"/>
          </p:nvPr>
        </p:nvSpPr>
        <p:spPr>
          <a:xfrm>
            <a:off x="11531309" y="6492240"/>
            <a:ext cx="298741" cy="168275"/>
          </a:xfrm>
          <a:prstGeom prst="rect">
            <a:avLst/>
          </a:prstGeom>
        </p:spPr>
        <p:txBody>
          <a:bodyPr vert="horz" lIns="0" tIns="0" rIns="0" bIns="0" rtlCol="0" anchor="ctr"/>
          <a:lstStyle>
            <a:lvl1pPr algn="r">
              <a:defRPr sz="800">
                <a:solidFill>
                  <a:schemeClr val="accent4"/>
                </a:solidFill>
                <a:latin typeface="Arial" panose="020B0604020202020204" pitchFamily="34" charset="0"/>
                <a:cs typeface="Arial" panose="020B0604020202020204" pitchFamily="34" charset="0"/>
              </a:defRPr>
            </a:lvl1pPr>
          </a:lstStyle>
          <a:p>
            <a:pPr algn="ctr"/>
            <a:r>
              <a:rPr lang="en-US" dirty="0"/>
              <a:t> </a:t>
            </a:r>
            <a:fld id="{9ABFF723-E364-4083-9D42-520350A584C4}" type="slidenum">
              <a:rPr lang="en-US" smtClean="0"/>
              <a:pPr algn="ctr"/>
              <a:t>‹#›</a:t>
            </a:fld>
            <a:endParaRPr lang="en-US" dirty="0"/>
          </a:p>
        </p:txBody>
      </p:sp>
      <p:pic>
        <p:nvPicPr>
          <p:cNvPr id="9" name="Picture 8" descr="A screenshot of a video game&#10;&#10;Description automatically generated with medium confidence">
            <a:extLst>
              <a:ext uri="{FF2B5EF4-FFF2-40B4-BE49-F238E27FC236}">
                <a16:creationId xmlns:a16="http://schemas.microsoft.com/office/drawing/2014/main" xmlns="" id="{6543A3A0-38A9-DD41-967B-2172365AB7B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04548" y="5919335"/>
            <a:ext cx="1334887" cy="741180"/>
          </a:xfrm>
          <a:prstGeom prst="rect">
            <a:avLst/>
          </a:prstGeom>
        </p:spPr>
      </p:pic>
      <p:pic>
        <p:nvPicPr>
          <p:cNvPr id="2" name="Picture 1">
            <a:extLst>
              <a:ext uri="{FF2B5EF4-FFF2-40B4-BE49-F238E27FC236}">
                <a16:creationId xmlns:a16="http://schemas.microsoft.com/office/drawing/2014/main" xmlns="" id="{0C8DDCEB-7488-52E0-9D58-9CF1BBFFF90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68850"/>
          </a:xfrm>
          <a:prstGeom prst="rect">
            <a:avLst/>
          </a:prstGeom>
        </p:spPr>
      </p:pic>
    </p:spTree>
    <p:extLst>
      <p:ext uri="{BB962C8B-B14F-4D97-AF65-F5344CB8AC3E}">
        <p14:creationId xmlns:p14="http://schemas.microsoft.com/office/powerpoint/2010/main" val="1606114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Title with graphic background drk gree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40C6BBBD-8839-4D48-A94D-18999A68337C}"/>
              </a:ext>
            </a:extLst>
          </p:cNvPr>
          <p:cNvSpPr/>
          <p:nvPr userDrawn="1"/>
        </p:nvSpPr>
        <p:spPr>
          <a:xfrm>
            <a:off x="0" y="0"/>
            <a:ext cx="12192000" cy="5486389"/>
          </a:xfrm>
          <a:prstGeom prst="rect">
            <a:avLst/>
          </a:prstGeom>
          <a:solidFill>
            <a:srgbClr val="006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xmlns="" id="{18C68820-0F74-4000-AE07-14B0D84A68E6}"/>
              </a:ext>
            </a:extLst>
          </p:cNvPr>
          <p:cNvSpPr>
            <a:spLocks noGrp="1"/>
          </p:cNvSpPr>
          <p:nvPr>
            <p:ph type="ctrTitle"/>
          </p:nvPr>
        </p:nvSpPr>
        <p:spPr>
          <a:xfrm>
            <a:off x="348996" y="2398517"/>
            <a:ext cx="11494008" cy="1185644"/>
          </a:xfrm>
          <a:prstGeom prst="rect">
            <a:avLst/>
          </a:prstGeom>
        </p:spPr>
        <p:txBody>
          <a:bodyPr anchor="b"/>
          <a:lstStyle>
            <a:lvl1pPr algn="ctr">
              <a:defRPr>
                <a:solidFill>
                  <a:schemeClr val="bg1"/>
                </a:solidFill>
              </a:defRPr>
            </a:lvl1pPr>
          </a:lstStyle>
          <a:p>
            <a:r>
              <a:rPr lang="en-US" dirty="0"/>
              <a:t>Click to edit Master title style</a:t>
            </a:r>
          </a:p>
        </p:txBody>
      </p:sp>
      <p:sp>
        <p:nvSpPr>
          <p:cNvPr id="26" name="Subtitle 2">
            <a:extLst>
              <a:ext uri="{FF2B5EF4-FFF2-40B4-BE49-F238E27FC236}">
                <a16:creationId xmlns:a16="http://schemas.microsoft.com/office/drawing/2014/main" xmlns="" id="{D448118C-AD44-4B1B-B52E-1AE5DEB859EA}"/>
              </a:ext>
            </a:extLst>
          </p:cNvPr>
          <p:cNvSpPr>
            <a:spLocks noGrp="1"/>
          </p:cNvSpPr>
          <p:nvPr>
            <p:ph type="subTitle" idx="1"/>
          </p:nvPr>
        </p:nvSpPr>
        <p:spPr>
          <a:xfrm>
            <a:off x="348996" y="3676788"/>
            <a:ext cx="11494008" cy="669372"/>
          </a:xfrm>
          <a:prstGeom prst="rect">
            <a:avLst/>
          </a:prstGeom>
        </p:spPr>
        <p:txBody>
          <a:bodyPr/>
          <a:lstStyle>
            <a:lvl1pPr marL="0" indent="0" algn="ctr">
              <a:buNone/>
              <a:defRPr>
                <a:solidFill>
                  <a:srgbClr val="C2E76B"/>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cxnSp>
        <p:nvCxnSpPr>
          <p:cNvPr id="11" name="Straight Connector 10">
            <a:extLst>
              <a:ext uri="{FF2B5EF4-FFF2-40B4-BE49-F238E27FC236}">
                <a16:creationId xmlns:a16="http://schemas.microsoft.com/office/drawing/2014/main" xmlns="" id="{46C86265-2B69-4745-8AB4-0371A89EAF20}"/>
              </a:ext>
            </a:extLst>
          </p:cNvPr>
          <p:cNvCxnSpPr>
            <a:cxnSpLocks/>
          </p:cNvCxnSpPr>
          <p:nvPr userDrawn="1"/>
        </p:nvCxnSpPr>
        <p:spPr>
          <a:xfrm flipH="1">
            <a:off x="0" y="5486399"/>
            <a:ext cx="12192000" cy="0"/>
          </a:xfrm>
          <a:prstGeom prst="line">
            <a:avLst/>
          </a:prstGeom>
          <a:ln w="73025">
            <a:solidFill>
              <a:srgbClr val="C2E76B"/>
            </a:solidFill>
          </a:ln>
        </p:spPr>
        <p:style>
          <a:lnRef idx="1">
            <a:schemeClr val="accent1"/>
          </a:lnRef>
          <a:fillRef idx="0">
            <a:schemeClr val="accent1"/>
          </a:fillRef>
          <a:effectRef idx="0">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xmlns="" id="{225CDAE9-CF60-0542-B387-1F488A5141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5057" y="5792892"/>
            <a:ext cx="963616" cy="867623"/>
          </a:xfrm>
          <a:prstGeom prst="rect">
            <a:avLst/>
          </a:prstGeom>
        </p:spPr>
      </p:pic>
      <p:sp>
        <p:nvSpPr>
          <p:cNvPr id="13" name="Footer Placeholder 4">
            <a:extLst>
              <a:ext uri="{FF2B5EF4-FFF2-40B4-BE49-F238E27FC236}">
                <a16:creationId xmlns:a16="http://schemas.microsoft.com/office/drawing/2014/main" xmlns="" id="{4145D86A-ACA2-DA4E-BE05-FA03E4A1E95C}"/>
              </a:ext>
            </a:extLst>
          </p:cNvPr>
          <p:cNvSpPr>
            <a:spLocks noGrp="1"/>
          </p:cNvSpPr>
          <p:nvPr>
            <p:ph type="ftr" sz="quarter" idx="3"/>
          </p:nvPr>
        </p:nvSpPr>
        <p:spPr>
          <a:xfrm>
            <a:off x="1828799" y="6492240"/>
            <a:ext cx="9546336" cy="168275"/>
          </a:xfrm>
          <a:prstGeom prst="rect">
            <a:avLst/>
          </a:prstGeom>
        </p:spPr>
        <p:txBody>
          <a:bodyPr vert="horz" lIns="0" tIns="0" rIns="0" bIns="0" rtlCol="0" anchor="ctr"/>
          <a:lstStyle>
            <a:lvl1pPr algn="r">
              <a:defRPr sz="900">
                <a:solidFill>
                  <a:schemeClr val="accent4"/>
                </a:solidFill>
                <a:latin typeface="Arial" panose="020B0604020202020204" pitchFamily="34" charset="0"/>
                <a:cs typeface="Arial" panose="020B0604020202020204" pitchFamily="34" charset="0"/>
              </a:defRPr>
            </a:lvl1pPr>
          </a:lstStyle>
          <a:p>
            <a:r>
              <a:rPr lang="en-US" dirty="0"/>
              <a:t>Presentation Name | Date</a:t>
            </a:r>
          </a:p>
        </p:txBody>
      </p:sp>
      <p:sp>
        <p:nvSpPr>
          <p:cNvPr id="15" name="Slide Number Placeholder 5">
            <a:extLst>
              <a:ext uri="{FF2B5EF4-FFF2-40B4-BE49-F238E27FC236}">
                <a16:creationId xmlns:a16="http://schemas.microsoft.com/office/drawing/2014/main" xmlns="" id="{AB02308E-8247-A048-BD3B-5511BFB5138D}"/>
              </a:ext>
            </a:extLst>
          </p:cNvPr>
          <p:cNvSpPr>
            <a:spLocks noGrp="1"/>
          </p:cNvSpPr>
          <p:nvPr>
            <p:ph type="sldNum" sz="quarter" idx="4"/>
          </p:nvPr>
        </p:nvSpPr>
        <p:spPr>
          <a:xfrm>
            <a:off x="11531309" y="6492240"/>
            <a:ext cx="298741" cy="168275"/>
          </a:xfrm>
          <a:prstGeom prst="rect">
            <a:avLst/>
          </a:prstGeom>
        </p:spPr>
        <p:txBody>
          <a:bodyPr vert="horz" lIns="0" tIns="0" rIns="0" bIns="0" rtlCol="0" anchor="ctr"/>
          <a:lstStyle>
            <a:lvl1pPr algn="r">
              <a:defRPr sz="800">
                <a:solidFill>
                  <a:schemeClr val="accent4"/>
                </a:solidFill>
                <a:latin typeface="Arial" panose="020B0604020202020204" pitchFamily="34" charset="0"/>
                <a:cs typeface="Arial" panose="020B0604020202020204" pitchFamily="34" charset="0"/>
              </a:defRPr>
            </a:lvl1pPr>
          </a:lstStyle>
          <a:p>
            <a:pPr algn="ctr"/>
            <a:r>
              <a:rPr lang="en-US" dirty="0"/>
              <a:t> </a:t>
            </a:r>
            <a:fld id="{9ABFF723-E364-4083-9D42-520350A584C4}" type="slidenum">
              <a:rPr lang="en-US" smtClean="0"/>
              <a:pPr algn="ctr"/>
              <a:t>‹#›</a:t>
            </a:fld>
            <a:endParaRPr lang="en-US" dirty="0"/>
          </a:p>
        </p:txBody>
      </p:sp>
      <p:pic>
        <p:nvPicPr>
          <p:cNvPr id="9" name="Picture 8" descr="A screenshot of a video game&#10;&#10;Description automatically generated with medium confidence">
            <a:extLst>
              <a:ext uri="{FF2B5EF4-FFF2-40B4-BE49-F238E27FC236}">
                <a16:creationId xmlns:a16="http://schemas.microsoft.com/office/drawing/2014/main" xmlns="" id="{6543A3A0-38A9-DD41-967B-2172365AB7B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04548" y="5919335"/>
            <a:ext cx="1334887" cy="741180"/>
          </a:xfrm>
          <a:prstGeom prst="rect">
            <a:avLst/>
          </a:prstGeom>
        </p:spPr>
      </p:pic>
      <p:pic>
        <p:nvPicPr>
          <p:cNvPr id="2" name="Picture 1">
            <a:extLst>
              <a:ext uri="{FF2B5EF4-FFF2-40B4-BE49-F238E27FC236}">
                <a16:creationId xmlns:a16="http://schemas.microsoft.com/office/drawing/2014/main" xmlns="" id="{5DB4BD01-C7BC-AF94-2801-9B23EDE261C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68850"/>
          </a:xfrm>
          <a:prstGeom prst="rect">
            <a:avLst/>
          </a:prstGeom>
        </p:spPr>
      </p:pic>
    </p:spTree>
    <p:extLst>
      <p:ext uri="{BB962C8B-B14F-4D97-AF65-F5344CB8AC3E}">
        <p14:creationId xmlns:p14="http://schemas.microsoft.com/office/powerpoint/2010/main" val="3529299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Title with graphic background drk gree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40C6BBBD-8839-4D48-A94D-18999A68337C}"/>
              </a:ext>
            </a:extLst>
          </p:cNvPr>
          <p:cNvSpPr/>
          <p:nvPr userDrawn="1"/>
        </p:nvSpPr>
        <p:spPr>
          <a:xfrm>
            <a:off x="0" y="0"/>
            <a:ext cx="12192000" cy="5486389"/>
          </a:xfrm>
          <a:prstGeom prst="rect">
            <a:avLst/>
          </a:prstGeom>
          <a:solidFill>
            <a:srgbClr val="5FD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xmlns="" id="{18C68820-0F74-4000-AE07-14B0D84A68E6}"/>
              </a:ext>
            </a:extLst>
          </p:cNvPr>
          <p:cNvSpPr>
            <a:spLocks noGrp="1"/>
          </p:cNvSpPr>
          <p:nvPr>
            <p:ph type="ctrTitle"/>
          </p:nvPr>
        </p:nvSpPr>
        <p:spPr>
          <a:xfrm>
            <a:off x="348996" y="2398517"/>
            <a:ext cx="11494008" cy="1185644"/>
          </a:xfrm>
          <a:prstGeom prst="rect">
            <a:avLst/>
          </a:prstGeom>
        </p:spPr>
        <p:txBody>
          <a:bodyPr anchor="b"/>
          <a:lstStyle>
            <a:lvl1pPr algn="ctr">
              <a:defRPr>
                <a:solidFill>
                  <a:schemeClr val="accent1"/>
                </a:solidFill>
              </a:defRPr>
            </a:lvl1pPr>
          </a:lstStyle>
          <a:p>
            <a:r>
              <a:rPr lang="en-US" dirty="0"/>
              <a:t>Click to edit Master title style</a:t>
            </a:r>
          </a:p>
        </p:txBody>
      </p:sp>
      <p:sp>
        <p:nvSpPr>
          <p:cNvPr id="26" name="Subtitle 2">
            <a:extLst>
              <a:ext uri="{FF2B5EF4-FFF2-40B4-BE49-F238E27FC236}">
                <a16:creationId xmlns:a16="http://schemas.microsoft.com/office/drawing/2014/main" xmlns="" id="{D448118C-AD44-4B1B-B52E-1AE5DEB859EA}"/>
              </a:ext>
            </a:extLst>
          </p:cNvPr>
          <p:cNvSpPr>
            <a:spLocks noGrp="1"/>
          </p:cNvSpPr>
          <p:nvPr>
            <p:ph type="subTitle" idx="1"/>
          </p:nvPr>
        </p:nvSpPr>
        <p:spPr>
          <a:xfrm>
            <a:off x="348996" y="3676788"/>
            <a:ext cx="11494008" cy="669372"/>
          </a:xfrm>
          <a:prstGeom prst="rect">
            <a:avLst/>
          </a:prstGeo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cxnSp>
        <p:nvCxnSpPr>
          <p:cNvPr id="11" name="Straight Connector 10">
            <a:extLst>
              <a:ext uri="{FF2B5EF4-FFF2-40B4-BE49-F238E27FC236}">
                <a16:creationId xmlns:a16="http://schemas.microsoft.com/office/drawing/2014/main" xmlns="" id="{46C86265-2B69-4745-8AB4-0371A89EAF20}"/>
              </a:ext>
            </a:extLst>
          </p:cNvPr>
          <p:cNvCxnSpPr>
            <a:cxnSpLocks/>
          </p:cNvCxnSpPr>
          <p:nvPr userDrawn="1"/>
        </p:nvCxnSpPr>
        <p:spPr>
          <a:xfrm flipH="1">
            <a:off x="0" y="5486399"/>
            <a:ext cx="12192000" cy="0"/>
          </a:xfrm>
          <a:prstGeom prst="line">
            <a:avLst/>
          </a:prstGeom>
          <a:ln w="730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xmlns="" id="{225CDAE9-CF60-0542-B387-1F488A5141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5057" y="5792892"/>
            <a:ext cx="963616" cy="867623"/>
          </a:xfrm>
          <a:prstGeom prst="rect">
            <a:avLst/>
          </a:prstGeom>
        </p:spPr>
      </p:pic>
      <p:sp>
        <p:nvSpPr>
          <p:cNvPr id="13" name="Footer Placeholder 4">
            <a:extLst>
              <a:ext uri="{FF2B5EF4-FFF2-40B4-BE49-F238E27FC236}">
                <a16:creationId xmlns:a16="http://schemas.microsoft.com/office/drawing/2014/main" xmlns="" id="{4145D86A-ACA2-DA4E-BE05-FA03E4A1E95C}"/>
              </a:ext>
            </a:extLst>
          </p:cNvPr>
          <p:cNvSpPr>
            <a:spLocks noGrp="1"/>
          </p:cNvSpPr>
          <p:nvPr>
            <p:ph type="ftr" sz="quarter" idx="3"/>
          </p:nvPr>
        </p:nvSpPr>
        <p:spPr>
          <a:xfrm>
            <a:off x="1828799" y="6492240"/>
            <a:ext cx="9546336" cy="168275"/>
          </a:xfrm>
          <a:prstGeom prst="rect">
            <a:avLst/>
          </a:prstGeom>
        </p:spPr>
        <p:txBody>
          <a:bodyPr vert="horz" lIns="0" tIns="0" rIns="0" bIns="0" rtlCol="0" anchor="ctr"/>
          <a:lstStyle>
            <a:lvl1pPr algn="r">
              <a:defRPr sz="900">
                <a:solidFill>
                  <a:schemeClr val="accent4"/>
                </a:solidFill>
                <a:latin typeface="Arial" panose="020B0604020202020204" pitchFamily="34" charset="0"/>
                <a:cs typeface="Arial" panose="020B0604020202020204" pitchFamily="34" charset="0"/>
              </a:defRPr>
            </a:lvl1pPr>
          </a:lstStyle>
          <a:p>
            <a:r>
              <a:rPr lang="en-US" dirty="0"/>
              <a:t>Presentation Name | Date</a:t>
            </a:r>
          </a:p>
        </p:txBody>
      </p:sp>
      <p:sp>
        <p:nvSpPr>
          <p:cNvPr id="15" name="Slide Number Placeholder 5">
            <a:extLst>
              <a:ext uri="{FF2B5EF4-FFF2-40B4-BE49-F238E27FC236}">
                <a16:creationId xmlns:a16="http://schemas.microsoft.com/office/drawing/2014/main" xmlns="" id="{AB02308E-8247-A048-BD3B-5511BFB5138D}"/>
              </a:ext>
            </a:extLst>
          </p:cNvPr>
          <p:cNvSpPr>
            <a:spLocks noGrp="1"/>
          </p:cNvSpPr>
          <p:nvPr>
            <p:ph type="sldNum" sz="quarter" idx="4"/>
          </p:nvPr>
        </p:nvSpPr>
        <p:spPr>
          <a:xfrm>
            <a:off x="11531309" y="6492240"/>
            <a:ext cx="298741" cy="168275"/>
          </a:xfrm>
          <a:prstGeom prst="rect">
            <a:avLst/>
          </a:prstGeom>
        </p:spPr>
        <p:txBody>
          <a:bodyPr vert="horz" lIns="0" tIns="0" rIns="0" bIns="0" rtlCol="0" anchor="ctr"/>
          <a:lstStyle>
            <a:lvl1pPr algn="r">
              <a:defRPr sz="800">
                <a:solidFill>
                  <a:schemeClr val="accent4"/>
                </a:solidFill>
                <a:latin typeface="Arial" panose="020B0604020202020204" pitchFamily="34" charset="0"/>
                <a:cs typeface="Arial" panose="020B0604020202020204" pitchFamily="34" charset="0"/>
              </a:defRPr>
            </a:lvl1pPr>
          </a:lstStyle>
          <a:p>
            <a:pPr algn="ctr"/>
            <a:r>
              <a:rPr lang="en-US" dirty="0"/>
              <a:t> </a:t>
            </a:r>
            <a:fld id="{9ABFF723-E364-4083-9D42-520350A584C4}" type="slidenum">
              <a:rPr lang="en-US" smtClean="0"/>
              <a:pPr algn="ctr"/>
              <a:t>‹#›</a:t>
            </a:fld>
            <a:endParaRPr lang="en-US" dirty="0"/>
          </a:p>
        </p:txBody>
      </p:sp>
      <p:pic>
        <p:nvPicPr>
          <p:cNvPr id="9" name="Picture 8" descr="A screenshot of a video game&#10;&#10;Description automatically generated with medium confidence">
            <a:extLst>
              <a:ext uri="{FF2B5EF4-FFF2-40B4-BE49-F238E27FC236}">
                <a16:creationId xmlns:a16="http://schemas.microsoft.com/office/drawing/2014/main" xmlns="" id="{6543A3A0-38A9-DD41-967B-2172365AB7B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04548" y="5919335"/>
            <a:ext cx="1334887" cy="741180"/>
          </a:xfrm>
          <a:prstGeom prst="rect">
            <a:avLst/>
          </a:prstGeom>
        </p:spPr>
      </p:pic>
      <p:pic>
        <p:nvPicPr>
          <p:cNvPr id="2" name="Picture 1">
            <a:extLst>
              <a:ext uri="{FF2B5EF4-FFF2-40B4-BE49-F238E27FC236}">
                <a16:creationId xmlns:a16="http://schemas.microsoft.com/office/drawing/2014/main" xmlns="" id="{D20B73C4-1276-CD5D-441D-D0CBA378BE2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68850"/>
          </a:xfrm>
          <a:prstGeom prst="rect">
            <a:avLst/>
          </a:prstGeom>
        </p:spPr>
      </p:pic>
    </p:spTree>
    <p:extLst>
      <p:ext uri="{BB962C8B-B14F-4D97-AF65-F5344CB8AC3E}">
        <p14:creationId xmlns:p14="http://schemas.microsoft.com/office/powerpoint/2010/main" val="1880492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7472" y="350659"/>
            <a:ext cx="11494008" cy="1362456"/>
          </a:xfrm>
          <a:prstGeom prst="rect">
            <a:avLst/>
          </a:prstGeom>
        </p:spPr>
        <p:txBody>
          <a:bodyPr vert="horz" lIns="0" tIns="0" rIns="0" bIns="0" rtlCol="0" anchor="b">
            <a:noAutofit/>
          </a:bodyPr>
          <a:lstStyle/>
          <a:p>
            <a:r>
              <a:rPr lang="en-US" dirty="0"/>
              <a:t>Click to edit Master title</a:t>
            </a:r>
          </a:p>
        </p:txBody>
      </p:sp>
      <p:sp>
        <p:nvSpPr>
          <p:cNvPr id="3" name="Text Placeholder 2"/>
          <p:cNvSpPr>
            <a:spLocks noGrp="1"/>
          </p:cNvSpPr>
          <p:nvPr>
            <p:ph type="body" idx="1"/>
          </p:nvPr>
        </p:nvSpPr>
        <p:spPr>
          <a:xfrm>
            <a:off x="347472" y="1911096"/>
            <a:ext cx="11494008" cy="4334256"/>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828799" y="6492240"/>
            <a:ext cx="9546336" cy="168275"/>
          </a:xfrm>
          <a:prstGeom prst="rect">
            <a:avLst/>
          </a:prstGeom>
        </p:spPr>
        <p:txBody>
          <a:bodyPr vert="horz" lIns="0" tIns="0" rIns="0" bIns="0" rtlCol="0" anchor="ctr"/>
          <a:lstStyle>
            <a:lvl1pPr algn="r">
              <a:defRPr sz="900">
                <a:solidFill>
                  <a:schemeClr val="accent4"/>
                </a:solidFill>
                <a:latin typeface="Arial" panose="020B0604020202020204" pitchFamily="34" charset="0"/>
                <a:cs typeface="Arial" panose="020B0604020202020204" pitchFamily="34" charset="0"/>
              </a:defRPr>
            </a:lvl1pPr>
          </a:lstStyle>
          <a:p>
            <a:r>
              <a:rPr lang="en-US" dirty="0"/>
              <a:t>Presentation Name | Date</a:t>
            </a:r>
          </a:p>
        </p:txBody>
      </p:sp>
      <p:sp>
        <p:nvSpPr>
          <p:cNvPr id="6" name="Slide Number Placeholder 5"/>
          <p:cNvSpPr>
            <a:spLocks noGrp="1"/>
          </p:cNvSpPr>
          <p:nvPr>
            <p:ph type="sldNum" sz="quarter" idx="4"/>
          </p:nvPr>
        </p:nvSpPr>
        <p:spPr>
          <a:xfrm>
            <a:off x="11531309" y="6492240"/>
            <a:ext cx="298741" cy="168275"/>
          </a:xfrm>
          <a:prstGeom prst="rect">
            <a:avLst/>
          </a:prstGeom>
        </p:spPr>
        <p:txBody>
          <a:bodyPr vert="horz" lIns="0" tIns="0" rIns="0" bIns="0" rtlCol="0" anchor="ctr"/>
          <a:lstStyle>
            <a:lvl1pPr algn="r">
              <a:defRPr sz="800">
                <a:solidFill>
                  <a:schemeClr val="accent4"/>
                </a:solidFill>
                <a:latin typeface="Arial" panose="020B0604020202020204" pitchFamily="34" charset="0"/>
                <a:cs typeface="Arial" panose="020B0604020202020204" pitchFamily="34" charset="0"/>
              </a:defRPr>
            </a:lvl1pPr>
          </a:lstStyle>
          <a:p>
            <a:pPr algn="ctr"/>
            <a:r>
              <a:rPr lang="en-US" dirty="0"/>
              <a:t> </a:t>
            </a:r>
            <a:fld id="{9ABFF723-E364-4083-9D42-520350A584C4}" type="slidenum">
              <a:rPr lang="en-US" smtClean="0"/>
              <a:pPr algn="ctr"/>
              <a:t>‹#›</a:t>
            </a:fld>
            <a:endParaRPr lang="en-US" dirty="0"/>
          </a:p>
        </p:txBody>
      </p:sp>
      <p:pic>
        <p:nvPicPr>
          <p:cNvPr id="7" name="Picture 6" descr="Logo&#10;&#10;Description automatically generated">
            <a:extLst>
              <a:ext uri="{FF2B5EF4-FFF2-40B4-BE49-F238E27FC236}">
                <a16:creationId xmlns:a16="http://schemas.microsoft.com/office/drawing/2014/main" xmlns="" id="{2F00412B-BEFD-1A43-9F32-AA84BF320DE4}"/>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335057" y="5792892"/>
            <a:ext cx="963616" cy="867623"/>
          </a:xfrm>
          <a:prstGeom prst="rect">
            <a:avLst/>
          </a:prstGeom>
        </p:spPr>
      </p:pic>
    </p:spTree>
    <p:extLst>
      <p:ext uri="{BB962C8B-B14F-4D97-AF65-F5344CB8AC3E}">
        <p14:creationId xmlns:p14="http://schemas.microsoft.com/office/powerpoint/2010/main" val="1345911762"/>
      </p:ext>
    </p:extLst>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 id="2147484081" r:id="rId12"/>
    <p:sldLayoutId id="2147484082" r:id="rId13"/>
    <p:sldLayoutId id="2147484083" r:id="rId14"/>
    <p:sldLayoutId id="2147484084" r:id="rId15"/>
    <p:sldLayoutId id="2147484085" r:id="rId16"/>
    <p:sldLayoutId id="2147484086" r:id="rId17"/>
    <p:sldLayoutId id="2147484087" r:id="rId18"/>
    <p:sldLayoutId id="2147484088" r:id="rId19"/>
    <p:sldLayoutId id="2147484089" r:id="rId20"/>
    <p:sldLayoutId id="2147484090" r:id="rId21"/>
    <p:sldLayoutId id="2147484091" r:id="rId22"/>
    <p:sldLayoutId id="2147484092" r:id="rId23"/>
  </p:sldLayoutIdLst>
  <p:hf hdr="0"/>
  <p:txStyles>
    <p:titleStyle>
      <a:lvl1pPr algn="l" defTabSz="914377" rtl="0" eaLnBrk="1" latinLnBrk="0" hangingPunct="1">
        <a:spcBef>
          <a:spcPct val="0"/>
        </a:spcBef>
        <a:buNone/>
        <a:defRPr sz="4400" b="1" kern="1200">
          <a:solidFill>
            <a:schemeClr val="accent1"/>
          </a:solidFill>
          <a:latin typeface="Arial" panose="020B0604020202020204" pitchFamily="34" charset="0"/>
          <a:ea typeface="+mj-ea"/>
          <a:cs typeface="Arial" panose="020B0604020202020204" pitchFamily="34" charset="0"/>
        </a:defRPr>
      </a:lvl1pPr>
    </p:titleStyle>
    <p:bodyStyle>
      <a:lvl1pPr marL="318448" indent="-318448" algn="l" defTabSz="914377" rtl="0" eaLnBrk="1" latinLnBrk="0" hangingPunct="1">
        <a:spcBef>
          <a:spcPct val="20000"/>
        </a:spcBef>
        <a:spcAft>
          <a:spcPts val="300"/>
        </a:spcAft>
        <a:buClr>
          <a:schemeClr val="accent2"/>
        </a:buClr>
        <a:buFont typeface="Wingdings" panose="05000000000000000000" pitchFamily="2" charset="2"/>
        <a:buChar char="§"/>
        <a:defRPr sz="32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553391" indent="-323209" algn="l" defTabSz="914377" rtl="0" eaLnBrk="1" latinLnBrk="0" hangingPunct="1">
        <a:spcBef>
          <a:spcPct val="20000"/>
        </a:spcBef>
        <a:spcAft>
          <a:spcPts val="300"/>
        </a:spcAft>
        <a:buClr>
          <a:schemeClr val="accent2"/>
        </a:buClr>
        <a:buFont typeface="Arial" panose="020B0604020202020204" pitchFamily="34" charset="0"/>
        <a:buChar char="–"/>
        <a:defRPr sz="28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461951" indent="222245" algn="l" defTabSz="914377" rtl="0" eaLnBrk="1" latinLnBrk="0" hangingPunct="1">
        <a:spcBef>
          <a:spcPct val="20000"/>
        </a:spcBef>
        <a:spcAft>
          <a:spcPts val="300"/>
        </a:spcAft>
        <a:buClr>
          <a:schemeClr val="accent2"/>
        </a:buClr>
        <a:buFont typeface="Arial" panose="020B0604020202020204" pitchFamily="34" charset="0"/>
        <a:buChar char="•"/>
        <a:tabLst/>
        <a:defRPr sz="24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684196" indent="230182" algn="l" defTabSz="914377" rtl="0" eaLnBrk="1" latinLnBrk="0" hangingPunct="1">
        <a:spcBef>
          <a:spcPct val="20000"/>
        </a:spcBef>
        <a:spcAft>
          <a:spcPts val="300"/>
        </a:spcAft>
        <a:buClr>
          <a:schemeClr val="accent2"/>
        </a:buClr>
        <a:buSzPct val="80000"/>
        <a:buFont typeface="Courier New" panose="02070309020205020404" pitchFamily="49" charset="0"/>
        <a:buChar char="o"/>
        <a:tabLst/>
        <a:defRPr sz="20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914377" indent="230182" algn="l" defTabSz="914377" rtl="0" eaLnBrk="1" latinLnBrk="0" hangingPunct="1">
        <a:spcBef>
          <a:spcPct val="20000"/>
        </a:spcBef>
        <a:spcAft>
          <a:spcPts val="300"/>
        </a:spcAft>
        <a:buClr>
          <a:schemeClr val="accent2"/>
        </a:buClr>
        <a:buSzPct val="75000"/>
        <a:buFont typeface="Wingdings" pitchFamily="2" charset="2"/>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09">
          <p15:clr>
            <a:srgbClr val="F26B43"/>
          </p15:clr>
        </p15:guide>
        <p15:guide id="3" orient="horz" pos="4128">
          <p15:clr>
            <a:srgbClr val="F26B43"/>
          </p15:clr>
        </p15:guide>
        <p15:guide id="4" pos="7460">
          <p15:clr>
            <a:srgbClr val="F26B43"/>
          </p15:clr>
        </p15:guide>
        <p15:guide id="5" orient="horz" pos="216">
          <p15:clr>
            <a:srgbClr val="F26B43"/>
          </p15:clr>
        </p15:guide>
        <p15:guide id="7" orient="horz" pos="39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E26B72-8C7B-8144-AF51-542190E74A8D}"/>
              </a:ext>
            </a:extLst>
          </p:cNvPr>
          <p:cNvSpPr>
            <a:spLocks noGrp="1"/>
          </p:cNvSpPr>
          <p:nvPr>
            <p:ph type="ctrTitle"/>
          </p:nvPr>
        </p:nvSpPr>
        <p:spPr>
          <a:xfrm>
            <a:off x="348996" y="4245056"/>
            <a:ext cx="11494008" cy="669373"/>
          </a:xfrm>
        </p:spPr>
        <p:txBody>
          <a:bodyPr/>
          <a:lstStyle/>
          <a:p>
            <a:r>
              <a:rPr lang="en-US" dirty="0" smtClean="0"/>
              <a:t>Equity Journey: Making Equity the </a:t>
            </a:r>
            <a:br>
              <a:rPr lang="en-US" dirty="0" smtClean="0"/>
            </a:br>
            <a:r>
              <a:rPr lang="en-US" dirty="0" smtClean="0"/>
              <a:t>Core of Outreach </a:t>
            </a:r>
            <a:endParaRPr lang="en-US" dirty="0"/>
          </a:p>
        </p:txBody>
      </p:sp>
      <p:sp>
        <p:nvSpPr>
          <p:cNvPr id="3" name="Subtitle 2">
            <a:extLst>
              <a:ext uri="{FF2B5EF4-FFF2-40B4-BE49-F238E27FC236}">
                <a16:creationId xmlns:a16="http://schemas.microsoft.com/office/drawing/2014/main" xmlns="" id="{8793BD76-4B96-FB4B-A9BB-F7334D3EC5CA}"/>
              </a:ext>
            </a:extLst>
          </p:cNvPr>
          <p:cNvSpPr>
            <a:spLocks noGrp="1"/>
          </p:cNvSpPr>
          <p:nvPr>
            <p:ph type="subTitle" idx="1"/>
          </p:nvPr>
        </p:nvSpPr>
        <p:spPr>
          <a:xfrm>
            <a:off x="348996" y="5177797"/>
            <a:ext cx="11494008" cy="512284"/>
          </a:xfrm>
        </p:spPr>
        <p:txBody>
          <a:bodyPr/>
          <a:lstStyle/>
          <a:p>
            <a:r>
              <a:rPr lang="en-US" b="1" dirty="0" smtClean="0"/>
              <a:t>5 Cities Plus Conference</a:t>
            </a:r>
            <a:endParaRPr lang="en-US" dirty="0"/>
          </a:p>
        </p:txBody>
      </p:sp>
      <p:sp>
        <p:nvSpPr>
          <p:cNvPr id="12" name="Subtitle 2">
            <a:extLst>
              <a:ext uri="{FF2B5EF4-FFF2-40B4-BE49-F238E27FC236}">
                <a16:creationId xmlns:a16="http://schemas.microsoft.com/office/drawing/2014/main" xmlns="" id="{4F73885E-D8E0-D040-2D82-8871B0B054D1}"/>
              </a:ext>
            </a:extLst>
          </p:cNvPr>
          <p:cNvSpPr txBox="1">
            <a:spLocks/>
          </p:cNvSpPr>
          <p:nvPr/>
        </p:nvSpPr>
        <p:spPr>
          <a:xfrm>
            <a:off x="348996" y="5953449"/>
            <a:ext cx="11494008" cy="669372"/>
          </a:xfrm>
          <a:prstGeom prst="rect">
            <a:avLst/>
          </a:prstGeom>
        </p:spPr>
        <p:txBody>
          <a:bodyPr vert="horz" lIns="0" tIns="0" rIns="0" bIns="0" rtlCol="0">
            <a:noAutofit/>
          </a:bodyPr>
          <a:lstStyle>
            <a:lvl1pPr marL="0" indent="0" algn="ctr" defTabSz="914377" rtl="0" eaLnBrk="1" latinLnBrk="0" hangingPunct="1">
              <a:spcBef>
                <a:spcPct val="20000"/>
              </a:spcBef>
              <a:spcAft>
                <a:spcPts val="300"/>
              </a:spcAft>
              <a:buClr>
                <a:schemeClr val="accent2"/>
              </a:buClr>
              <a:buFont typeface="Wingdings" panose="05000000000000000000" pitchFamily="2" charset="2"/>
              <a:buNone/>
              <a:defRPr sz="3200" kern="1200">
                <a:solidFill>
                  <a:srgbClr val="C2E76B"/>
                </a:solidFill>
                <a:latin typeface="Arial" panose="020B0604020202020204" pitchFamily="34" charset="0"/>
                <a:ea typeface="+mn-ea"/>
                <a:cs typeface="Arial" panose="020B0604020202020204" pitchFamily="34" charset="0"/>
              </a:defRPr>
            </a:lvl1pPr>
            <a:lvl2pPr marL="457189" indent="0" algn="ctr" defTabSz="914377" rtl="0" eaLnBrk="1" latinLnBrk="0" hangingPunct="1">
              <a:spcBef>
                <a:spcPct val="20000"/>
              </a:spcBef>
              <a:spcAft>
                <a:spcPts val="300"/>
              </a:spcAft>
              <a:buClr>
                <a:schemeClr val="accent2"/>
              </a:buClr>
              <a:buFont typeface="Arial" panose="020B0604020202020204" pitchFamily="34" charset="0"/>
              <a:buNone/>
              <a:defRPr sz="2800" kern="1200">
                <a:solidFill>
                  <a:schemeClr val="tx1">
                    <a:tint val="75000"/>
                  </a:schemeClr>
                </a:solidFill>
                <a:latin typeface="Arial" panose="020B0604020202020204" pitchFamily="34" charset="0"/>
                <a:ea typeface="+mn-ea"/>
                <a:cs typeface="Arial" panose="020B0604020202020204" pitchFamily="34" charset="0"/>
              </a:defRPr>
            </a:lvl2pPr>
            <a:lvl3pPr marL="914377" indent="0" algn="ctr" defTabSz="914377" rtl="0" eaLnBrk="1" latinLnBrk="0" hangingPunct="1">
              <a:spcBef>
                <a:spcPct val="20000"/>
              </a:spcBef>
              <a:spcAft>
                <a:spcPts val="300"/>
              </a:spcAft>
              <a:buClr>
                <a:schemeClr val="accent2"/>
              </a:buClr>
              <a:buFont typeface="Arial" panose="020B0604020202020204" pitchFamily="34" charset="0"/>
              <a:buNone/>
              <a:tabLst/>
              <a:defRPr sz="2400" kern="1200">
                <a:solidFill>
                  <a:schemeClr val="tx1">
                    <a:tint val="75000"/>
                  </a:schemeClr>
                </a:solidFill>
                <a:latin typeface="Arial" panose="020B0604020202020204" pitchFamily="34" charset="0"/>
                <a:ea typeface="+mn-ea"/>
                <a:cs typeface="Arial" panose="020B0604020202020204" pitchFamily="34" charset="0"/>
              </a:defRPr>
            </a:lvl3pPr>
            <a:lvl4pPr marL="1371566" indent="0" algn="ctr" defTabSz="914377" rtl="0" eaLnBrk="1" latinLnBrk="0" hangingPunct="1">
              <a:spcBef>
                <a:spcPct val="20000"/>
              </a:spcBef>
              <a:spcAft>
                <a:spcPts val="300"/>
              </a:spcAft>
              <a:buClr>
                <a:schemeClr val="accent2"/>
              </a:buClr>
              <a:buSzPct val="80000"/>
              <a:buFont typeface="Courier New" panose="02070309020205020404" pitchFamily="49" charset="0"/>
              <a:buNone/>
              <a:tabLst/>
              <a:defRPr sz="2000" kern="1200">
                <a:solidFill>
                  <a:schemeClr val="tx1">
                    <a:tint val="75000"/>
                  </a:schemeClr>
                </a:solidFill>
                <a:latin typeface="Arial" panose="020B0604020202020204" pitchFamily="34" charset="0"/>
                <a:ea typeface="+mn-ea"/>
                <a:cs typeface="Arial" panose="020B0604020202020204" pitchFamily="34" charset="0"/>
              </a:defRPr>
            </a:lvl4pPr>
            <a:lvl5pPr marL="1828754" indent="0" algn="ctr" defTabSz="914377" rtl="0" eaLnBrk="1" latinLnBrk="0" hangingPunct="1">
              <a:spcBef>
                <a:spcPct val="20000"/>
              </a:spcBef>
              <a:spcAft>
                <a:spcPts val="300"/>
              </a:spcAft>
              <a:buClr>
                <a:schemeClr val="accent2"/>
              </a:buClr>
              <a:buSzPct val="75000"/>
              <a:buFont typeface="Wingdings" pitchFamily="2" charset="2"/>
              <a:buNone/>
              <a:defRPr sz="1800" kern="1200">
                <a:solidFill>
                  <a:schemeClr val="tx1">
                    <a:tint val="75000"/>
                  </a:schemeClr>
                </a:solidFill>
                <a:latin typeface="Arial" panose="020B0604020202020204" pitchFamily="34" charset="0"/>
                <a:ea typeface="+mn-ea"/>
                <a:cs typeface="Arial" panose="020B0604020202020204" pitchFamily="34" charset="0"/>
              </a:defRPr>
            </a:lvl5pPr>
            <a:lvl6pPr marL="2285943"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400" b="1" dirty="0" smtClean="0">
                <a:solidFill>
                  <a:schemeClr val="bg1"/>
                </a:solidFill>
              </a:rPr>
              <a:t>September 26, 2022</a:t>
            </a:r>
            <a:endParaRPr lang="en-US" sz="2400" b="1"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761" y="4914429"/>
            <a:ext cx="2506820" cy="1187958"/>
          </a:xfrm>
          <a:prstGeom prst="rect">
            <a:avLst/>
          </a:prstGeom>
        </p:spPr>
      </p:pic>
    </p:spTree>
    <p:extLst>
      <p:ext uri="{BB962C8B-B14F-4D97-AF65-F5344CB8AC3E}">
        <p14:creationId xmlns:p14="http://schemas.microsoft.com/office/powerpoint/2010/main" val="10539320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DA79F137-1DD7-FA1B-C83D-8E64FBD903A4}"/>
              </a:ext>
            </a:extLst>
          </p:cNvPr>
          <p:cNvSpPr>
            <a:spLocks noGrp="1"/>
          </p:cNvSpPr>
          <p:nvPr>
            <p:ph type="ftr" sz="quarter" idx="3"/>
          </p:nvPr>
        </p:nvSpPr>
        <p:spPr/>
        <p:txBody>
          <a:bodyPr/>
          <a:lstStyle/>
          <a:p>
            <a:r>
              <a:rPr lang="en-US" dirty="0">
                <a:solidFill>
                  <a:schemeClr val="bg1"/>
                </a:solidFill>
              </a:rPr>
              <a:t>5  Cities Plus Conference   |   September 26, 2022</a:t>
            </a:r>
          </a:p>
        </p:txBody>
      </p:sp>
      <p:sp>
        <p:nvSpPr>
          <p:cNvPr id="3" name="Slide Number Placeholder 2">
            <a:extLst>
              <a:ext uri="{FF2B5EF4-FFF2-40B4-BE49-F238E27FC236}">
                <a16:creationId xmlns:a16="http://schemas.microsoft.com/office/drawing/2014/main" xmlns="" id="{315C4370-8039-B984-F830-155057331CB8}"/>
              </a:ext>
            </a:extLst>
          </p:cNvPr>
          <p:cNvSpPr>
            <a:spLocks noGrp="1"/>
          </p:cNvSpPr>
          <p:nvPr>
            <p:ph type="sldNum" sz="quarter" idx="4"/>
          </p:nvPr>
        </p:nvSpPr>
        <p:spPr/>
        <p:txBody>
          <a:bodyPr/>
          <a:lstStyle/>
          <a:p>
            <a:pPr algn="ctr"/>
            <a:r>
              <a:rPr lang="en-US" dirty="0"/>
              <a:t> </a:t>
            </a:r>
            <a:fld id="{9ABFF723-E364-4083-9D42-520350A584C4}" type="slidenum">
              <a:rPr lang="en-US" smtClean="0"/>
              <a:pPr algn="ctr"/>
              <a:t>10</a:t>
            </a:fld>
            <a:endParaRPr lang="en-US" dirty="0"/>
          </a:p>
        </p:txBody>
      </p:sp>
      <p:sp>
        <p:nvSpPr>
          <p:cNvPr id="11" name="Title 1">
            <a:extLst>
              <a:ext uri="{FF2B5EF4-FFF2-40B4-BE49-F238E27FC236}">
                <a16:creationId xmlns:a16="http://schemas.microsoft.com/office/drawing/2014/main" xmlns="" id="{C46256BB-76E2-8573-451A-A3B824142B0C}"/>
              </a:ext>
            </a:extLst>
          </p:cNvPr>
          <p:cNvSpPr txBox="1">
            <a:spLocks/>
          </p:cNvSpPr>
          <p:nvPr/>
        </p:nvSpPr>
        <p:spPr>
          <a:xfrm>
            <a:off x="348996" y="2523840"/>
            <a:ext cx="11494008" cy="1185644"/>
          </a:xfrm>
          <a:prstGeom prst="rect">
            <a:avLst/>
          </a:prstGeom>
        </p:spPr>
        <p:txBody>
          <a:bodyPr vert="horz" lIns="0" tIns="0" rIns="0" bIns="0" rtlCol="0" anchor="b">
            <a:noAutofit/>
          </a:bodyPr>
          <a:lstStyle>
            <a:lvl1pPr algn="l" defTabSz="914377" rtl="0" eaLnBrk="1" latinLnBrk="0" hangingPunct="1">
              <a:spcBef>
                <a:spcPct val="0"/>
              </a:spcBef>
              <a:buNone/>
              <a:defRPr sz="4400" b="1" kern="1200">
                <a:solidFill>
                  <a:schemeClr val="accent2"/>
                </a:solidFill>
                <a:latin typeface="Arial" panose="020B0604020202020204" pitchFamily="34" charset="0"/>
                <a:ea typeface="+mj-ea"/>
                <a:cs typeface="Arial" panose="020B0604020202020204" pitchFamily="34" charset="0"/>
              </a:defRPr>
            </a:lvl1pPr>
          </a:lstStyle>
          <a:p>
            <a:pPr algn="ctr"/>
            <a:r>
              <a:rPr lang="en-US" sz="5400" dirty="0" smtClean="0"/>
              <a:t>Building Equity into Projects</a:t>
            </a:r>
            <a:endParaRPr lang="en-US" sz="5400" dirty="0"/>
          </a:p>
        </p:txBody>
      </p:sp>
    </p:spTree>
    <p:extLst>
      <p:ext uri="{BB962C8B-B14F-4D97-AF65-F5344CB8AC3E}">
        <p14:creationId xmlns:p14="http://schemas.microsoft.com/office/powerpoint/2010/main" val="29524004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B071C42-CE13-1BB7-45BB-773BA4395515}"/>
              </a:ext>
            </a:extLst>
          </p:cNvPr>
          <p:cNvSpPr>
            <a:spLocks noGrp="1"/>
          </p:cNvSpPr>
          <p:nvPr>
            <p:ph idx="1"/>
          </p:nvPr>
        </p:nvSpPr>
        <p:spPr>
          <a:xfrm>
            <a:off x="347472" y="1898905"/>
            <a:ext cx="5745104" cy="4959096"/>
          </a:xfrm>
        </p:spPr>
        <p:txBody>
          <a:bodyPr/>
          <a:lstStyle/>
          <a:p>
            <a:endParaRPr lang="en-US" sz="2200" dirty="0" smtClean="0"/>
          </a:p>
          <a:p>
            <a:r>
              <a:rPr lang="en-US" sz="2400" dirty="0" smtClean="0"/>
              <a:t>Project </a:t>
            </a:r>
            <a:r>
              <a:rPr lang="en-US" sz="2400" dirty="0"/>
              <a:t>goals and methods are mandated by external regulatory </a:t>
            </a:r>
            <a:r>
              <a:rPr lang="en-US" sz="2400" dirty="0" smtClean="0"/>
              <a:t>body</a:t>
            </a:r>
          </a:p>
          <a:p>
            <a:r>
              <a:rPr lang="en-US" sz="2400" dirty="0" smtClean="0"/>
              <a:t>Work on private property</a:t>
            </a:r>
            <a:endParaRPr lang="en-US" sz="2400" dirty="0"/>
          </a:p>
          <a:p>
            <a:r>
              <a:rPr lang="en-US" sz="2400" dirty="0" smtClean="0"/>
              <a:t>“Neighborhood</a:t>
            </a:r>
            <a:r>
              <a:rPr lang="en-US" sz="2400" dirty="0"/>
              <a:t>” boundaries defined by sewers (not neighborhood identity)</a:t>
            </a:r>
          </a:p>
          <a:p>
            <a:r>
              <a:rPr lang="en-US" sz="2400" dirty="0" smtClean="0"/>
              <a:t>Day-to-day </a:t>
            </a:r>
            <a:r>
              <a:rPr lang="en-US" sz="2400" dirty="0"/>
              <a:t>implementation is performed by external </a:t>
            </a:r>
            <a:r>
              <a:rPr lang="en-US" sz="2400" dirty="0" smtClean="0"/>
              <a:t>contractors</a:t>
            </a:r>
          </a:p>
          <a:p>
            <a:pPr marL="0" indent="0">
              <a:buNone/>
            </a:pPr>
            <a:endParaRPr lang="en-US" sz="2200" dirty="0" smtClean="0">
              <a:solidFill>
                <a:schemeClr val="tx1"/>
              </a:solidFill>
            </a:endParaRPr>
          </a:p>
        </p:txBody>
      </p:sp>
      <p:sp>
        <p:nvSpPr>
          <p:cNvPr id="11" name="Slide Number Placeholder 4">
            <a:extLst>
              <a:ext uri="{FF2B5EF4-FFF2-40B4-BE49-F238E27FC236}">
                <a16:creationId xmlns:a16="http://schemas.microsoft.com/office/drawing/2014/main" xmlns="" id="{DB813A25-FDD5-38E9-DBCF-0E4EFBE565A2}"/>
              </a:ext>
            </a:extLst>
          </p:cNvPr>
          <p:cNvSpPr>
            <a:spLocks noGrp="1"/>
          </p:cNvSpPr>
          <p:nvPr>
            <p:ph type="sldNum" sz="quarter" idx="4"/>
          </p:nvPr>
        </p:nvSpPr>
        <p:spPr/>
        <p:txBody>
          <a:bodyPr/>
          <a:lstStyle/>
          <a:p>
            <a:pPr algn="ctr"/>
            <a:r>
              <a:rPr lang="en-US" dirty="0">
                <a:solidFill>
                  <a:schemeClr val="bg1"/>
                </a:solidFill>
              </a:rPr>
              <a:t> </a:t>
            </a:r>
            <a:fld id="{9ABFF723-E364-4083-9D42-520350A584C4}" type="slidenum">
              <a:rPr lang="en-US" smtClean="0">
                <a:solidFill>
                  <a:schemeClr val="bg1"/>
                </a:solidFill>
              </a:rPr>
              <a:pPr algn="ctr"/>
              <a:t>11</a:t>
            </a:fld>
            <a:endParaRPr lang="en-US" dirty="0">
              <a:solidFill>
                <a:schemeClr val="bg1"/>
              </a:solidFill>
            </a:endParaRPr>
          </a:p>
        </p:txBody>
      </p:sp>
      <p:sp>
        <p:nvSpPr>
          <p:cNvPr id="5" name="Title 1">
            <a:extLst>
              <a:ext uri="{FF2B5EF4-FFF2-40B4-BE49-F238E27FC236}">
                <a16:creationId xmlns:a16="http://schemas.microsoft.com/office/drawing/2014/main" xmlns="" id="{5E44EE32-1F4F-9D5D-9B0B-CCA1586C2935}"/>
              </a:ext>
            </a:extLst>
          </p:cNvPr>
          <p:cNvSpPr>
            <a:spLocks noGrp="1"/>
          </p:cNvSpPr>
          <p:nvPr>
            <p:ph type="title"/>
          </p:nvPr>
        </p:nvSpPr>
        <p:spPr>
          <a:xfrm>
            <a:off x="347472" y="511629"/>
            <a:ext cx="11494008" cy="1281162"/>
          </a:xfrm>
        </p:spPr>
        <p:txBody>
          <a:bodyPr/>
          <a:lstStyle/>
          <a:p>
            <a:r>
              <a:rPr lang="en-US" sz="3600" b="0" dirty="0" smtClean="0"/>
              <a:t>Blueprint is </a:t>
            </a:r>
            <a:r>
              <a:rPr lang="en-US" sz="3600" b="0" dirty="0"/>
              <a:t>Unique </a:t>
            </a:r>
            <a:r>
              <a:rPr lang="en-US" sz="3600" b="0" dirty="0" smtClean="0"/>
              <a:t/>
            </a:r>
            <a:br>
              <a:rPr lang="en-US" sz="3600" b="0" dirty="0" smtClean="0"/>
            </a:br>
            <a:r>
              <a:rPr lang="en-US" sz="2400" b="0" dirty="0" smtClean="0"/>
              <a:t>(</a:t>
            </a:r>
            <a:r>
              <a:rPr lang="en-US" sz="2400" b="0" dirty="0"/>
              <a:t>Distributional Equity</a:t>
            </a:r>
            <a:r>
              <a:rPr lang="en-US" sz="2400" b="0" dirty="0" smtClean="0"/>
              <a:t>)</a:t>
            </a:r>
            <a:endParaRPr lang="en-US" sz="2400" dirty="0"/>
          </a:p>
        </p:txBody>
      </p:sp>
      <p:sp>
        <p:nvSpPr>
          <p:cNvPr id="6" name="Footer Placeholder 3">
            <a:extLst>
              <a:ext uri="{FF2B5EF4-FFF2-40B4-BE49-F238E27FC236}">
                <a16:creationId xmlns:a16="http://schemas.microsoft.com/office/drawing/2014/main" xmlns="" id="{E900FC31-79CA-DA19-C6F3-B8895D65498A}"/>
              </a:ext>
            </a:extLst>
          </p:cNvPr>
          <p:cNvSpPr>
            <a:spLocks noGrp="1"/>
          </p:cNvSpPr>
          <p:nvPr>
            <p:ph type="ftr" sz="quarter" idx="3"/>
          </p:nvPr>
        </p:nvSpPr>
        <p:spPr>
          <a:xfrm>
            <a:off x="1828799" y="6492240"/>
            <a:ext cx="9546336" cy="168275"/>
          </a:xfrm>
        </p:spPr>
        <p:txBody>
          <a:bodyPr/>
          <a:lstStyle/>
          <a:p>
            <a:r>
              <a:rPr lang="en-US" dirty="0">
                <a:solidFill>
                  <a:schemeClr val="bg1"/>
                </a:solidFill>
              </a:rPr>
              <a:t>5  Cities Plus Conference   |   September 26, 2022</a:t>
            </a:r>
          </a:p>
        </p:txBody>
      </p:sp>
      <p:pic>
        <p:nvPicPr>
          <p:cNvPr id="8" name="Picture 7"/>
          <p:cNvPicPr>
            <a:picLocks noChangeAspect="1"/>
          </p:cNvPicPr>
          <p:nvPr/>
        </p:nvPicPr>
        <p:blipFill rotWithShape="1">
          <a:blip r:embed="rId3"/>
          <a:srcRect l="27789" t="25329" r="36132" b="12842"/>
          <a:stretch/>
        </p:blipFill>
        <p:spPr>
          <a:xfrm>
            <a:off x="7222733" y="1"/>
            <a:ext cx="4969267" cy="6858000"/>
          </a:xfrm>
          <a:prstGeom prst="rect">
            <a:avLst/>
          </a:prstGeom>
        </p:spPr>
      </p:pic>
    </p:spTree>
    <p:extLst>
      <p:ext uri="{BB962C8B-B14F-4D97-AF65-F5344CB8AC3E}">
        <p14:creationId xmlns:p14="http://schemas.microsoft.com/office/powerpoint/2010/main" val="8131475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B071C42-CE13-1BB7-45BB-773BA4395515}"/>
              </a:ext>
            </a:extLst>
          </p:cNvPr>
          <p:cNvSpPr>
            <a:spLocks noGrp="1"/>
          </p:cNvSpPr>
          <p:nvPr>
            <p:ph idx="1"/>
          </p:nvPr>
        </p:nvSpPr>
        <p:spPr>
          <a:xfrm>
            <a:off x="347472" y="2443616"/>
            <a:ext cx="6641071" cy="4959096"/>
          </a:xfrm>
        </p:spPr>
        <p:txBody>
          <a:bodyPr/>
          <a:lstStyle/>
          <a:p>
            <a:pPr fontAlgn="base"/>
            <a:r>
              <a:rPr lang="en-US" sz="2400" dirty="0" smtClean="0"/>
              <a:t>Balancing needs of neighborhood vs. consent decree requirements</a:t>
            </a:r>
          </a:p>
          <a:p>
            <a:pPr fontAlgn="base"/>
            <a:r>
              <a:rPr lang="en-US" sz="2400" dirty="0" smtClean="0"/>
              <a:t>Who </a:t>
            </a:r>
            <a:r>
              <a:rPr lang="en-US" sz="2400" dirty="0"/>
              <a:t>are the faces of this project? </a:t>
            </a:r>
          </a:p>
          <a:p>
            <a:pPr fontAlgn="base"/>
            <a:r>
              <a:rPr lang="en-US" sz="2400" dirty="0" smtClean="0"/>
              <a:t>Outreach partner that can successfully engage with communities across the City</a:t>
            </a:r>
            <a:endParaRPr lang="en-US" sz="2400" dirty="0"/>
          </a:p>
          <a:p>
            <a:endParaRPr lang="en-US" dirty="0"/>
          </a:p>
        </p:txBody>
      </p:sp>
      <p:sp>
        <p:nvSpPr>
          <p:cNvPr id="15" name="Slide Number Placeholder 4">
            <a:extLst>
              <a:ext uri="{FF2B5EF4-FFF2-40B4-BE49-F238E27FC236}">
                <a16:creationId xmlns:a16="http://schemas.microsoft.com/office/drawing/2014/main" xmlns="" id="{12CAC018-AC3F-ADD0-94C0-5AF927E966A8}"/>
              </a:ext>
            </a:extLst>
          </p:cNvPr>
          <p:cNvSpPr>
            <a:spLocks noGrp="1"/>
          </p:cNvSpPr>
          <p:nvPr>
            <p:ph type="sldNum" sz="quarter" idx="4"/>
          </p:nvPr>
        </p:nvSpPr>
        <p:spPr/>
        <p:txBody>
          <a:bodyPr/>
          <a:lstStyle/>
          <a:p>
            <a:pPr algn="ctr"/>
            <a:r>
              <a:rPr lang="en-US" dirty="0">
                <a:solidFill>
                  <a:schemeClr val="bg1"/>
                </a:solidFill>
              </a:rPr>
              <a:t> </a:t>
            </a:r>
            <a:fld id="{9ABFF723-E364-4083-9D42-520350A584C4}" type="slidenum">
              <a:rPr lang="en-US" smtClean="0">
                <a:solidFill>
                  <a:schemeClr val="bg1"/>
                </a:solidFill>
              </a:rPr>
              <a:pPr algn="ctr"/>
              <a:t>12</a:t>
            </a:fld>
            <a:endParaRPr lang="en-US" dirty="0">
              <a:solidFill>
                <a:schemeClr val="bg1"/>
              </a:solidFill>
            </a:endParaRPr>
          </a:p>
        </p:txBody>
      </p:sp>
      <p:sp>
        <p:nvSpPr>
          <p:cNvPr id="5" name="Title 1">
            <a:extLst>
              <a:ext uri="{FF2B5EF4-FFF2-40B4-BE49-F238E27FC236}">
                <a16:creationId xmlns:a16="http://schemas.microsoft.com/office/drawing/2014/main" xmlns="" id="{C4CFDB7C-E528-AD6B-1AF4-7D536C904532}"/>
              </a:ext>
            </a:extLst>
          </p:cNvPr>
          <p:cNvSpPr>
            <a:spLocks noGrp="1"/>
          </p:cNvSpPr>
          <p:nvPr>
            <p:ph type="title"/>
          </p:nvPr>
        </p:nvSpPr>
        <p:spPr>
          <a:xfrm>
            <a:off x="347472" y="511629"/>
            <a:ext cx="11494008" cy="1281162"/>
          </a:xfrm>
        </p:spPr>
        <p:txBody>
          <a:bodyPr/>
          <a:lstStyle/>
          <a:p>
            <a:r>
              <a:rPr lang="en-US" sz="3600" b="0" dirty="0" smtClean="0"/>
              <a:t>Early Thoughts About Equity</a:t>
            </a:r>
            <a:endParaRPr lang="en-US" sz="3600" b="0" dirty="0"/>
          </a:p>
        </p:txBody>
      </p:sp>
      <p:sp>
        <p:nvSpPr>
          <p:cNvPr id="6" name="Footer Placeholder 3">
            <a:extLst>
              <a:ext uri="{FF2B5EF4-FFF2-40B4-BE49-F238E27FC236}">
                <a16:creationId xmlns:a16="http://schemas.microsoft.com/office/drawing/2014/main" xmlns="" id="{2684E6C5-29EB-B7B5-B669-64FC1B2D3457}"/>
              </a:ext>
            </a:extLst>
          </p:cNvPr>
          <p:cNvSpPr>
            <a:spLocks noGrp="1"/>
          </p:cNvSpPr>
          <p:nvPr>
            <p:ph type="ftr" sz="quarter" idx="3"/>
          </p:nvPr>
        </p:nvSpPr>
        <p:spPr>
          <a:xfrm>
            <a:off x="1828799" y="6492240"/>
            <a:ext cx="9546336" cy="168275"/>
          </a:xfrm>
        </p:spPr>
        <p:txBody>
          <a:bodyPr/>
          <a:lstStyle/>
          <a:p>
            <a:r>
              <a:rPr lang="en-US" dirty="0">
                <a:solidFill>
                  <a:schemeClr val="bg1"/>
                </a:solidFill>
              </a:rPr>
              <a:t>5  Cities Plus Conference   |   September 26, 2022</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9133" r="27919"/>
          <a:stretch/>
        </p:blipFill>
        <p:spPr>
          <a:xfrm>
            <a:off x="7406639" y="11312"/>
            <a:ext cx="4841507" cy="6858000"/>
          </a:xfrm>
          <a:prstGeom prst="rect">
            <a:avLst/>
          </a:prstGeom>
        </p:spPr>
      </p:pic>
    </p:spTree>
    <p:extLst>
      <p:ext uri="{BB962C8B-B14F-4D97-AF65-F5344CB8AC3E}">
        <p14:creationId xmlns:p14="http://schemas.microsoft.com/office/powerpoint/2010/main" val="27316647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xmlns="" id="{10B96B72-1428-1E9C-18A7-56D1852C04A9}"/>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25474" b="40682"/>
          <a:stretch/>
        </p:blipFill>
        <p:spPr>
          <a:xfrm>
            <a:off x="0" y="1865452"/>
            <a:ext cx="12192000" cy="3094753"/>
          </a:xfrm>
        </p:spPr>
      </p:pic>
      <p:sp>
        <p:nvSpPr>
          <p:cNvPr id="3" name="Footer Placeholder 2">
            <a:extLst>
              <a:ext uri="{FF2B5EF4-FFF2-40B4-BE49-F238E27FC236}">
                <a16:creationId xmlns:a16="http://schemas.microsoft.com/office/drawing/2014/main" xmlns="" id="{88354538-EFEF-63AE-26E9-5009D7F58C6E}"/>
              </a:ext>
            </a:extLst>
          </p:cNvPr>
          <p:cNvSpPr>
            <a:spLocks noGrp="1"/>
          </p:cNvSpPr>
          <p:nvPr>
            <p:ph type="ftr" sz="quarter" idx="3"/>
          </p:nvPr>
        </p:nvSpPr>
        <p:spPr/>
        <p:txBody>
          <a:bodyPr/>
          <a:lstStyle/>
          <a:p>
            <a:r>
              <a:rPr lang="en-US" dirty="0">
                <a:solidFill>
                  <a:srgbClr val="5FD0DF"/>
                </a:solidFill>
              </a:rPr>
              <a:t>5 Cities Plus Conference   |   September 26, 2022</a:t>
            </a:r>
          </a:p>
        </p:txBody>
      </p:sp>
      <p:sp>
        <p:nvSpPr>
          <p:cNvPr id="4" name="Slide Number Placeholder 3">
            <a:extLst>
              <a:ext uri="{FF2B5EF4-FFF2-40B4-BE49-F238E27FC236}">
                <a16:creationId xmlns:a16="http://schemas.microsoft.com/office/drawing/2014/main" xmlns="" id="{574008F8-8C1F-0E98-CBAA-FF4201E7D51F}"/>
              </a:ext>
            </a:extLst>
          </p:cNvPr>
          <p:cNvSpPr>
            <a:spLocks noGrp="1"/>
          </p:cNvSpPr>
          <p:nvPr>
            <p:ph type="sldNum" sz="quarter" idx="4"/>
          </p:nvPr>
        </p:nvSpPr>
        <p:spPr/>
        <p:txBody>
          <a:bodyPr/>
          <a:lstStyle/>
          <a:p>
            <a:pPr algn="ctr"/>
            <a:r>
              <a:rPr lang="en-US" dirty="0"/>
              <a:t> </a:t>
            </a:r>
            <a:fld id="{9ABFF723-E364-4083-9D42-520350A584C4}" type="slidenum">
              <a:rPr lang="en-US" smtClean="0"/>
              <a:pPr algn="ctr"/>
              <a:t>13</a:t>
            </a:fld>
            <a:endParaRPr lang="en-US" dirty="0"/>
          </a:p>
        </p:txBody>
      </p:sp>
      <p:sp>
        <p:nvSpPr>
          <p:cNvPr id="6" name="Title 5">
            <a:extLst>
              <a:ext uri="{FF2B5EF4-FFF2-40B4-BE49-F238E27FC236}">
                <a16:creationId xmlns:a16="http://schemas.microsoft.com/office/drawing/2014/main" xmlns="" id="{4F84475E-651A-1F4D-6C18-ABBCEAACB7AC}"/>
              </a:ext>
            </a:extLst>
          </p:cNvPr>
          <p:cNvSpPr>
            <a:spLocks noGrp="1"/>
          </p:cNvSpPr>
          <p:nvPr>
            <p:ph type="title"/>
          </p:nvPr>
        </p:nvSpPr>
        <p:spPr/>
        <p:txBody>
          <a:bodyPr/>
          <a:lstStyle/>
          <a:p>
            <a:pPr algn="ctr"/>
            <a:r>
              <a:rPr lang="en-US" dirty="0" smtClean="0"/>
              <a:t>Blueprint’s Outreach </a:t>
            </a:r>
            <a:r>
              <a:rPr lang="en-US" dirty="0"/>
              <a:t>Team</a:t>
            </a:r>
          </a:p>
        </p:txBody>
      </p:sp>
      <p:pic>
        <p:nvPicPr>
          <p:cNvPr id="2" name="Picture 1"/>
          <p:cNvPicPr>
            <a:picLocks noChangeAspect="1"/>
          </p:cNvPicPr>
          <p:nvPr/>
        </p:nvPicPr>
        <p:blipFill>
          <a:blip r:embed="rId4"/>
          <a:stretch>
            <a:fillRect/>
          </a:stretch>
        </p:blipFill>
        <p:spPr>
          <a:xfrm>
            <a:off x="8869462" y="5131811"/>
            <a:ext cx="2505673" cy="1188823"/>
          </a:xfrm>
          <a:prstGeom prst="rect">
            <a:avLst/>
          </a:prstGeom>
        </p:spPr>
      </p:pic>
    </p:spTree>
    <p:extLst>
      <p:ext uri="{BB962C8B-B14F-4D97-AF65-F5344CB8AC3E}">
        <p14:creationId xmlns:p14="http://schemas.microsoft.com/office/powerpoint/2010/main" val="11354789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DA79F137-1DD7-FA1B-C83D-8E64FBD903A4}"/>
              </a:ext>
            </a:extLst>
          </p:cNvPr>
          <p:cNvSpPr>
            <a:spLocks noGrp="1"/>
          </p:cNvSpPr>
          <p:nvPr>
            <p:ph type="ftr" sz="quarter" idx="3"/>
          </p:nvPr>
        </p:nvSpPr>
        <p:spPr/>
        <p:txBody>
          <a:bodyPr/>
          <a:lstStyle/>
          <a:p>
            <a:r>
              <a:rPr lang="en-US" dirty="0">
                <a:solidFill>
                  <a:srgbClr val="5FD0DF"/>
                </a:solidFill>
              </a:rPr>
              <a:t>5 Cities Plus Conference   |   September 26, 2022</a:t>
            </a:r>
          </a:p>
        </p:txBody>
      </p:sp>
      <p:sp>
        <p:nvSpPr>
          <p:cNvPr id="3" name="Slide Number Placeholder 2">
            <a:extLst>
              <a:ext uri="{FF2B5EF4-FFF2-40B4-BE49-F238E27FC236}">
                <a16:creationId xmlns:a16="http://schemas.microsoft.com/office/drawing/2014/main" xmlns="" id="{315C4370-8039-B984-F830-155057331CB8}"/>
              </a:ext>
            </a:extLst>
          </p:cNvPr>
          <p:cNvSpPr>
            <a:spLocks noGrp="1"/>
          </p:cNvSpPr>
          <p:nvPr>
            <p:ph type="sldNum" sz="quarter" idx="4"/>
          </p:nvPr>
        </p:nvSpPr>
        <p:spPr/>
        <p:txBody>
          <a:bodyPr/>
          <a:lstStyle/>
          <a:p>
            <a:pPr algn="ctr"/>
            <a:r>
              <a:rPr lang="en-US" dirty="0"/>
              <a:t> </a:t>
            </a:r>
            <a:fld id="{9ABFF723-E364-4083-9D42-520350A584C4}" type="slidenum">
              <a:rPr lang="en-US" smtClean="0"/>
              <a:pPr algn="ctr"/>
              <a:t>14</a:t>
            </a:fld>
            <a:endParaRPr lang="en-US" dirty="0"/>
          </a:p>
        </p:txBody>
      </p:sp>
      <p:sp>
        <p:nvSpPr>
          <p:cNvPr id="11" name="Title 1">
            <a:extLst>
              <a:ext uri="{FF2B5EF4-FFF2-40B4-BE49-F238E27FC236}">
                <a16:creationId xmlns:a16="http://schemas.microsoft.com/office/drawing/2014/main" xmlns="" id="{C46256BB-76E2-8573-451A-A3B824142B0C}"/>
              </a:ext>
            </a:extLst>
          </p:cNvPr>
          <p:cNvSpPr txBox="1">
            <a:spLocks/>
          </p:cNvSpPr>
          <p:nvPr/>
        </p:nvSpPr>
        <p:spPr>
          <a:xfrm>
            <a:off x="348996" y="2523840"/>
            <a:ext cx="11494008" cy="1185644"/>
          </a:xfrm>
          <a:prstGeom prst="rect">
            <a:avLst/>
          </a:prstGeom>
        </p:spPr>
        <p:txBody>
          <a:bodyPr vert="horz" lIns="0" tIns="0" rIns="0" bIns="0" rtlCol="0" anchor="b">
            <a:noAutofit/>
          </a:bodyPr>
          <a:lstStyle>
            <a:lvl1pPr algn="l" defTabSz="914377" rtl="0" eaLnBrk="1" latinLnBrk="0" hangingPunct="1">
              <a:spcBef>
                <a:spcPct val="0"/>
              </a:spcBef>
              <a:buNone/>
              <a:defRPr sz="4400" b="1" kern="1200">
                <a:solidFill>
                  <a:schemeClr val="accent2"/>
                </a:solidFill>
                <a:latin typeface="Arial" panose="020B0604020202020204" pitchFamily="34" charset="0"/>
                <a:ea typeface="+mj-ea"/>
                <a:cs typeface="Arial" panose="020B0604020202020204" pitchFamily="34" charset="0"/>
              </a:defRPr>
            </a:lvl1pPr>
          </a:lstStyle>
          <a:p>
            <a:pPr algn="ctr"/>
            <a:r>
              <a:rPr lang="en-US" dirty="0" smtClean="0"/>
              <a:t>Blueprint's Equity Evolution</a:t>
            </a:r>
            <a:endParaRPr lang="en-US" dirty="0"/>
          </a:p>
        </p:txBody>
      </p:sp>
    </p:spTree>
    <p:extLst>
      <p:ext uri="{BB962C8B-B14F-4D97-AF65-F5344CB8AC3E}">
        <p14:creationId xmlns:p14="http://schemas.microsoft.com/office/powerpoint/2010/main" val="4800255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47472" y="1295400"/>
            <a:ext cx="6586728" cy="4959096"/>
          </a:xfrm>
        </p:spPr>
        <p:txBody>
          <a:bodyPr/>
          <a:lstStyle/>
          <a:p>
            <a:pPr marL="0" indent="0">
              <a:buNone/>
            </a:pPr>
            <a:r>
              <a:rPr lang="en-US" sz="2400" b="1" dirty="0" smtClean="0">
                <a:solidFill>
                  <a:schemeClr val="accent2"/>
                </a:solidFill>
              </a:rPr>
              <a:t>Focus on meeting people where they are.</a:t>
            </a:r>
            <a:r>
              <a:rPr lang="en-US" sz="2400" dirty="0" smtClean="0"/>
              <a:t/>
            </a:r>
            <a:br>
              <a:rPr lang="en-US" sz="2400" dirty="0" smtClean="0"/>
            </a:br>
            <a:r>
              <a:rPr lang="en-US" sz="2400" dirty="0" smtClean="0"/>
              <a:t/>
            </a:r>
            <a:br>
              <a:rPr lang="en-US" sz="2400" dirty="0" smtClean="0"/>
            </a:br>
            <a:r>
              <a:rPr lang="en-US" sz="2200" dirty="0" smtClean="0"/>
              <a:t>Staff </a:t>
            </a:r>
            <a:r>
              <a:rPr lang="en-US" sz="2200" dirty="0"/>
              <a:t>Training</a:t>
            </a:r>
          </a:p>
          <a:p>
            <a:pPr fontAlgn="base"/>
            <a:r>
              <a:rPr lang="en-US" sz="1600" dirty="0"/>
              <a:t>Training for contractor employees (who perform </a:t>
            </a:r>
            <a:endParaRPr lang="en-US" sz="1600" dirty="0" smtClean="0"/>
          </a:p>
          <a:p>
            <a:pPr marL="0" indent="0" fontAlgn="base">
              <a:buNone/>
            </a:pPr>
            <a:r>
              <a:rPr lang="en-US" sz="1600" dirty="0"/>
              <a:t> </a:t>
            </a:r>
            <a:r>
              <a:rPr lang="en-US" sz="1600" dirty="0" smtClean="0"/>
              <a:t>    day-to-day </a:t>
            </a:r>
            <a:r>
              <a:rPr lang="en-US" sz="1600" dirty="0"/>
              <a:t>implementation)</a:t>
            </a:r>
          </a:p>
          <a:p>
            <a:pPr marL="0" indent="0">
              <a:buNone/>
            </a:pPr>
            <a:endParaRPr lang="en-US" sz="2000" dirty="0" smtClean="0"/>
          </a:p>
          <a:p>
            <a:pPr marL="0" indent="0">
              <a:buNone/>
            </a:pPr>
            <a:r>
              <a:rPr lang="en-US" sz="2200" dirty="0" smtClean="0"/>
              <a:t>Developing Buy-in </a:t>
            </a:r>
            <a:endParaRPr lang="en-US" sz="2200" dirty="0"/>
          </a:p>
          <a:p>
            <a:pPr fontAlgn="base"/>
            <a:r>
              <a:rPr lang="en-US" sz="1600" dirty="0"/>
              <a:t>Surveys</a:t>
            </a:r>
          </a:p>
          <a:p>
            <a:pPr fontAlgn="base"/>
            <a:r>
              <a:rPr lang="en-US" sz="1600" dirty="0"/>
              <a:t>Develop multiple messages to speak to different </a:t>
            </a:r>
            <a:endParaRPr lang="en-US" sz="1600" dirty="0" smtClean="0"/>
          </a:p>
          <a:p>
            <a:pPr marL="0" indent="0" fontAlgn="base">
              <a:buNone/>
            </a:pPr>
            <a:r>
              <a:rPr lang="en-US" sz="1600" dirty="0" smtClean="0"/>
              <a:t>     needs </a:t>
            </a:r>
            <a:r>
              <a:rPr lang="en-US" sz="1600" dirty="0"/>
              <a:t>/ areas of </a:t>
            </a:r>
            <a:r>
              <a:rPr lang="en-US" sz="1600" dirty="0" smtClean="0"/>
              <a:t>interest</a:t>
            </a:r>
            <a:endParaRPr lang="en-US" sz="1600" dirty="0"/>
          </a:p>
        </p:txBody>
      </p:sp>
      <p:sp>
        <p:nvSpPr>
          <p:cNvPr id="6" name="Content Placeholder 5"/>
          <p:cNvSpPr>
            <a:spLocks noGrp="1"/>
          </p:cNvSpPr>
          <p:nvPr>
            <p:ph idx="14"/>
          </p:nvPr>
        </p:nvSpPr>
        <p:spPr>
          <a:xfrm>
            <a:off x="5806990" y="1617281"/>
            <a:ext cx="5577840" cy="4959096"/>
          </a:xfrm>
        </p:spPr>
        <p:txBody>
          <a:bodyPr/>
          <a:lstStyle/>
          <a:p>
            <a:pPr marL="0" lvl="0" indent="0">
              <a:buClr>
                <a:srgbClr val="94CBE4"/>
              </a:buClr>
              <a:buNone/>
            </a:pPr>
            <a:endParaRPr lang="en-US" sz="2200" dirty="0" smtClean="0">
              <a:solidFill>
                <a:srgbClr val="000000">
                  <a:lumMod val="85000"/>
                  <a:lumOff val="15000"/>
                </a:srgbClr>
              </a:solidFill>
            </a:endParaRPr>
          </a:p>
          <a:p>
            <a:pPr marL="0" lvl="0" indent="0">
              <a:buClr>
                <a:srgbClr val="94CBE4"/>
              </a:buClr>
              <a:buNone/>
            </a:pPr>
            <a:r>
              <a:rPr lang="en-US" sz="2200" dirty="0" smtClean="0">
                <a:solidFill>
                  <a:srgbClr val="000000">
                    <a:lumMod val="85000"/>
                    <a:lumOff val="15000"/>
                  </a:srgbClr>
                </a:solidFill>
              </a:rPr>
              <a:t>Communicating </a:t>
            </a:r>
            <a:r>
              <a:rPr lang="en-US" sz="2200" dirty="0">
                <a:solidFill>
                  <a:srgbClr val="000000">
                    <a:lumMod val="85000"/>
                    <a:lumOff val="15000"/>
                  </a:srgbClr>
                </a:solidFill>
              </a:rPr>
              <a:t>with Residents</a:t>
            </a:r>
          </a:p>
          <a:p>
            <a:pPr lvl="0" fontAlgn="base">
              <a:buClr>
                <a:srgbClr val="94CBE4"/>
              </a:buClr>
            </a:pPr>
            <a:r>
              <a:rPr lang="en-US" sz="1600" dirty="0">
                <a:solidFill>
                  <a:srgbClr val="000000">
                    <a:lumMod val="85000"/>
                    <a:lumOff val="15000"/>
                  </a:srgbClr>
                </a:solidFill>
              </a:rPr>
              <a:t>Area commission Meetings</a:t>
            </a:r>
          </a:p>
          <a:p>
            <a:pPr lvl="0" fontAlgn="base">
              <a:buClr>
                <a:srgbClr val="94CBE4"/>
              </a:buClr>
            </a:pPr>
            <a:r>
              <a:rPr lang="en-US" sz="1600" dirty="0">
                <a:solidFill>
                  <a:srgbClr val="000000">
                    <a:lumMod val="85000"/>
                    <a:lumOff val="15000"/>
                  </a:srgbClr>
                </a:solidFill>
              </a:rPr>
              <a:t>Translating Written Web materials</a:t>
            </a:r>
          </a:p>
          <a:p>
            <a:pPr lvl="0" fontAlgn="base">
              <a:buClr>
                <a:srgbClr val="94CBE4"/>
              </a:buClr>
            </a:pPr>
            <a:r>
              <a:rPr lang="en-US" sz="1600" dirty="0">
                <a:solidFill>
                  <a:srgbClr val="000000">
                    <a:lumMod val="85000"/>
                    <a:lumOff val="15000"/>
                  </a:srgbClr>
                </a:solidFill>
              </a:rPr>
              <a:t>Relationships with Neighborhood Liaisons</a:t>
            </a:r>
          </a:p>
          <a:p>
            <a:pPr lvl="0" fontAlgn="base">
              <a:buClr>
                <a:srgbClr val="94CBE4"/>
              </a:buClr>
            </a:pPr>
            <a:r>
              <a:rPr lang="en-US" sz="1600" dirty="0">
                <a:solidFill>
                  <a:srgbClr val="000000">
                    <a:lumMod val="85000"/>
                    <a:lumOff val="15000"/>
                  </a:srgbClr>
                </a:solidFill>
              </a:rPr>
              <a:t>311 data</a:t>
            </a:r>
          </a:p>
          <a:p>
            <a:pPr lvl="0" fontAlgn="base">
              <a:buClr>
                <a:srgbClr val="94CBE4"/>
              </a:buClr>
            </a:pPr>
            <a:r>
              <a:rPr lang="en-US" sz="1600" dirty="0">
                <a:solidFill>
                  <a:srgbClr val="000000">
                    <a:lumMod val="85000"/>
                    <a:lumOff val="15000"/>
                  </a:srgbClr>
                </a:solidFill>
              </a:rPr>
              <a:t>Hosting Public Meetings </a:t>
            </a:r>
          </a:p>
          <a:p>
            <a:pPr lvl="0" fontAlgn="base">
              <a:buClr>
                <a:srgbClr val="94CBE4"/>
              </a:buClr>
            </a:pPr>
            <a:r>
              <a:rPr lang="en-US" sz="1600" dirty="0">
                <a:solidFill>
                  <a:srgbClr val="000000">
                    <a:lumMod val="85000"/>
                    <a:lumOff val="15000"/>
                  </a:srgbClr>
                </a:solidFill>
              </a:rPr>
              <a:t>Attending Community Fairs, events, etc. </a:t>
            </a:r>
          </a:p>
          <a:p>
            <a:pPr lvl="0" fontAlgn="base">
              <a:buClr>
                <a:srgbClr val="94CBE4"/>
              </a:buClr>
            </a:pPr>
            <a:r>
              <a:rPr lang="en-US" sz="1600" dirty="0">
                <a:solidFill>
                  <a:srgbClr val="000000">
                    <a:lumMod val="85000"/>
                    <a:lumOff val="15000"/>
                  </a:srgbClr>
                </a:solidFill>
              </a:rPr>
              <a:t>Create/Utilize advisory groups made up of representatives from the community</a:t>
            </a:r>
          </a:p>
          <a:p>
            <a:endParaRPr lang="en-US" dirty="0"/>
          </a:p>
        </p:txBody>
      </p:sp>
      <p:sp>
        <p:nvSpPr>
          <p:cNvPr id="2" name="Footer Placeholder 1"/>
          <p:cNvSpPr>
            <a:spLocks noGrp="1"/>
          </p:cNvSpPr>
          <p:nvPr>
            <p:ph type="ftr" sz="quarter" idx="3"/>
          </p:nvPr>
        </p:nvSpPr>
        <p:spPr/>
        <p:txBody>
          <a:bodyPr/>
          <a:lstStyle/>
          <a:p>
            <a:r>
              <a:rPr lang="en-US" dirty="0">
                <a:solidFill>
                  <a:schemeClr val="tx2"/>
                </a:solidFill>
              </a:rPr>
              <a:t>5 Cities Plus Conference   |   September 26, 2022</a:t>
            </a:r>
          </a:p>
        </p:txBody>
      </p:sp>
      <p:sp>
        <p:nvSpPr>
          <p:cNvPr id="3" name="Slide Number Placeholder 2"/>
          <p:cNvSpPr>
            <a:spLocks noGrp="1"/>
          </p:cNvSpPr>
          <p:nvPr>
            <p:ph type="sldNum" sz="quarter" idx="4"/>
          </p:nvPr>
        </p:nvSpPr>
        <p:spPr/>
        <p:txBody>
          <a:bodyPr/>
          <a:lstStyle/>
          <a:p>
            <a:pPr algn="ctr"/>
            <a:r>
              <a:rPr lang="en-US" smtClean="0"/>
              <a:t> </a:t>
            </a:r>
            <a:fld id="{9ABFF723-E364-4083-9D42-520350A584C4}" type="slidenum">
              <a:rPr lang="en-US" smtClean="0"/>
              <a:pPr algn="ctr"/>
              <a:t>15</a:t>
            </a:fld>
            <a:endParaRPr lang="en-US" dirty="0"/>
          </a:p>
        </p:txBody>
      </p:sp>
      <p:sp>
        <p:nvSpPr>
          <p:cNvPr id="5" name="Title 4"/>
          <p:cNvSpPr>
            <a:spLocks noGrp="1"/>
          </p:cNvSpPr>
          <p:nvPr>
            <p:ph type="title"/>
          </p:nvPr>
        </p:nvSpPr>
        <p:spPr/>
        <p:txBody>
          <a:bodyPr/>
          <a:lstStyle/>
          <a:p>
            <a:r>
              <a:rPr lang="en-US" sz="3600" b="0" dirty="0"/>
              <a:t>RAMA’s </a:t>
            </a:r>
            <a:r>
              <a:rPr lang="en-US" sz="3600" b="0" dirty="0" smtClean="0"/>
              <a:t>Engagement Strategies</a:t>
            </a:r>
            <a:endParaRPr lang="en-US" sz="3600" dirty="0"/>
          </a:p>
        </p:txBody>
      </p:sp>
    </p:spTree>
    <p:extLst>
      <p:ext uri="{BB962C8B-B14F-4D97-AF65-F5344CB8AC3E}">
        <p14:creationId xmlns:p14="http://schemas.microsoft.com/office/powerpoint/2010/main" val="22108976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xmlns="" id="{F7EB53E3-0057-4281-16AC-5F25AF20B377}"/>
              </a:ext>
            </a:extLst>
          </p:cNvPr>
          <p:cNvSpPr>
            <a:spLocks noGrp="1"/>
          </p:cNvSpPr>
          <p:nvPr>
            <p:ph idx="1"/>
          </p:nvPr>
        </p:nvSpPr>
        <p:spPr>
          <a:xfrm>
            <a:off x="347472" y="1877376"/>
            <a:ext cx="3480891" cy="4959096"/>
          </a:xfrm>
        </p:spPr>
        <p:txBody>
          <a:bodyPr vert="horz" lIns="0" tIns="0" rIns="0" bIns="0" rtlCol="0" anchor="t">
            <a:noAutofit/>
          </a:bodyPr>
          <a:lstStyle/>
          <a:p>
            <a:pPr fontAlgn="base"/>
            <a:r>
              <a:rPr lang="en-US" sz="2200" dirty="0" smtClean="0"/>
              <a:t>Personas</a:t>
            </a:r>
            <a:endParaRPr lang="en-US" sz="2200" dirty="0"/>
          </a:p>
          <a:p>
            <a:pPr fontAlgn="base"/>
            <a:r>
              <a:rPr lang="en-US" sz="2200" dirty="0" smtClean="0"/>
              <a:t>NET Training evolution</a:t>
            </a:r>
          </a:p>
          <a:p>
            <a:pPr lvl="1" fontAlgn="base"/>
            <a:r>
              <a:rPr lang="en-US" sz="1600" dirty="0" smtClean="0"/>
              <a:t>Incorporating implicit bias training</a:t>
            </a:r>
          </a:p>
          <a:p>
            <a:pPr fontAlgn="base"/>
            <a:r>
              <a:rPr lang="en-US" sz="2200" dirty="0" smtClean="0"/>
              <a:t>Marketing </a:t>
            </a:r>
            <a:r>
              <a:rPr lang="en-US" sz="2200" dirty="0"/>
              <a:t>efforts</a:t>
            </a:r>
          </a:p>
          <a:p>
            <a:pPr lvl="1" fontAlgn="base"/>
            <a:r>
              <a:rPr lang="en-US" sz="1600" dirty="0"/>
              <a:t>Bus bench ads</a:t>
            </a:r>
          </a:p>
          <a:p>
            <a:pPr lvl="1" fontAlgn="base"/>
            <a:r>
              <a:rPr lang="en-US" sz="1600" dirty="0"/>
              <a:t>Radio spots</a:t>
            </a:r>
          </a:p>
          <a:p>
            <a:pPr lvl="1" fontAlgn="base"/>
            <a:r>
              <a:rPr lang="en-US" sz="1600" dirty="0"/>
              <a:t>Posters </a:t>
            </a:r>
            <a:endParaRPr lang="en-US" sz="1600" dirty="0" smtClean="0"/>
          </a:p>
          <a:p>
            <a:pPr fontAlgn="base"/>
            <a:r>
              <a:rPr lang="en-US" sz="2200" dirty="0" smtClean="0"/>
              <a:t>Virtual meetings</a:t>
            </a:r>
          </a:p>
          <a:p>
            <a:pPr lvl="1" fontAlgn="base"/>
            <a:r>
              <a:rPr lang="en-US" sz="1600" dirty="0" smtClean="0"/>
              <a:t>Increased attendance</a:t>
            </a:r>
            <a:endParaRPr lang="en-US" sz="1600" dirty="0"/>
          </a:p>
        </p:txBody>
      </p:sp>
      <p:sp>
        <p:nvSpPr>
          <p:cNvPr id="3" name="Slide Number Placeholder 2">
            <a:extLst>
              <a:ext uri="{FF2B5EF4-FFF2-40B4-BE49-F238E27FC236}">
                <a16:creationId xmlns:a16="http://schemas.microsoft.com/office/drawing/2014/main" xmlns="" id="{589D5CF3-DC10-4BCB-9C9A-E3F60E85A1AA}"/>
              </a:ext>
            </a:extLst>
          </p:cNvPr>
          <p:cNvSpPr>
            <a:spLocks noGrp="1"/>
          </p:cNvSpPr>
          <p:nvPr>
            <p:ph type="sldNum" sz="quarter" idx="4"/>
          </p:nvPr>
        </p:nvSpPr>
        <p:spPr/>
        <p:txBody>
          <a:bodyPr/>
          <a:lstStyle/>
          <a:p>
            <a:pPr algn="ctr"/>
            <a:r>
              <a:rPr lang="en-US" dirty="0"/>
              <a:t> </a:t>
            </a:r>
            <a:fld id="{9ABFF723-E364-4083-9D42-520350A584C4}" type="slidenum">
              <a:rPr lang="en-US" smtClean="0">
                <a:solidFill>
                  <a:schemeClr val="bg1"/>
                </a:solidFill>
              </a:rPr>
              <a:pPr algn="ctr"/>
              <a:t>16</a:t>
            </a:fld>
            <a:endParaRPr lang="en-US" dirty="0">
              <a:solidFill>
                <a:schemeClr val="bg1"/>
              </a:solidFill>
            </a:endParaRPr>
          </a:p>
        </p:txBody>
      </p:sp>
      <p:sp>
        <p:nvSpPr>
          <p:cNvPr id="4" name="Title 3">
            <a:extLst>
              <a:ext uri="{FF2B5EF4-FFF2-40B4-BE49-F238E27FC236}">
                <a16:creationId xmlns:a16="http://schemas.microsoft.com/office/drawing/2014/main" xmlns="" id="{89260463-55C3-A175-6701-0D3E220B4871}"/>
              </a:ext>
            </a:extLst>
          </p:cNvPr>
          <p:cNvSpPr>
            <a:spLocks noGrp="1"/>
          </p:cNvSpPr>
          <p:nvPr>
            <p:ph type="title"/>
          </p:nvPr>
        </p:nvSpPr>
        <p:spPr>
          <a:xfrm>
            <a:off x="347472" y="296412"/>
            <a:ext cx="7223760" cy="681040"/>
          </a:xfrm>
        </p:spPr>
        <p:txBody>
          <a:bodyPr/>
          <a:lstStyle/>
          <a:p>
            <a:r>
              <a:rPr lang="en-US" sz="3600" b="0" dirty="0" smtClean="0"/>
              <a:t>Blueprint’s Equity Evolution </a:t>
            </a:r>
            <a:endParaRPr lang="en-US" sz="3600" b="0" dirty="0"/>
          </a:p>
        </p:txBody>
      </p:sp>
      <p:sp>
        <p:nvSpPr>
          <p:cNvPr id="8" name="Footer Placeholder 3">
            <a:extLst>
              <a:ext uri="{FF2B5EF4-FFF2-40B4-BE49-F238E27FC236}">
                <a16:creationId xmlns:a16="http://schemas.microsoft.com/office/drawing/2014/main" xmlns="" id="{36F42E02-9598-7BEB-37DC-B91919745144}"/>
              </a:ext>
            </a:extLst>
          </p:cNvPr>
          <p:cNvSpPr>
            <a:spLocks noGrp="1"/>
          </p:cNvSpPr>
          <p:nvPr>
            <p:ph type="ftr" sz="quarter" idx="3"/>
          </p:nvPr>
        </p:nvSpPr>
        <p:spPr>
          <a:xfrm>
            <a:off x="1828799" y="6492240"/>
            <a:ext cx="9546336" cy="168275"/>
          </a:xfrm>
        </p:spPr>
        <p:txBody>
          <a:bodyPr/>
          <a:lstStyle/>
          <a:p>
            <a:r>
              <a:rPr lang="en-US" dirty="0">
                <a:solidFill>
                  <a:srgbClr val="ECECEC"/>
                </a:solidFill>
              </a:rPr>
              <a:t>5 Cities Plus Conference   |   September 26, 2022</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6982" r="24913"/>
          <a:stretch/>
        </p:blipFill>
        <p:spPr>
          <a:xfrm rot="10800000">
            <a:off x="7793254" y="-21528"/>
            <a:ext cx="4398746" cy="6858000"/>
          </a:xfrm>
          <a:prstGeom prst="rect">
            <a:avLst/>
          </a:prstGeom>
        </p:spPr>
      </p:pic>
      <p:sp>
        <p:nvSpPr>
          <p:cNvPr id="6" name="TextBox 5"/>
          <p:cNvSpPr txBox="1"/>
          <p:nvPr/>
        </p:nvSpPr>
        <p:spPr>
          <a:xfrm>
            <a:off x="8511060" y="810140"/>
            <a:ext cx="3020250" cy="1015663"/>
          </a:xfrm>
          <a:prstGeom prst="rect">
            <a:avLst/>
          </a:prstGeom>
          <a:solidFill>
            <a:srgbClr val="00529A"/>
          </a:solidFill>
        </p:spPr>
        <p:txBody>
          <a:bodyPr wrap="square" rtlCol="0">
            <a:spAutoFit/>
          </a:bodyPr>
          <a:lstStyle/>
          <a:p>
            <a:pPr marL="230182" lvl="1" indent="0" fontAlgn="base">
              <a:buNone/>
            </a:pPr>
            <a:r>
              <a:rPr lang="en-US" sz="2000" b="1" dirty="0">
                <a:solidFill>
                  <a:schemeClr val="accent2"/>
                </a:solidFill>
              </a:rPr>
              <a:t>No one person </a:t>
            </a:r>
            <a:r>
              <a:rPr lang="en-US" sz="2000" b="1" dirty="0" smtClean="0">
                <a:solidFill>
                  <a:schemeClr val="accent2"/>
                </a:solidFill>
              </a:rPr>
              <a:t>can-or should-represent </a:t>
            </a:r>
            <a:r>
              <a:rPr lang="en-US" sz="2000" b="1" dirty="0">
                <a:solidFill>
                  <a:schemeClr val="accent2"/>
                </a:solidFill>
              </a:rPr>
              <a:t>the </a:t>
            </a:r>
            <a:r>
              <a:rPr lang="en-US" sz="2000" b="1" dirty="0" smtClean="0">
                <a:solidFill>
                  <a:schemeClr val="accent2"/>
                </a:solidFill>
              </a:rPr>
              <a:t>project!</a:t>
            </a:r>
            <a:endParaRPr lang="en-US" sz="2000" b="1" dirty="0">
              <a:solidFill>
                <a:schemeClr val="accent2"/>
              </a:solidFill>
            </a:endParaRPr>
          </a:p>
        </p:txBody>
      </p:sp>
      <p:sp>
        <p:nvSpPr>
          <p:cNvPr id="9" name="Content Placeholder 4">
            <a:extLst>
              <a:ext uri="{FF2B5EF4-FFF2-40B4-BE49-F238E27FC236}">
                <a16:creationId xmlns:a16="http://schemas.microsoft.com/office/drawing/2014/main" xmlns="" id="{F7EB53E3-0057-4281-16AC-5F25AF20B377}"/>
              </a:ext>
            </a:extLst>
          </p:cNvPr>
          <p:cNvSpPr>
            <a:spLocks noGrp="1"/>
          </p:cNvSpPr>
          <p:nvPr>
            <p:ph idx="1"/>
          </p:nvPr>
        </p:nvSpPr>
        <p:spPr>
          <a:xfrm>
            <a:off x="3828363" y="1877376"/>
            <a:ext cx="3822192" cy="4959096"/>
          </a:xfrm>
        </p:spPr>
        <p:txBody>
          <a:bodyPr vert="horz" lIns="0" tIns="0" rIns="0" bIns="0" rtlCol="0" anchor="t">
            <a:noAutofit/>
          </a:bodyPr>
          <a:lstStyle/>
          <a:p>
            <a:pPr fontAlgn="base"/>
            <a:r>
              <a:rPr lang="en-US" sz="2200" dirty="0" smtClean="0"/>
              <a:t>Community leader involvement</a:t>
            </a:r>
          </a:p>
          <a:p>
            <a:pPr lvl="1" fontAlgn="base"/>
            <a:r>
              <a:rPr lang="en-US" sz="1600" dirty="0" smtClean="0"/>
              <a:t>Listening</a:t>
            </a:r>
          </a:p>
          <a:p>
            <a:pPr lvl="1" fontAlgn="base"/>
            <a:r>
              <a:rPr lang="en-US" sz="1600" dirty="0" smtClean="0"/>
              <a:t>Canvassing door to door when recommended</a:t>
            </a:r>
          </a:p>
          <a:p>
            <a:pPr lvl="1" fontAlgn="base"/>
            <a:r>
              <a:rPr lang="en-US" sz="1600" dirty="0" smtClean="0"/>
              <a:t>Smaller in-community meetings</a:t>
            </a:r>
            <a:endParaRPr lang="en-US" sz="1600" dirty="0"/>
          </a:p>
          <a:p>
            <a:pPr fontAlgn="base"/>
            <a:r>
              <a:rPr lang="en-US" sz="2200" dirty="0" smtClean="0"/>
              <a:t>Emphasis on translation and interpretation </a:t>
            </a:r>
          </a:p>
          <a:p>
            <a:pPr fontAlgn="base"/>
            <a:r>
              <a:rPr lang="en-US" sz="2200" dirty="0" smtClean="0"/>
              <a:t>Faces </a:t>
            </a:r>
            <a:r>
              <a:rPr lang="en-US" sz="2200" dirty="0"/>
              <a:t>of our project</a:t>
            </a:r>
          </a:p>
          <a:p>
            <a:pPr lvl="2" fontAlgn="base"/>
            <a:r>
              <a:rPr lang="en-US" sz="1600" dirty="0"/>
              <a:t>More engineer involvement</a:t>
            </a:r>
          </a:p>
          <a:p>
            <a:pPr lvl="2" fontAlgn="base"/>
            <a:r>
              <a:rPr lang="en-US" sz="1600" dirty="0"/>
              <a:t>Focused areas for outreach team</a:t>
            </a:r>
          </a:p>
          <a:p>
            <a:pPr fontAlgn="base"/>
            <a:endParaRPr lang="en-US" sz="1600" dirty="0" smtClean="0"/>
          </a:p>
        </p:txBody>
      </p:sp>
      <p:sp>
        <p:nvSpPr>
          <p:cNvPr id="7" name="Rectangle 6"/>
          <p:cNvSpPr/>
          <p:nvPr/>
        </p:nvSpPr>
        <p:spPr>
          <a:xfrm>
            <a:off x="347472" y="1038085"/>
            <a:ext cx="6553200" cy="461665"/>
          </a:xfrm>
          <a:prstGeom prst="rect">
            <a:avLst/>
          </a:prstGeom>
        </p:spPr>
        <p:txBody>
          <a:bodyPr wrap="square">
            <a:spAutoFit/>
          </a:bodyPr>
          <a:lstStyle/>
          <a:p>
            <a:r>
              <a:rPr lang="en-US" sz="2400" b="1" dirty="0" smtClean="0">
                <a:solidFill>
                  <a:schemeClr val="accent2"/>
                </a:solidFill>
              </a:rPr>
              <a:t>Approaching each neighborhood uniquely.</a:t>
            </a:r>
            <a:endParaRPr lang="en-US" sz="2400" dirty="0"/>
          </a:p>
        </p:txBody>
      </p:sp>
    </p:spTree>
    <p:extLst>
      <p:ext uri="{BB962C8B-B14F-4D97-AF65-F5344CB8AC3E}">
        <p14:creationId xmlns:p14="http://schemas.microsoft.com/office/powerpoint/2010/main" val="24802640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B071C42-CE13-1BB7-45BB-773BA4395515}"/>
              </a:ext>
            </a:extLst>
          </p:cNvPr>
          <p:cNvSpPr>
            <a:spLocks noGrp="1"/>
          </p:cNvSpPr>
          <p:nvPr>
            <p:ph idx="1"/>
          </p:nvPr>
        </p:nvSpPr>
        <p:spPr>
          <a:xfrm>
            <a:off x="347472" y="1327019"/>
            <a:ext cx="6858000" cy="3838205"/>
          </a:xfrm>
        </p:spPr>
        <p:txBody>
          <a:bodyPr/>
          <a:lstStyle/>
          <a:p>
            <a:pPr fontAlgn="base"/>
            <a:r>
              <a:rPr lang="en-US" sz="2200" dirty="0"/>
              <a:t>Building equity into projects doesn’t necessarily require major organizational shifts </a:t>
            </a:r>
          </a:p>
          <a:p>
            <a:pPr fontAlgn="base"/>
            <a:r>
              <a:rPr lang="en-US" sz="2200" dirty="0"/>
              <a:t>No matter where you sit in the organization, equity can be built into your processes or activities</a:t>
            </a:r>
          </a:p>
          <a:p>
            <a:pPr fontAlgn="base"/>
            <a:r>
              <a:rPr lang="en-US" sz="2200" dirty="0"/>
              <a:t>Equity simply requires a willingness to listen, learn, and adjust your procedures to create space for different kinds of </a:t>
            </a:r>
            <a:r>
              <a:rPr lang="en-US" sz="2200" dirty="0" smtClean="0"/>
              <a:t>people</a:t>
            </a:r>
          </a:p>
          <a:p>
            <a:pPr fontAlgn="base"/>
            <a:r>
              <a:rPr lang="en-US" sz="2200" dirty="0" smtClean="0"/>
              <a:t>Equity is going back to grassroots—it’s meeting people where they ARE.</a:t>
            </a:r>
          </a:p>
          <a:p>
            <a:pPr fontAlgn="base"/>
            <a:r>
              <a:rPr lang="en-US" sz="2200" dirty="0" smtClean="0"/>
              <a:t>Appreciating the uniqueness of a neighborhood when planning outreach.</a:t>
            </a:r>
            <a:endParaRPr lang="en-US" sz="2200" dirty="0"/>
          </a:p>
        </p:txBody>
      </p:sp>
      <p:sp>
        <p:nvSpPr>
          <p:cNvPr id="6" name="Footer Placeholder 3">
            <a:extLst>
              <a:ext uri="{FF2B5EF4-FFF2-40B4-BE49-F238E27FC236}">
                <a16:creationId xmlns:a16="http://schemas.microsoft.com/office/drawing/2014/main" xmlns="" id="{BA09E454-C84D-A61A-EACD-3B8635BFF1A0}"/>
              </a:ext>
            </a:extLst>
          </p:cNvPr>
          <p:cNvSpPr>
            <a:spLocks noGrp="1"/>
          </p:cNvSpPr>
          <p:nvPr>
            <p:ph type="ftr" sz="quarter" idx="3"/>
          </p:nvPr>
        </p:nvSpPr>
        <p:spPr/>
        <p:txBody>
          <a:bodyPr/>
          <a:lstStyle/>
          <a:p>
            <a:r>
              <a:rPr lang="en-US" dirty="0">
                <a:solidFill>
                  <a:schemeClr val="bg1"/>
                </a:solidFill>
              </a:rPr>
              <a:t>5  Cities Plus Conference   |   September 26, 2022</a:t>
            </a:r>
          </a:p>
        </p:txBody>
      </p:sp>
      <p:sp>
        <p:nvSpPr>
          <p:cNvPr id="5" name="Slide Number Placeholder 4">
            <a:extLst>
              <a:ext uri="{FF2B5EF4-FFF2-40B4-BE49-F238E27FC236}">
                <a16:creationId xmlns:a16="http://schemas.microsoft.com/office/drawing/2014/main" xmlns="" id="{5FEBBA37-C639-0941-0171-40DF77B03B73}"/>
              </a:ext>
            </a:extLst>
          </p:cNvPr>
          <p:cNvSpPr>
            <a:spLocks noGrp="1"/>
          </p:cNvSpPr>
          <p:nvPr>
            <p:ph type="sldNum" sz="quarter" idx="4"/>
          </p:nvPr>
        </p:nvSpPr>
        <p:spPr/>
        <p:txBody>
          <a:bodyPr/>
          <a:lstStyle/>
          <a:p>
            <a:pPr algn="ctr"/>
            <a:r>
              <a:rPr lang="en-US" dirty="0">
                <a:solidFill>
                  <a:schemeClr val="bg1"/>
                </a:solidFill>
              </a:rPr>
              <a:t> </a:t>
            </a:r>
            <a:fld id="{9ABFF723-E364-4083-9D42-520350A584C4}" type="slidenum">
              <a:rPr lang="en-US" smtClean="0">
                <a:solidFill>
                  <a:schemeClr val="bg1"/>
                </a:solidFill>
              </a:rPr>
              <a:pPr algn="ctr"/>
              <a:t>17</a:t>
            </a:fld>
            <a:endParaRPr lang="en-US" dirty="0">
              <a:solidFill>
                <a:schemeClr val="bg1"/>
              </a:solidFill>
            </a:endParaRPr>
          </a:p>
        </p:txBody>
      </p:sp>
      <p:sp>
        <p:nvSpPr>
          <p:cNvPr id="2" name="Title 1">
            <a:extLst>
              <a:ext uri="{FF2B5EF4-FFF2-40B4-BE49-F238E27FC236}">
                <a16:creationId xmlns:a16="http://schemas.microsoft.com/office/drawing/2014/main" xmlns="" id="{C2F70BD4-9FF8-9C7A-A7BC-70232A664541}"/>
              </a:ext>
            </a:extLst>
          </p:cNvPr>
          <p:cNvSpPr>
            <a:spLocks noGrp="1"/>
          </p:cNvSpPr>
          <p:nvPr>
            <p:ph type="title"/>
          </p:nvPr>
        </p:nvSpPr>
        <p:spPr>
          <a:xfrm>
            <a:off x="347472" y="-201603"/>
            <a:ext cx="4709160" cy="1281162"/>
          </a:xfrm>
        </p:spPr>
        <p:txBody>
          <a:bodyPr/>
          <a:lstStyle/>
          <a:p>
            <a:r>
              <a:rPr lang="en-US" sz="3600" b="0" dirty="0"/>
              <a:t>Equity </a:t>
            </a:r>
            <a:r>
              <a:rPr lang="en-US" sz="3600" b="0" dirty="0" smtClean="0"/>
              <a:t>is Intentional</a:t>
            </a:r>
            <a:endParaRPr lang="en-US" sz="36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401602" y="1067604"/>
            <a:ext cx="6858000" cy="4722796"/>
          </a:xfrm>
          <a:prstGeom prst="rect">
            <a:avLst/>
          </a:prstGeom>
        </p:spPr>
      </p:pic>
    </p:spTree>
    <p:extLst>
      <p:ext uri="{BB962C8B-B14F-4D97-AF65-F5344CB8AC3E}">
        <p14:creationId xmlns:p14="http://schemas.microsoft.com/office/powerpoint/2010/main" val="38793756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BE4A2336-D5ED-914D-BE45-1EF424F1B80F}"/>
              </a:ext>
            </a:extLst>
          </p:cNvPr>
          <p:cNvSpPr>
            <a:spLocks noGrp="1"/>
          </p:cNvSpPr>
          <p:nvPr>
            <p:ph type="sldNum" sz="quarter" idx="4"/>
          </p:nvPr>
        </p:nvSpPr>
        <p:spPr/>
        <p:txBody>
          <a:bodyPr/>
          <a:lstStyle/>
          <a:p>
            <a:pPr algn="ctr"/>
            <a:r>
              <a:rPr lang="en-US" dirty="0"/>
              <a:t> </a:t>
            </a:r>
            <a:fld id="{9ABFF723-E364-4083-9D42-520350A584C4}" type="slidenum">
              <a:rPr lang="en-US" smtClean="0"/>
              <a:pPr algn="ctr"/>
              <a:t>18</a:t>
            </a:fld>
            <a:endParaRPr lang="en-US" dirty="0"/>
          </a:p>
        </p:txBody>
      </p:sp>
      <p:sp>
        <p:nvSpPr>
          <p:cNvPr id="7" name="Title 6">
            <a:extLst>
              <a:ext uri="{FF2B5EF4-FFF2-40B4-BE49-F238E27FC236}">
                <a16:creationId xmlns:a16="http://schemas.microsoft.com/office/drawing/2014/main" xmlns="" id="{1A2235EE-5CB6-D64D-80AB-848A67499477}"/>
              </a:ext>
            </a:extLst>
          </p:cNvPr>
          <p:cNvSpPr>
            <a:spLocks noGrp="1"/>
          </p:cNvSpPr>
          <p:nvPr>
            <p:ph type="title"/>
          </p:nvPr>
        </p:nvSpPr>
        <p:spPr/>
        <p:txBody>
          <a:bodyPr anchor="ctr"/>
          <a:lstStyle/>
          <a:p>
            <a:r>
              <a:rPr lang="en-US" b="0" dirty="0"/>
              <a:t>Blueprint’s Path </a:t>
            </a:r>
            <a:r>
              <a:rPr lang="en-US" b="0" dirty="0" smtClean="0"/>
              <a:t>Forward</a:t>
            </a:r>
            <a:endParaRPr lang="en-US" dirty="0"/>
          </a:p>
        </p:txBody>
      </p:sp>
      <p:pic>
        <p:nvPicPr>
          <p:cNvPr id="9" name="Picture Placeholder 8">
            <a:extLst>
              <a:ext uri="{FF2B5EF4-FFF2-40B4-BE49-F238E27FC236}">
                <a16:creationId xmlns:a16="http://schemas.microsoft.com/office/drawing/2014/main" xmlns="" id="{09FFD4B4-8022-1928-61BC-616CF9EB6D54}"/>
              </a:ext>
            </a:extLst>
          </p:cNvPr>
          <p:cNvPicPr>
            <a:picLocks noGrp="1" noChangeAspect="1"/>
          </p:cNvPicPr>
          <p:nvPr>
            <p:ph type="pic" sz="quarter" idx="4294967295"/>
          </p:nvPr>
        </p:nvPicPr>
        <p:blipFill>
          <a:blip r:embed="rId3" cstate="print">
            <a:extLst>
              <a:ext uri="{28A0092B-C50C-407E-A947-70E740481C1C}">
                <a14:useLocalDpi xmlns:a14="http://schemas.microsoft.com/office/drawing/2010/main" val="0"/>
              </a:ext>
            </a:extLst>
          </a:blip>
          <a:srcRect t="30957" b="30957"/>
          <a:stretch/>
        </p:blipFill>
        <p:spPr>
          <a:xfrm>
            <a:off x="0" y="1865313"/>
            <a:ext cx="12192000" cy="3095625"/>
          </a:xfrm>
        </p:spPr>
      </p:pic>
      <p:sp>
        <p:nvSpPr>
          <p:cNvPr id="2" name="Footer Placeholder 3">
            <a:extLst>
              <a:ext uri="{FF2B5EF4-FFF2-40B4-BE49-F238E27FC236}">
                <a16:creationId xmlns:a16="http://schemas.microsoft.com/office/drawing/2014/main" xmlns="" id="{7E8C1C37-36CC-A9C8-2D60-1B59ABFB5700}"/>
              </a:ext>
            </a:extLst>
          </p:cNvPr>
          <p:cNvSpPr>
            <a:spLocks noGrp="1"/>
          </p:cNvSpPr>
          <p:nvPr>
            <p:ph type="ftr" sz="quarter" idx="3"/>
          </p:nvPr>
        </p:nvSpPr>
        <p:spPr>
          <a:xfrm>
            <a:off x="1828799" y="6492240"/>
            <a:ext cx="9546336" cy="168275"/>
          </a:xfrm>
        </p:spPr>
        <p:txBody>
          <a:bodyPr/>
          <a:lstStyle/>
          <a:p>
            <a:r>
              <a:rPr lang="en-US" dirty="0">
                <a:solidFill>
                  <a:srgbClr val="5FD0DF"/>
                </a:solidFill>
              </a:rPr>
              <a:t>5 Cities Plus Conference   |   September 26, 2022</a:t>
            </a:r>
          </a:p>
        </p:txBody>
      </p:sp>
    </p:spTree>
    <p:extLst>
      <p:ext uri="{BB962C8B-B14F-4D97-AF65-F5344CB8AC3E}">
        <p14:creationId xmlns:p14="http://schemas.microsoft.com/office/powerpoint/2010/main" val="24051899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xmlns="" id="{F7EB53E3-0057-4281-16AC-5F25AF20B377}"/>
              </a:ext>
            </a:extLst>
          </p:cNvPr>
          <p:cNvSpPr>
            <a:spLocks noGrp="1"/>
          </p:cNvSpPr>
          <p:nvPr>
            <p:ph idx="1"/>
          </p:nvPr>
        </p:nvSpPr>
        <p:spPr>
          <a:xfrm>
            <a:off x="437367" y="1895069"/>
            <a:ext cx="6339078" cy="3890853"/>
          </a:xfrm>
        </p:spPr>
        <p:txBody>
          <a:bodyPr vert="horz" lIns="0" tIns="0" rIns="0" bIns="0" rtlCol="0" anchor="t">
            <a:noAutofit/>
          </a:bodyPr>
          <a:lstStyle/>
          <a:p>
            <a:pPr fontAlgn="base"/>
            <a:r>
              <a:rPr lang="en-US" sz="2400" dirty="0" smtClean="0"/>
              <a:t>Rules surrounding fences and other infrastructure in the right of way</a:t>
            </a:r>
          </a:p>
          <a:p>
            <a:pPr fontAlgn="base"/>
            <a:r>
              <a:rPr lang="en-US" sz="2400" dirty="0" smtClean="0"/>
              <a:t>Planting new trees</a:t>
            </a:r>
          </a:p>
          <a:p>
            <a:pPr lvl="1" fontAlgn="base"/>
            <a:r>
              <a:rPr lang="en-US" sz="1800" dirty="0" smtClean="0"/>
              <a:t>leaves</a:t>
            </a:r>
            <a:endParaRPr lang="en-US" sz="1800" dirty="0"/>
          </a:p>
          <a:p>
            <a:pPr fontAlgn="base"/>
            <a:r>
              <a:rPr lang="en-US" sz="2400" dirty="0" smtClean="0"/>
              <a:t>Fear of code </a:t>
            </a:r>
            <a:r>
              <a:rPr lang="en-US" sz="2400" dirty="0"/>
              <a:t>v</a:t>
            </a:r>
            <a:r>
              <a:rPr lang="en-US" sz="2400" dirty="0" smtClean="0"/>
              <a:t>iolations</a:t>
            </a:r>
          </a:p>
          <a:p>
            <a:pPr fontAlgn="base"/>
            <a:r>
              <a:rPr lang="en-US" sz="2400" dirty="0" smtClean="0"/>
              <a:t>Indirect impacts</a:t>
            </a:r>
          </a:p>
          <a:p>
            <a:pPr lvl="1" fontAlgn="base"/>
            <a:r>
              <a:rPr lang="en-US" sz="1800" dirty="0" smtClean="0"/>
              <a:t>Waterline breaks</a:t>
            </a:r>
            <a:endParaRPr lang="en-US" sz="1800" dirty="0"/>
          </a:p>
          <a:p>
            <a:pPr marL="0" lvl="0" indent="0">
              <a:buNone/>
            </a:pPr>
            <a:endParaRPr lang="en-US" sz="2400" b="1" dirty="0">
              <a:latin typeface="Arial"/>
              <a:cs typeface="Arial"/>
            </a:endParaRPr>
          </a:p>
        </p:txBody>
      </p:sp>
      <p:sp>
        <p:nvSpPr>
          <p:cNvPr id="3" name="Slide Number Placeholder 2">
            <a:extLst>
              <a:ext uri="{FF2B5EF4-FFF2-40B4-BE49-F238E27FC236}">
                <a16:creationId xmlns:a16="http://schemas.microsoft.com/office/drawing/2014/main" xmlns="" id="{589D5CF3-DC10-4BCB-9C9A-E3F60E85A1AA}"/>
              </a:ext>
            </a:extLst>
          </p:cNvPr>
          <p:cNvSpPr>
            <a:spLocks noGrp="1"/>
          </p:cNvSpPr>
          <p:nvPr>
            <p:ph type="sldNum" sz="quarter" idx="4"/>
          </p:nvPr>
        </p:nvSpPr>
        <p:spPr/>
        <p:txBody>
          <a:bodyPr/>
          <a:lstStyle/>
          <a:p>
            <a:pPr algn="ctr"/>
            <a:r>
              <a:rPr lang="en-US" dirty="0"/>
              <a:t> </a:t>
            </a:r>
            <a:fld id="{9ABFF723-E364-4083-9D42-520350A584C4}" type="slidenum">
              <a:rPr lang="en-US" smtClean="0">
                <a:solidFill>
                  <a:schemeClr val="bg1"/>
                </a:solidFill>
              </a:rPr>
              <a:pPr algn="ctr"/>
              <a:t>19</a:t>
            </a:fld>
            <a:endParaRPr lang="en-US" dirty="0">
              <a:solidFill>
                <a:schemeClr val="bg1"/>
              </a:solidFill>
            </a:endParaRPr>
          </a:p>
        </p:txBody>
      </p:sp>
      <p:sp>
        <p:nvSpPr>
          <p:cNvPr id="4" name="Title 3">
            <a:extLst>
              <a:ext uri="{FF2B5EF4-FFF2-40B4-BE49-F238E27FC236}">
                <a16:creationId xmlns:a16="http://schemas.microsoft.com/office/drawing/2014/main" xmlns="" id="{89260463-55C3-A175-6701-0D3E220B4871}"/>
              </a:ext>
            </a:extLst>
          </p:cNvPr>
          <p:cNvSpPr>
            <a:spLocks noGrp="1"/>
          </p:cNvSpPr>
          <p:nvPr>
            <p:ph type="title"/>
          </p:nvPr>
        </p:nvSpPr>
        <p:spPr>
          <a:xfrm>
            <a:off x="347472" y="-202021"/>
            <a:ext cx="6074593" cy="1364371"/>
          </a:xfrm>
        </p:spPr>
        <p:txBody>
          <a:bodyPr/>
          <a:lstStyle/>
          <a:p>
            <a:r>
              <a:rPr lang="en-US" sz="3600" b="0" dirty="0" smtClean="0"/>
              <a:t>Cost of Progress</a:t>
            </a:r>
            <a:endParaRPr lang="en-US" sz="2800" dirty="0"/>
          </a:p>
        </p:txBody>
      </p:sp>
      <p:sp>
        <p:nvSpPr>
          <p:cNvPr id="6" name="Footer Placeholder 3">
            <a:extLst>
              <a:ext uri="{FF2B5EF4-FFF2-40B4-BE49-F238E27FC236}">
                <a16:creationId xmlns:a16="http://schemas.microsoft.com/office/drawing/2014/main" xmlns="" id="{27F520BE-BD91-698B-BABA-21DE4736B179}"/>
              </a:ext>
            </a:extLst>
          </p:cNvPr>
          <p:cNvSpPr>
            <a:spLocks noGrp="1"/>
          </p:cNvSpPr>
          <p:nvPr>
            <p:ph type="ftr" sz="quarter" idx="3"/>
          </p:nvPr>
        </p:nvSpPr>
        <p:spPr>
          <a:xfrm>
            <a:off x="1828799" y="6492240"/>
            <a:ext cx="9546336" cy="168275"/>
          </a:xfrm>
        </p:spPr>
        <p:txBody>
          <a:bodyPr/>
          <a:lstStyle/>
          <a:p>
            <a:r>
              <a:rPr lang="en-US" dirty="0">
                <a:solidFill>
                  <a:srgbClr val="ECECEC"/>
                </a:solidFill>
              </a:rPr>
              <a:t>5 Cities Plus Conference   |   September 26, 2022</a:t>
            </a:r>
          </a:p>
        </p:txBody>
      </p:sp>
      <p:pic>
        <p:nvPicPr>
          <p:cNvPr id="2" name="Picture 1"/>
          <p:cNvPicPr>
            <a:picLocks noChangeAspect="1"/>
          </p:cNvPicPr>
          <p:nvPr/>
        </p:nvPicPr>
        <p:blipFill rotWithShape="1">
          <a:blip r:embed="rId3"/>
          <a:srcRect l="48868" t="10667" r="13000" b="19438"/>
          <a:stretch/>
        </p:blipFill>
        <p:spPr>
          <a:xfrm>
            <a:off x="7542997" y="0"/>
            <a:ext cx="4649003" cy="6858000"/>
          </a:xfrm>
          <a:prstGeom prst="rect">
            <a:avLst/>
          </a:prstGeom>
        </p:spPr>
      </p:pic>
      <p:sp>
        <p:nvSpPr>
          <p:cNvPr id="7" name="Rectangle 6"/>
          <p:cNvSpPr/>
          <p:nvPr/>
        </p:nvSpPr>
        <p:spPr>
          <a:xfrm>
            <a:off x="330306" y="1242604"/>
            <a:ext cx="6553200" cy="461665"/>
          </a:xfrm>
          <a:prstGeom prst="rect">
            <a:avLst/>
          </a:prstGeom>
        </p:spPr>
        <p:txBody>
          <a:bodyPr wrap="square">
            <a:spAutoFit/>
          </a:bodyPr>
          <a:lstStyle/>
          <a:p>
            <a:r>
              <a:rPr lang="en-US" sz="2400" b="1" dirty="0" smtClean="0">
                <a:solidFill>
                  <a:schemeClr val="accent2"/>
                </a:solidFill>
              </a:rPr>
              <a:t>Unintended Consequences</a:t>
            </a:r>
            <a:endParaRPr lang="en-US" sz="2400" dirty="0"/>
          </a:p>
        </p:txBody>
      </p:sp>
    </p:spTree>
    <p:extLst>
      <p:ext uri="{BB962C8B-B14F-4D97-AF65-F5344CB8AC3E}">
        <p14:creationId xmlns:p14="http://schemas.microsoft.com/office/powerpoint/2010/main" val="3631703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F2895336-7DFB-BEBC-60FD-09450C9CE497}"/>
              </a:ext>
            </a:extLst>
          </p:cNvPr>
          <p:cNvSpPr txBox="1"/>
          <p:nvPr/>
        </p:nvSpPr>
        <p:spPr>
          <a:xfrm>
            <a:off x="5783193" y="1348799"/>
            <a:ext cx="3739084" cy="523220"/>
          </a:xfrm>
          <a:prstGeom prst="rect">
            <a:avLst/>
          </a:prstGeom>
          <a:noFill/>
        </p:spPr>
        <p:txBody>
          <a:bodyPr wrap="square" lIns="91440" tIns="45720" rIns="91440" bIns="45720" rtlCol="0" anchor="t">
            <a:spAutoFit/>
          </a:bodyPr>
          <a:lstStyle/>
          <a:p>
            <a:r>
              <a:rPr lang="en-US" sz="2800" b="1" dirty="0">
                <a:solidFill>
                  <a:srgbClr val="C2E76B"/>
                </a:solidFill>
                <a:latin typeface="Arial"/>
                <a:cs typeface="Arial"/>
              </a:rPr>
              <a:t>Presenters</a:t>
            </a:r>
          </a:p>
        </p:txBody>
      </p:sp>
      <p:sp>
        <p:nvSpPr>
          <p:cNvPr id="15" name="TextBox 14">
            <a:extLst>
              <a:ext uri="{FF2B5EF4-FFF2-40B4-BE49-F238E27FC236}">
                <a16:creationId xmlns:a16="http://schemas.microsoft.com/office/drawing/2014/main" xmlns="" id="{46F22B23-17FF-7426-AF46-1F117F1BBF8F}"/>
              </a:ext>
            </a:extLst>
          </p:cNvPr>
          <p:cNvSpPr txBox="1"/>
          <p:nvPr/>
        </p:nvSpPr>
        <p:spPr>
          <a:xfrm>
            <a:off x="5783192" y="1989661"/>
            <a:ext cx="4920101" cy="2831544"/>
          </a:xfrm>
          <a:prstGeom prst="rect">
            <a:avLst/>
          </a:prstGeom>
          <a:noFill/>
        </p:spPr>
        <p:txBody>
          <a:bodyPr wrap="square" rtlCol="0">
            <a:spAutoFit/>
          </a:bodyPr>
          <a:lstStyle/>
          <a:p>
            <a:r>
              <a:rPr lang="en-US" sz="2000" b="1" dirty="0" smtClean="0">
                <a:solidFill>
                  <a:schemeClr val="bg1"/>
                </a:solidFill>
                <a:latin typeface="Arial" panose="020B0604020202020204" pitchFamily="34" charset="0"/>
                <a:cs typeface="Arial" panose="020B0604020202020204" pitchFamily="34" charset="0"/>
              </a:rPr>
              <a:t>Tiffany Conn,</a:t>
            </a:r>
            <a:endParaRPr lang="en-US" sz="2000" b="1" dirty="0">
              <a:solidFill>
                <a:schemeClr val="bg1"/>
              </a:solidFill>
              <a:latin typeface="Arial" panose="020B0604020202020204" pitchFamily="34" charset="0"/>
              <a:cs typeface="Arial" panose="020B0604020202020204" pitchFamily="34" charset="0"/>
            </a:endParaRPr>
          </a:p>
          <a:p>
            <a:r>
              <a:rPr lang="en-US" sz="2000" dirty="0" smtClean="0">
                <a:solidFill>
                  <a:schemeClr val="bg1"/>
                </a:solidFill>
                <a:latin typeface="Arial" panose="020B0604020202020204" pitchFamily="34" charset="0"/>
                <a:cs typeface="Arial" panose="020B0604020202020204" pitchFamily="34" charset="0"/>
              </a:rPr>
              <a:t>Community Relations Coordinator</a:t>
            </a:r>
            <a:endParaRPr lang="en-US" sz="2000" dirty="0">
              <a:solidFill>
                <a:schemeClr val="bg1"/>
              </a:solidFill>
              <a:latin typeface="Arial" panose="020B0604020202020204" pitchFamily="34" charset="0"/>
              <a:cs typeface="Arial" panose="020B0604020202020204" pitchFamily="34" charset="0"/>
            </a:endParaRPr>
          </a:p>
          <a:p>
            <a:r>
              <a:rPr lang="en-US" sz="2000" dirty="0" smtClean="0">
                <a:solidFill>
                  <a:schemeClr val="bg1"/>
                </a:solidFill>
                <a:latin typeface="Arial" panose="020B0604020202020204" pitchFamily="34" charset="0"/>
                <a:cs typeface="Arial" panose="020B0604020202020204" pitchFamily="34" charset="0"/>
              </a:rPr>
              <a:t>City of Columbus, Department of Public Utilities, Sustainability</a:t>
            </a:r>
            <a:endParaRPr lang="en-US" sz="2000" dirty="0">
              <a:solidFill>
                <a:schemeClr val="bg1"/>
              </a:solidFill>
              <a:latin typeface="Arial" panose="020B0604020202020204" pitchFamily="34" charset="0"/>
            </a:endParaRPr>
          </a:p>
          <a:p>
            <a:endParaRPr lang="en-US" sz="2000" dirty="0">
              <a:solidFill>
                <a:schemeClr val="bg1"/>
              </a:solidFill>
              <a:latin typeface="Arial" panose="020B0604020202020204" pitchFamily="34" charset="0"/>
              <a:cs typeface="Arial" panose="020B0604020202020204" pitchFamily="34" charset="0"/>
            </a:endParaRPr>
          </a:p>
          <a:p>
            <a:r>
              <a:rPr lang="en-US" sz="2000" b="1" dirty="0" smtClean="0">
                <a:solidFill>
                  <a:schemeClr val="bg1"/>
                </a:solidFill>
                <a:latin typeface="Arial" panose="020B0604020202020204" pitchFamily="34" charset="0"/>
                <a:cs typeface="Arial" panose="020B0604020202020204" pitchFamily="34" charset="0"/>
              </a:rPr>
              <a:t>Mo Wright,</a:t>
            </a:r>
            <a:endParaRPr lang="en-US" sz="2000" b="1" dirty="0">
              <a:solidFill>
                <a:schemeClr val="bg1"/>
              </a:solidFill>
              <a:latin typeface="Arial" panose="020B0604020202020204" pitchFamily="34" charset="0"/>
              <a:cs typeface="Arial" panose="020B0604020202020204" pitchFamily="34" charset="0"/>
            </a:endParaRPr>
          </a:p>
          <a:p>
            <a:r>
              <a:rPr lang="en-US" sz="2000" dirty="0" smtClean="0">
                <a:solidFill>
                  <a:schemeClr val="bg1"/>
                </a:solidFill>
                <a:latin typeface="Arial" panose="020B0604020202020204" pitchFamily="34" charset="0"/>
                <a:cs typeface="Arial" panose="020B0604020202020204" pitchFamily="34" charset="0"/>
              </a:rPr>
              <a:t>President &amp; CEO</a:t>
            </a:r>
            <a:endParaRPr lang="en-US" sz="2000" dirty="0">
              <a:solidFill>
                <a:schemeClr val="bg1"/>
              </a:solidFill>
              <a:latin typeface="Arial" panose="020B0604020202020204" pitchFamily="34" charset="0"/>
              <a:cs typeface="Arial" panose="020B0604020202020204" pitchFamily="34" charset="0"/>
            </a:endParaRPr>
          </a:p>
          <a:p>
            <a:r>
              <a:rPr lang="en-US" sz="2000" dirty="0" smtClean="0">
                <a:solidFill>
                  <a:schemeClr val="bg1"/>
                </a:solidFill>
                <a:latin typeface="Arial" panose="020B0604020202020204" pitchFamily="34" charset="0"/>
                <a:cs typeface="Arial" panose="020B0604020202020204" pitchFamily="34" charset="0"/>
              </a:rPr>
              <a:t>RAMA Consulting</a:t>
            </a:r>
            <a:endParaRPr lang="en-US" sz="2000" dirty="0">
              <a:solidFill>
                <a:schemeClr val="bg1"/>
              </a:solidFill>
              <a:latin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sp>
        <p:nvSpPr>
          <p:cNvPr id="20" name="Title 1">
            <a:extLst>
              <a:ext uri="{FF2B5EF4-FFF2-40B4-BE49-F238E27FC236}">
                <a16:creationId xmlns:a16="http://schemas.microsoft.com/office/drawing/2014/main" xmlns="" id="{0D3DB49E-BE09-C435-FD9C-5702DC50960A}"/>
              </a:ext>
            </a:extLst>
          </p:cNvPr>
          <p:cNvSpPr txBox="1">
            <a:spLocks/>
          </p:cNvSpPr>
          <p:nvPr/>
        </p:nvSpPr>
        <p:spPr>
          <a:xfrm>
            <a:off x="5783193" y="0"/>
            <a:ext cx="6096000" cy="1185863"/>
          </a:xfrm>
          <a:prstGeom prst="rect">
            <a:avLst/>
          </a:prstGeom>
        </p:spPr>
        <p:txBody>
          <a:bodyPr vert="horz" lIns="0" tIns="0" rIns="0" bIns="0" rtlCol="0" anchor="b">
            <a:noAutofit/>
          </a:bodyPr>
          <a:lstStyle>
            <a:lvl1pPr algn="l" defTabSz="914377" rtl="0" eaLnBrk="1" latinLnBrk="0" hangingPunct="1">
              <a:spcBef>
                <a:spcPct val="0"/>
              </a:spcBef>
              <a:buNone/>
              <a:defRPr sz="4400" b="1" kern="1200">
                <a:solidFill>
                  <a:schemeClr val="accent1"/>
                </a:solidFill>
                <a:latin typeface="Arial" panose="020B0604020202020204" pitchFamily="34" charset="0"/>
                <a:ea typeface="+mj-ea"/>
                <a:cs typeface="Arial" panose="020B0604020202020204" pitchFamily="34" charset="0"/>
              </a:defRPr>
            </a:lvl1pPr>
          </a:lstStyle>
          <a:p>
            <a:r>
              <a:rPr lang="en-US" dirty="0">
                <a:solidFill>
                  <a:schemeClr val="accent2"/>
                </a:solidFill>
              </a:rPr>
              <a:t>Welcome</a:t>
            </a:r>
          </a:p>
        </p:txBody>
      </p:sp>
    </p:spTree>
    <p:extLst>
      <p:ext uri="{BB962C8B-B14F-4D97-AF65-F5344CB8AC3E}">
        <p14:creationId xmlns:p14="http://schemas.microsoft.com/office/powerpoint/2010/main" val="27341595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BE4A2336-D5ED-914D-BE45-1EF424F1B80F}"/>
              </a:ext>
            </a:extLst>
          </p:cNvPr>
          <p:cNvSpPr>
            <a:spLocks noGrp="1"/>
          </p:cNvSpPr>
          <p:nvPr>
            <p:ph type="sldNum" sz="quarter" idx="4"/>
          </p:nvPr>
        </p:nvSpPr>
        <p:spPr/>
        <p:txBody>
          <a:bodyPr/>
          <a:lstStyle/>
          <a:p>
            <a:pPr algn="ctr"/>
            <a:r>
              <a:rPr lang="en-US" dirty="0">
                <a:solidFill>
                  <a:schemeClr val="bg1"/>
                </a:solidFill>
              </a:rPr>
              <a:t> </a:t>
            </a:r>
            <a:fld id="{9ABFF723-E364-4083-9D42-520350A584C4}" type="slidenum">
              <a:rPr lang="en-US" smtClean="0"/>
              <a:pPr algn="ctr"/>
              <a:t>20</a:t>
            </a:fld>
            <a:endParaRPr lang="en-US" dirty="0"/>
          </a:p>
        </p:txBody>
      </p:sp>
      <p:sp>
        <p:nvSpPr>
          <p:cNvPr id="13" name="Content Placeholder 12">
            <a:extLst>
              <a:ext uri="{FF2B5EF4-FFF2-40B4-BE49-F238E27FC236}">
                <a16:creationId xmlns:a16="http://schemas.microsoft.com/office/drawing/2014/main" xmlns="" id="{10FAA985-EBE6-8977-4465-9A055286255C}"/>
              </a:ext>
            </a:extLst>
          </p:cNvPr>
          <p:cNvSpPr>
            <a:spLocks noGrp="1"/>
          </p:cNvSpPr>
          <p:nvPr>
            <p:ph idx="1"/>
          </p:nvPr>
        </p:nvSpPr>
        <p:spPr>
          <a:xfrm>
            <a:off x="336042" y="1364402"/>
            <a:ext cx="9033989" cy="4959096"/>
          </a:xfrm>
        </p:spPr>
        <p:txBody>
          <a:bodyPr/>
          <a:lstStyle/>
          <a:p>
            <a:pPr marL="230182" lvl="1" indent="0" fontAlgn="base">
              <a:buNone/>
            </a:pPr>
            <a:endParaRPr lang="en-US" sz="2200" dirty="0"/>
          </a:p>
          <a:p>
            <a:pPr lvl="1" fontAlgn="base">
              <a:buFont typeface="Wingdings" panose="05000000000000000000" pitchFamily="2" charset="2"/>
              <a:buChar char="§"/>
            </a:pPr>
            <a:r>
              <a:rPr lang="en-US" sz="2400" dirty="0" smtClean="0"/>
              <a:t>How </a:t>
            </a:r>
            <a:r>
              <a:rPr lang="en-US" sz="2400" dirty="0"/>
              <a:t>do we make public in person meetings more </a:t>
            </a:r>
            <a:r>
              <a:rPr lang="en-US" sz="2400" dirty="0" smtClean="0"/>
              <a:t>accessible?</a:t>
            </a:r>
            <a:endParaRPr lang="en-US" sz="2000" dirty="0" smtClean="0"/>
          </a:p>
          <a:p>
            <a:pPr lvl="1" fontAlgn="base">
              <a:buFont typeface="Wingdings" panose="05000000000000000000" pitchFamily="2" charset="2"/>
              <a:buChar char="§"/>
            </a:pPr>
            <a:r>
              <a:rPr lang="en-US" sz="2400" dirty="0" smtClean="0"/>
              <a:t>How </a:t>
            </a:r>
            <a:r>
              <a:rPr lang="en-US" sz="2400" dirty="0"/>
              <a:t>can we employ people from our neighborhoods to spread the message?</a:t>
            </a:r>
          </a:p>
          <a:p>
            <a:pPr lvl="1" fontAlgn="base">
              <a:buFont typeface="Wingdings" panose="05000000000000000000" pitchFamily="2" charset="2"/>
              <a:buChar char="§"/>
            </a:pPr>
            <a:r>
              <a:rPr lang="en-US" sz="2400" dirty="0" smtClean="0"/>
              <a:t>How </a:t>
            </a:r>
            <a:r>
              <a:rPr lang="en-US" sz="2400" dirty="0"/>
              <a:t>can we better work with </a:t>
            </a:r>
            <a:r>
              <a:rPr lang="en-US" sz="2400" dirty="0" smtClean="0"/>
              <a:t>businesses </a:t>
            </a:r>
            <a:r>
              <a:rPr lang="en-US" sz="2400" dirty="0"/>
              <a:t>in our neighborhoods to spread support and message</a:t>
            </a:r>
            <a:r>
              <a:rPr lang="en-US" sz="2400" dirty="0" smtClean="0"/>
              <a:t>?</a:t>
            </a:r>
          </a:p>
          <a:p>
            <a:pPr lvl="1" fontAlgn="base">
              <a:buFont typeface="Wingdings" panose="05000000000000000000" pitchFamily="2" charset="2"/>
              <a:buChar char="§"/>
            </a:pPr>
            <a:r>
              <a:rPr lang="en-US" sz="2400" dirty="0" smtClean="0"/>
              <a:t>How do we identify decision-making opportunities for the residents so that our final product is something the community values and can take pride in?</a:t>
            </a:r>
            <a:endParaRPr lang="en-US" sz="2400" dirty="0"/>
          </a:p>
          <a:p>
            <a:pPr marL="0" indent="0">
              <a:buNone/>
            </a:pPr>
            <a:endParaRPr lang="en-US" sz="2200" dirty="0"/>
          </a:p>
        </p:txBody>
      </p:sp>
      <p:sp>
        <p:nvSpPr>
          <p:cNvPr id="7" name="Title 6">
            <a:extLst>
              <a:ext uri="{FF2B5EF4-FFF2-40B4-BE49-F238E27FC236}">
                <a16:creationId xmlns:a16="http://schemas.microsoft.com/office/drawing/2014/main" xmlns="" id="{1A2235EE-5CB6-D64D-80AB-848A67499477}"/>
              </a:ext>
            </a:extLst>
          </p:cNvPr>
          <p:cNvSpPr>
            <a:spLocks noGrp="1"/>
          </p:cNvSpPr>
          <p:nvPr>
            <p:ph type="title"/>
          </p:nvPr>
        </p:nvSpPr>
        <p:spPr>
          <a:xfrm>
            <a:off x="336042" y="723221"/>
            <a:ext cx="11494008" cy="472440"/>
          </a:xfrm>
        </p:spPr>
        <p:txBody>
          <a:bodyPr anchor="b"/>
          <a:lstStyle/>
          <a:p>
            <a:r>
              <a:rPr lang="en-US" sz="3600" b="0" dirty="0" smtClean="0"/>
              <a:t>Things that keep us up at night</a:t>
            </a:r>
            <a:endParaRPr lang="en-US" sz="3600" dirty="0">
              <a:latin typeface="Arial"/>
              <a:cs typeface="Arial"/>
            </a:endParaRPr>
          </a:p>
        </p:txBody>
      </p:sp>
      <p:sp>
        <p:nvSpPr>
          <p:cNvPr id="2" name="Footer Placeholder 3">
            <a:extLst>
              <a:ext uri="{FF2B5EF4-FFF2-40B4-BE49-F238E27FC236}">
                <a16:creationId xmlns:a16="http://schemas.microsoft.com/office/drawing/2014/main" xmlns="" id="{91C4DEA0-D595-C491-C069-66B64966BB66}"/>
              </a:ext>
            </a:extLst>
          </p:cNvPr>
          <p:cNvSpPr>
            <a:spLocks noGrp="1"/>
          </p:cNvSpPr>
          <p:nvPr>
            <p:ph type="ftr" sz="quarter" idx="3"/>
          </p:nvPr>
        </p:nvSpPr>
        <p:spPr>
          <a:xfrm>
            <a:off x="1828799" y="6492240"/>
            <a:ext cx="9546336" cy="168275"/>
          </a:xfrm>
        </p:spPr>
        <p:txBody>
          <a:bodyPr/>
          <a:lstStyle/>
          <a:p>
            <a:r>
              <a:rPr lang="en-US" dirty="0">
                <a:solidFill>
                  <a:srgbClr val="0065A3"/>
                </a:solidFill>
              </a:rPr>
              <a:t>5 Cities Plus Conference   |   September 26, 2022</a:t>
            </a:r>
          </a:p>
        </p:txBody>
      </p:sp>
      <p:sp>
        <p:nvSpPr>
          <p:cNvPr id="8" name="Content Placeholder 12">
            <a:extLst>
              <a:ext uri="{FF2B5EF4-FFF2-40B4-BE49-F238E27FC236}">
                <a16:creationId xmlns:a16="http://schemas.microsoft.com/office/drawing/2014/main" xmlns="" id="{10FAA985-EBE6-8977-4465-9A055286255C}"/>
              </a:ext>
            </a:extLst>
          </p:cNvPr>
          <p:cNvSpPr txBox="1">
            <a:spLocks/>
          </p:cNvSpPr>
          <p:nvPr/>
        </p:nvSpPr>
        <p:spPr>
          <a:xfrm>
            <a:off x="6327855" y="1089526"/>
            <a:ext cx="5352824" cy="4959096"/>
          </a:xfrm>
          <a:prstGeom prst="rect">
            <a:avLst/>
          </a:prstGeom>
        </p:spPr>
        <p:txBody>
          <a:bodyPr vert="horz" lIns="0" tIns="0" rIns="0" bIns="0" rtlCol="0">
            <a:noAutofit/>
          </a:bodyPr>
          <a:lstStyle>
            <a:lvl1pPr marL="318448" indent="-318448" algn="l" defTabSz="914377" rtl="0" eaLnBrk="1" latinLnBrk="0" hangingPunct="1">
              <a:spcBef>
                <a:spcPct val="20000"/>
              </a:spcBef>
              <a:spcAft>
                <a:spcPts val="300"/>
              </a:spcAft>
              <a:buClr>
                <a:schemeClr val="accent2"/>
              </a:buClr>
              <a:buFont typeface="Wingdings" panose="05000000000000000000" pitchFamily="2" charset="2"/>
              <a:buChar char="§"/>
              <a:defRPr sz="32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553391" indent="-323209" algn="l" defTabSz="914377" rtl="0" eaLnBrk="1" latinLnBrk="0" hangingPunct="1">
              <a:spcBef>
                <a:spcPct val="20000"/>
              </a:spcBef>
              <a:spcAft>
                <a:spcPts val="300"/>
              </a:spcAft>
              <a:buClr>
                <a:schemeClr val="accent2"/>
              </a:buClr>
              <a:buFont typeface="Arial" panose="020B0604020202020204" pitchFamily="34" charset="0"/>
              <a:buChar char="–"/>
              <a:defRPr sz="28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461951" indent="222245" algn="l" defTabSz="914377" rtl="0" eaLnBrk="1" latinLnBrk="0" hangingPunct="1">
              <a:spcBef>
                <a:spcPct val="20000"/>
              </a:spcBef>
              <a:spcAft>
                <a:spcPts val="300"/>
              </a:spcAft>
              <a:buClr>
                <a:schemeClr val="accent2"/>
              </a:buClr>
              <a:buFont typeface="Arial" panose="020B0604020202020204" pitchFamily="34" charset="0"/>
              <a:buChar char="•"/>
              <a:tabLst/>
              <a:defRPr sz="24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684196" indent="230182" algn="l" defTabSz="914377" rtl="0" eaLnBrk="1" latinLnBrk="0" hangingPunct="1">
              <a:spcBef>
                <a:spcPct val="20000"/>
              </a:spcBef>
              <a:spcAft>
                <a:spcPts val="300"/>
              </a:spcAft>
              <a:buClr>
                <a:schemeClr val="accent2"/>
              </a:buClr>
              <a:buSzPct val="80000"/>
              <a:buFont typeface="Courier New" panose="02070309020205020404" pitchFamily="49" charset="0"/>
              <a:buChar char="o"/>
              <a:tabLst/>
              <a:defRPr sz="20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914377" indent="230182" algn="l" defTabSz="914377" rtl="0" eaLnBrk="1" latinLnBrk="0" hangingPunct="1">
              <a:spcBef>
                <a:spcPct val="20000"/>
              </a:spcBef>
              <a:spcAft>
                <a:spcPts val="300"/>
              </a:spcAft>
              <a:buClr>
                <a:schemeClr val="accent2"/>
              </a:buClr>
              <a:buSzPct val="75000"/>
              <a:buFont typeface="Wingdings" pitchFamily="2" charset="2"/>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base"/>
            <a:endParaRPr lang="en-US" sz="2200" dirty="0" smtClean="0"/>
          </a:p>
          <a:p>
            <a:pPr fontAlgn="base"/>
            <a:endParaRPr lang="en-US" sz="2200" dirty="0" smtClean="0"/>
          </a:p>
          <a:p>
            <a:endParaRPr lang="en-US" sz="2200" dirty="0"/>
          </a:p>
        </p:txBody>
      </p:sp>
    </p:spTree>
    <p:extLst>
      <p:ext uri="{BB962C8B-B14F-4D97-AF65-F5344CB8AC3E}">
        <p14:creationId xmlns:p14="http://schemas.microsoft.com/office/powerpoint/2010/main" val="1371503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xmlns="" id="{F7EB53E3-0057-4281-16AC-5F25AF20B377}"/>
              </a:ext>
            </a:extLst>
          </p:cNvPr>
          <p:cNvSpPr>
            <a:spLocks noGrp="1"/>
          </p:cNvSpPr>
          <p:nvPr>
            <p:ph idx="1"/>
          </p:nvPr>
        </p:nvSpPr>
        <p:spPr>
          <a:xfrm>
            <a:off x="347472" y="1483573"/>
            <a:ext cx="6339078" cy="3890853"/>
          </a:xfrm>
        </p:spPr>
        <p:txBody>
          <a:bodyPr vert="horz" lIns="0" tIns="0" rIns="0" bIns="0" rtlCol="0" anchor="t">
            <a:noAutofit/>
          </a:bodyPr>
          <a:lstStyle/>
          <a:p>
            <a:pPr fontAlgn="base"/>
            <a:endParaRPr lang="en-US" sz="2400" dirty="0" smtClean="0"/>
          </a:p>
          <a:p>
            <a:pPr fontAlgn="base"/>
            <a:r>
              <a:rPr lang="en-US" sz="2400" dirty="0" smtClean="0"/>
              <a:t>Increasing our community partners and strong voices in neighborhoods</a:t>
            </a:r>
          </a:p>
          <a:p>
            <a:pPr fontAlgn="base"/>
            <a:r>
              <a:rPr lang="en-US" sz="2400" dirty="0" smtClean="0"/>
              <a:t>Collaborating with organizations that already have gained the trust of the community</a:t>
            </a:r>
          </a:p>
          <a:p>
            <a:pPr fontAlgn="base"/>
            <a:r>
              <a:rPr lang="en-US" sz="2400" dirty="0" smtClean="0"/>
              <a:t>Partnering with local businesses</a:t>
            </a:r>
          </a:p>
          <a:p>
            <a:pPr fontAlgn="base"/>
            <a:r>
              <a:rPr lang="en-US" sz="2400" dirty="0" smtClean="0"/>
              <a:t>Community committees</a:t>
            </a:r>
          </a:p>
          <a:p>
            <a:pPr fontAlgn="base"/>
            <a:r>
              <a:rPr lang="en-US" sz="2400" dirty="0" smtClean="0"/>
              <a:t>Volunteers</a:t>
            </a:r>
            <a:endParaRPr lang="en-US" sz="2000" dirty="0"/>
          </a:p>
          <a:p>
            <a:pPr marL="0" lvl="0" indent="0">
              <a:buNone/>
            </a:pPr>
            <a:endParaRPr lang="en-US" sz="2400" b="1" dirty="0">
              <a:latin typeface="Arial"/>
              <a:cs typeface="Arial"/>
            </a:endParaRPr>
          </a:p>
        </p:txBody>
      </p:sp>
      <p:sp>
        <p:nvSpPr>
          <p:cNvPr id="3" name="Slide Number Placeholder 2">
            <a:extLst>
              <a:ext uri="{FF2B5EF4-FFF2-40B4-BE49-F238E27FC236}">
                <a16:creationId xmlns:a16="http://schemas.microsoft.com/office/drawing/2014/main" xmlns="" id="{589D5CF3-DC10-4BCB-9C9A-E3F60E85A1AA}"/>
              </a:ext>
            </a:extLst>
          </p:cNvPr>
          <p:cNvSpPr>
            <a:spLocks noGrp="1"/>
          </p:cNvSpPr>
          <p:nvPr>
            <p:ph type="sldNum" sz="quarter" idx="4"/>
          </p:nvPr>
        </p:nvSpPr>
        <p:spPr/>
        <p:txBody>
          <a:bodyPr/>
          <a:lstStyle/>
          <a:p>
            <a:pPr algn="ctr"/>
            <a:r>
              <a:rPr lang="en-US" dirty="0"/>
              <a:t> </a:t>
            </a:r>
            <a:fld id="{9ABFF723-E364-4083-9D42-520350A584C4}" type="slidenum">
              <a:rPr lang="en-US" smtClean="0">
                <a:solidFill>
                  <a:schemeClr val="bg1"/>
                </a:solidFill>
              </a:rPr>
              <a:pPr algn="ctr"/>
              <a:t>21</a:t>
            </a:fld>
            <a:endParaRPr lang="en-US" dirty="0">
              <a:solidFill>
                <a:schemeClr val="bg1"/>
              </a:solidFill>
            </a:endParaRPr>
          </a:p>
        </p:txBody>
      </p:sp>
      <p:sp>
        <p:nvSpPr>
          <p:cNvPr id="4" name="Title 3">
            <a:extLst>
              <a:ext uri="{FF2B5EF4-FFF2-40B4-BE49-F238E27FC236}">
                <a16:creationId xmlns:a16="http://schemas.microsoft.com/office/drawing/2014/main" xmlns="" id="{89260463-55C3-A175-6701-0D3E220B4871}"/>
              </a:ext>
            </a:extLst>
          </p:cNvPr>
          <p:cNvSpPr>
            <a:spLocks noGrp="1"/>
          </p:cNvSpPr>
          <p:nvPr>
            <p:ph type="title"/>
          </p:nvPr>
        </p:nvSpPr>
        <p:spPr>
          <a:xfrm>
            <a:off x="347472" y="602652"/>
            <a:ext cx="6074593" cy="658258"/>
          </a:xfrm>
        </p:spPr>
        <p:txBody>
          <a:bodyPr/>
          <a:lstStyle/>
          <a:p>
            <a:r>
              <a:rPr lang="en-US" sz="3600" b="0" dirty="0" smtClean="0"/>
              <a:t>Where do we go from here?</a:t>
            </a:r>
            <a:endParaRPr lang="en-US" sz="2800" dirty="0"/>
          </a:p>
        </p:txBody>
      </p:sp>
      <p:sp>
        <p:nvSpPr>
          <p:cNvPr id="6" name="Footer Placeholder 3">
            <a:extLst>
              <a:ext uri="{FF2B5EF4-FFF2-40B4-BE49-F238E27FC236}">
                <a16:creationId xmlns:a16="http://schemas.microsoft.com/office/drawing/2014/main" xmlns="" id="{27F520BE-BD91-698B-BABA-21DE4736B179}"/>
              </a:ext>
            </a:extLst>
          </p:cNvPr>
          <p:cNvSpPr>
            <a:spLocks noGrp="1"/>
          </p:cNvSpPr>
          <p:nvPr>
            <p:ph type="ftr" sz="quarter" idx="3"/>
          </p:nvPr>
        </p:nvSpPr>
        <p:spPr>
          <a:xfrm>
            <a:off x="1828799" y="6492240"/>
            <a:ext cx="9546336" cy="168275"/>
          </a:xfrm>
        </p:spPr>
        <p:txBody>
          <a:bodyPr/>
          <a:lstStyle/>
          <a:p>
            <a:r>
              <a:rPr lang="en-US" dirty="0">
                <a:solidFill>
                  <a:srgbClr val="ECECEC"/>
                </a:solidFill>
              </a:rPr>
              <a:t>5 Cities Plus Conference   |   September 26, 2022</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191250" y="857250"/>
            <a:ext cx="6858000" cy="5143500"/>
          </a:xfrm>
          <a:prstGeom prst="rect">
            <a:avLst/>
          </a:prstGeom>
        </p:spPr>
      </p:pic>
    </p:spTree>
    <p:extLst>
      <p:ext uri="{BB962C8B-B14F-4D97-AF65-F5344CB8AC3E}">
        <p14:creationId xmlns:p14="http://schemas.microsoft.com/office/powerpoint/2010/main" val="33431699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dirty="0">
                <a:solidFill>
                  <a:schemeClr val="tx2"/>
                </a:solidFill>
              </a:rPr>
              <a:t>5 Cities Plus Conference   |   September 26, 2022</a:t>
            </a:r>
          </a:p>
        </p:txBody>
      </p:sp>
      <p:sp>
        <p:nvSpPr>
          <p:cNvPr id="3" name="Slide Number Placeholder 2"/>
          <p:cNvSpPr>
            <a:spLocks noGrp="1"/>
          </p:cNvSpPr>
          <p:nvPr>
            <p:ph type="sldNum" sz="quarter" idx="4"/>
          </p:nvPr>
        </p:nvSpPr>
        <p:spPr/>
        <p:txBody>
          <a:bodyPr/>
          <a:lstStyle/>
          <a:p>
            <a:pPr algn="ctr"/>
            <a:r>
              <a:rPr lang="en-US" smtClean="0"/>
              <a:t> </a:t>
            </a:r>
            <a:fld id="{9ABFF723-E364-4083-9D42-520350A584C4}" type="slidenum">
              <a:rPr lang="en-US" smtClean="0"/>
              <a:pPr algn="ctr"/>
              <a:t>22</a:t>
            </a:fld>
            <a:endParaRPr lang="en-US" dirty="0"/>
          </a:p>
        </p:txBody>
      </p:sp>
      <p:sp>
        <p:nvSpPr>
          <p:cNvPr id="4" name="Content Placeholder 3"/>
          <p:cNvSpPr>
            <a:spLocks noGrp="1"/>
          </p:cNvSpPr>
          <p:nvPr>
            <p:ph idx="1"/>
          </p:nvPr>
        </p:nvSpPr>
        <p:spPr>
          <a:xfrm>
            <a:off x="339740" y="1355559"/>
            <a:ext cx="11509471" cy="4959096"/>
          </a:xfrm>
        </p:spPr>
        <p:txBody>
          <a:bodyPr/>
          <a:lstStyle/>
          <a:p>
            <a:pPr>
              <a:buFont typeface="Wingdings" panose="05000000000000000000" pitchFamily="2" charset="2"/>
              <a:buChar char="q"/>
            </a:pPr>
            <a:r>
              <a:rPr lang="en-US" sz="2400" dirty="0" smtClean="0"/>
              <a:t>USDN </a:t>
            </a:r>
            <a:r>
              <a:rPr lang="en-US" sz="2400" dirty="0"/>
              <a:t>Equity Self Assessment </a:t>
            </a:r>
            <a:r>
              <a:rPr lang="en-US" sz="2400" dirty="0" smtClean="0"/>
              <a:t>2019</a:t>
            </a:r>
          </a:p>
          <a:p>
            <a:pPr>
              <a:buFont typeface="Wingdings" panose="05000000000000000000" pitchFamily="2" charset="2"/>
              <a:buChar char="q"/>
            </a:pPr>
            <a:r>
              <a:rPr lang="en-US" sz="2400" dirty="0" smtClean="0"/>
              <a:t>USDN Equity Foundations 2.0 2022</a:t>
            </a:r>
            <a:endParaRPr lang="en-US" sz="2400" dirty="0"/>
          </a:p>
          <a:p>
            <a:pPr>
              <a:buFont typeface="Wingdings" panose="05000000000000000000" pitchFamily="2" charset="2"/>
              <a:buChar char="q"/>
            </a:pPr>
            <a:r>
              <a:rPr lang="en-US" sz="2400" dirty="0" smtClean="0"/>
              <a:t>Green </a:t>
            </a:r>
            <a:r>
              <a:rPr lang="en-US" sz="2400" dirty="0"/>
              <a:t>Infrastructure Leadership Exchange members</a:t>
            </a:r>
          </a:p>
          <a:p>
            <a:pPr lvl="1">
              <a:buFont typeface="Arial" panose="020B0604020202020204" pitchFamily="34" charset="0"/>
              <a:buChar char="•"/>
            </a:pPr>
            <a:r>
              <a:rPr lang="en-US" sz="1800" dirty="0" smtClean="0"/>
              <a:t>Equity </a:t>
            </a:r>
            <a:r>
              <a:rPr lang="en-US" sz="1800" dirty="0"/>
              <a:t>Peer Learning Group meets monthly</a:t>
            </a:r>
          </a:p>
          <a:p>
            <a:pPr>
              <a:buFont typeface="Wingdings" panose="05000000000000000000" pitchFamily="2" charset="2"/>
              <a:buChar char="q"/>
            </a:pPr>
            <a:r>
              <a:rPr lang="en-US" sz="2400" dirty="0" smtClean="0"/>
              <a:t>SENR </a:t>
            </a:r>
            <a:r>
              <a:rPr lang="en-US" sz="2400" dirty="0"/>
              <a:t>Capstone (Outside Assessment)</a:t>
            </a:r>
          </a:p>
          <a:p>
            <a:pPr lvl="1">
              <a:buFont typeface="Arial" panose="020B0604020202020204" pitchFamily="34" charset="0"/>
              <a:buChar char="•"/>
            </a:pPr>
            <a:r>
              <a:rPr lang="en-US" sz="2000" dirty="0" smtClean="0"/>
              <a:t>Environmental </a:t>
            </a:r>
            <a:r>
              <a:rPr lang="en-US" sz="2000" dirty="0"/>
              <a:t>Justice and Equity Framework developed</a:t>
            </a:r>
          </a:p>
          <a:p>
            <a:pPr lvl="2">
              <a:buFont typeface="Wingdings" panose="05000000000000000000" pitchFamily="2" charset="2"/>
              <a:buChar char="Ø"/>
            </a:pPr>
            <a:r>
              <a:rPr lang="en-US" sz="2000" dirty="0"/>
              <a:t>Used Opportunity Index</a:t>
            </a:r>
          </a:p>
          <a:p>
            <a:pPr lvl="2">
              <a:buFont typeface="Wingdings" panose="05000000000000000000" pitchFamily="2" charset="2"/>
              <a:buChar char="Ø"/>
            </a:pPr>
            <a:r>
              <a:rPr lang="en-US" sz="2000" dirty="0"/>
              <a:t>Suggested working with community leaders</a:t>
            </a:r>
          </a:p>
          <a:p>
            <a:pPr lvl="2">
              <a:buFont typeface="Wingdings" panose="05000000000000000000" pitchFamily="2" charset="2"/>
              <a:buChar char="Ø"/>
            </a:pPr>
            <a:r>
              <a:rPr lang="en-US" sz="2000" dirty="0"/>
              <a:t>Suggested taking into consideration the effects of green infrastructure on communities—small businesses, parking, safety, etc</a:t>
            </a:r>
            <a:r>
              <a:rPr lang="en-US" sz="2000" dirty="0" smtClean="0"/>
              <a:t>.</a:t>
            </a:r>
            <a:endParaRPr lang="en-US" sz="2000" dirty="0"/>
          </a:p>
        </p:txBody>
      </p:sp>
      <p:sp>
        <p:nvSpPr>
          <p:cNvPr id="5" name="Title 4"/>
          <p:cNvSpPr>
            <a:spLocks noGrp="1"/>
          </p:cNvSpPr>
          <p:nvPr>
            <p:ph type="title"/>
          </p:nvPr>
        </p:nvSpPr>
        <p:spPr/>
        <p:txBody>
          <a:bodyPr/>
          <a:lstStyle/>
          <a:p>
            <a:r>
              <a:rPr lang="en-US" sz="3600" b="0" dirty="0" smtClean="0"/>
              <a:t>Bringing Equity into your infrastructure project</a:t>
            </a:r>
            <a:endParaRPr lang="en-US" sz="3600" dirty="0"/>
          </a:p>
        </p:txBody>
      </p:sp>
    </p:spTree>
    <p:extLst>
      <p:ext uri="{BB962C8B-B14F-4D97-AF65-F5344CB8AC3E}">
        <p14:creationId xmlns:p14="http://schemas.microsoft.com/office/powerpoint/2010/main" val="6221981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DA79F137-1DD7-FA1B-C83D-8E64FBD903A4}"/>
              </a:ext>
            </a:extLst>
          </p:cNvPr>
          <p:cNvSpPr>
            <a:spLocks noGrp="1"/>
          </p:cNvSpPr>
          <p:nvPr>
            <p:ph type="ftr" sz="quarter" idx="3"/>
          </p:nvPr>
        </p:nvSpPr>
        <p:spPr/>
        <p:txBody>
          <a:bodyPr/>
          <a:lstStyle/>
          <a:p>
            <a:r>
              <a:rPr lang="en-US" dirty="0">
                <a:solidFill>
                  <a:srgbClr val="5FD0DF"/>
                </a:solidFill>
              </a:rPr>
              <a:t>5 Cities Plus Conference   |   September 26, 2022</a:t>
            </a:r>
          </a:p>
        </p:txBody>
      </p:sp>
      <p:sp>
        <p:nvSpPr>
          <p:cNvPr id="3" name="Slide Number Placeholder 2">
            <a:extLst>
              <a:ext uri="{FF2B5EF4-FFF2-40B4-BE49-F238E27FC236}">
                <a16:creationId xmlns:a16="http://schemas.microsoft.com/office/drawing/2014/main" xmlns="" id="{315C4370-8039-B984-F830-155057331CB8}"/>
              </a:ext>
            </a:extLst>
          </p:cNvPr>
          <p:cNvSpPr>
            <a:spLocks noGrp="1"/>
          </p:cNvSpPr>
          <p:nvPr>
            <p:ph type="sldNum" sz="quarter" idx="4"/>
          </p:nvPr>
        </p:nvSpPr>
        <p:spPr/>
        <p:txBody>
          <a:bodyPr/>
          <a:lstStyle/>
          <a:p>
            <a:pPr algn="ctr"/>
            <a:r>
              <a:rPr lang="en-US" dirty="0"/>
              <a:t> </a:t>
            </a:r>
            <a:fld id="{9ABFF723-E364-4083-9D42-520350A584C4}" type="slidenum">
              <a:rPr lang="en-US" smtClean="0"/>
              <a:pPr algn="ctr"/>
              <a:t>23</a:t>
            </a:fld>
            <a:endParaRPr lang="en-US" dirty="0"/>
          </a:p>
        </p:txBody>
      </p:sp>
      <p:sp>
        <p:nvSpPr>
          <p:cNvPr id="11" name="Title 1">
            <a:extLst>
              <a:ext uri="{FF2B5EF4-FFF2-40B4-BE49-F238E27FC236}">
                <a16:creationId xmlns:a16="http://schemas.microsoft.com/office/drawing/2014/main" xmlns="" id="{C46256BB-76E2-8573-451A-A3B824142B0C}"/>
              </a:ext>
            </a:extLst>
          </p:cNvPr>
          <p:cNvSpPr txBox="1">
            <a:spLocks/>
          </p:cNvSpPr>
          <p:nvPr/>
        </p:nvSpPr>
        <p:spPr>
          <a:xfrm>
            <a:off x="388568" y="256854"/>
            <a:ext cx="11494008" cy="1185644"/>
          </a:xfrm>
          <a:prstGeom prst="rect">
            <a:avLst/>
          </a:prstGeom>
        </p:spPr>
        <p:txBody>
          <a:bodyPr vert="horz" lIns="0" tIns="0" rIns="0" bIns="0" rtlCol="0" anchor="b">
            <a:noAutofit/>
          </a:bodyPr>
          <a:lstStyle>
            <a:lvl1pPr algn="l" defTabSz="914377" rtl="0" eaLnBrk="1" latinLnBrk="0" hangingPunct="1">
              <a:spcBef>
                <a:spcPct val="0"/>
              </a:spcBef>
              <a:buNone/>
              <a:defRPr sz="4400" b="1" kern="1200">
                <a:solidFill>
                  <a:schemeClr val="accent2"/>
                </a:solidFill>
                <a:latin typeface="Arial" panose="020B0604020202020204" pitchFamily="34" charset="0"/>
                <a:ea typeface="+mj-ea"/>
                <a:cs typeface="Arial" panose="020B0604020202020204" pitchFamily="34" charset="0"/>
              </a:defRPr>
            </a:lvl1pPr>
          </a:lstStyle>
          <a:p>
            <a:r>
              <a:rPr lang="en-US" sz="3600" dirty="0" smtClean="0"/>
              <a:t>Takeaways</a:t>
            </a:r>
            <a:endParaRPr lang="en-US" sz="3600" dirty="0"/>
          </a:p>
        </p:txBody>
      </p:sp>
      <p:sp>
        <p:nvSpPr>
          <p:cNvPr id="5" name="Content Placeholder 4">
            <a:extLst>
              <a:ext uri="{FF2B5EF4-FFF2-40B4-BE49-F238E27FC236}">
                <a16:creationId xmlns:a16="http://schemas.microsoft.com/office/drawing/2014/main" xmlns="" id="{F7EB53E3-0057-4281-16AC-5F25AF20B377}"/>
              </a:ext>
            </a:extLst>
          </p:cNvPr>
          <p:cNvSpPr>
            <a:spLocks noGrp="1"/>
          </p:cNvSpPr>
          <p:nvPr>
            <p:ph idx="1"/>
          </p:nvPr>
        </p:nvSpPr>
        <p:spPr>
          <a:xfrm>
            <a:off x="388568" y="1185644"/>
            <a:ext cx="8015694" cy="3890853"/>
          </a:xfrm>
        </p:spPr>
        <p:txBody>
          <a:bodyPr vert="horz" lIns="0" tIns="0" rIns="0" bIns="0" rtlCol="0" anchor="t">
            <a:noAutofit/>
          </a:bodyPr>
          <a:lstStyle/>
          <a:p>
            <a:pPr fontAlgn="base"/>
            <a:endParaRPr lang="en-US" sz="2400" dirty="0" smtClean="0"/>
          </a:p>
          <a:p>
            <a:pPr fontAlgn="base"/>
            <a:r>
              <a:rPr lang="en-US" sz="2400" dirty="0" smtClean="0"/>
              <a:t>Equity is a journey, not a destination.  </a:t>
            </a:r>
            <a:endParaRPr lang="en-US" sz="2400" dirty="0"/>
          </a:p>
          <a:p>
            <a:pPr fontAlgn="base"/>
            <a:r>
              <a:rPr lang="en-US" sz="2400" dirty="0" smtClean="0"/>
              <a:t>Team cohesiveness regarding looking at the program with an equitable lens is critical.  </a:t>
            </a:r>
          </a:p>
          <a:p>
            <a:pPr fontAlgn="base"/>
            <a:r>
              <a:rPr lang="en-US" sz="2400" dirty="0" smtClean="0"/>
              <a:t>It’s the little things:</a:t>
            </a:r>
          </a:p>
          <a:p>
            <a:pPr lvl="1" fontAlgn="base"/>
            <a:r>
              <a:rPr lang="en-US" sz="2000" dirty="0" smtClean="0"/>
              <a:t>Speaking someone’s language</a:t>
            </a:r>
          </a:p>
          <a:p>
            <a:pPr lvl="1" fontAlgn="base"/>
            <a:r>
              <a:rPr lang="en-US" sz="2000" dirty="0" smtClean="0"/>
              <a:t>Appreciating the value of the community’s time</a:t>
            </a:r>
          </a:p>
          <a:p>
            <a:pPr fontAlgn="base"/>
            <a:r>
              <a:rPr lang="en-US" sz="2400" dirty="0" smtClean="0"/>
              <a:t>Who you bring to the table matters.</a:t>
            </a:r>
          </a:p>
          <a:p>
            <a:pPr fontAlgn="base"/>
            <a:r>
              <a:rPr lang="en-US" sz="2400" dirty="0" smtClean="0"/>
              <a:t>Let go of the need to be the main message bearer: trusted faces are more effective than City badges.</a:t>
            </a:r>
            <a:endParaRPr lang="en-US" sz="2400" dirty="0"/>
          </a:p>
          <a:p>
            <a:pPr marL="0" lvl="0" indent="0">
              <a:buNone/>
            </a:pPr>
            <a:endParaRPr lang="en-US" sz="2400" b="1" dirty="0">
              <a:latin typeface="Arial"/>
              <a:cs typeface="Aria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4375" y="0"/>
            <a:ext cx="3857625" cy="6858000"/>
          </a:xfrm>
          <a:prstGeom prst="rect">
            <a:avLst/>
          </a:prstGeom>
        </p:spPr>
      </p:pic>
    </p:spTree>
    <p:extLst>
      <p:ext uri="{BB962C8B-B14F-4D97-AF65-F5344CB8AC3E}">
        <p14:creationId xmlns:p14="http://schemas.microsoft.com/office/powerpoint/2010/main" val="15009269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378A23-9DD7-8243-BB22-0DD7BF3BB027}"/>
              </a:ext>
            </a:extLst>
          </p:cNvPr>
          <p:cNvSpPr>
            <a:spLocks noGrp="1"/>
          </p:cNvSpPr>
          <p:nvPr>
            <p:ph type="ctrTitle"/>
          </p:nvPr>
        </p:nvSpPr>
        <p:spPr>
          <a:xfrm>
            <a:off x="348996" y="3273396"/>
            <a:ext cx="11494008" cy="1185644"/>
          </a:xfrm>
        </p:spPr>
        <p:txBody>
          <a:bodyPr/>
          <a:lstStyle/>
          <a:p>
            <a:r>
              <a:rPr lang="en-US" sz="4800" dirty="0"/>
              <a:t>Thank you!</a:t>
            </a:r>
          </a:p>
        </p:txBody>
      </p:sp>
      <p:sp>
        <p:nvSpPr>
          <p:cNvPr id="3" name="Subtitle 2">
            <a:extLst>
              <a:ext uri="{FF2B5EF4-FFF2-40B4-BE49-F238E27FC236}">
                <a16:creationId xmlns:a16="http://schemas.microsoft.com/office/drawing/2014/main" xmlns="" id="{FFD1D414-5B26-7447-9006-77CED35D37A9}"/>
              </a:ext>
            </a:extLst>
          </p:cNvPr>
          <p:cNvSpPr>
            <a:spLocks noGrp="1"/>
          </p:cNvSpPr>
          <p:nvPr>
            <p:ph type="subTitle" idx="1"/>
          </p:nvPr>
        </p:nvSpPr>
        <p:spPr>
          <a:xfrm>
            <a:off x="348996" y="4696659"/>
            <a:ext cx="11494008" cy="669372"/>
          </a:xfrm>
        </p:spPr>
        <p:txBody>
          <a:bodyPr/>
          <a:lstStyle/>
          <a:p>
            <a:r>
              <a:rPr lang="en-US" b="1" dirty="0">
                <a:solidFill>
                  <a:schemeClr val="bg1"/>
                </a:solidFill>
              </a:rPr>
              <a:t>blueprintneighborhoods.com</a:t>
            </a:r>
          </a:p>
        </p:txBody>
      </p:sp>
      <p:grpSp>
        <p:nvGrpSpPr>
          <p:cNvPr id="12" name="Group 11">
            <a:extLst>
              <a:ext uri="{FF2B5EF4-FFF2-40B4-BE49-F238E27FC236}">
                <a16:creationId xmlns:a16="http://schemas.microsoft.com/office/drawing/2014/main" xmlns="" id="{7BEE80BF-7C96-B973-BA65-2B767C814BB2}"/>
              </a:ext>
            </a:extLst>
          </p:cNvPr>
          <p:cNvGrpSpPr/>
          <p:nvPr/>
        </p:nvGrpSpPr>
        <p:grpSpPr>
          <a:xfrm>
            <a:off x="2386834" y="5556531"/>
            <a:ext cx="7418331" cy="669372"/>
            <a:chOff x="2583152" y="5391431"/>
            <a:chExt cx="7418331" cy="669372"/>
          </a:xfrm>
        </p:grpSpPr>
        <p:sp>
          <p:nvSpPr>
            <p:cNvPr id="6" name="Subtitle 2">
              <a:extLst>
                <a:ext uri="{FF2B5EF4-FFF2-40B4-BE49-F238E27FC236}">
                  <a16:creationId xmlns:a16="http://schemas.microsoft.com/office/drawing/2014/main" xmlns="" id="{70D18B99-DA14-114E-AA35-9B4BA6AB3BBF}"/>
                </a:ext>
              </a:extLst>
            </p:cNvPr>
            <p:cNvSpPr txBox="1">
              <a:spLocks/>
            </p:cNvSpPr>
            <p:nvPr/>
          </p:nvSpPr>
          <p:spPr>
            <a:xfrm>
              <a:off x="6845198" y="5391431"/>
              <a:ext cx="3156285" cy="669372"/>
            </a:xfrm>
            <a:prstGeom prst="rect">
              <a:avLst/>
            </a:prstGeom>
          </p:spPr>
          <p:txBody>
            <a:bodyPr vert="horz" lIns="0" tIns="0" rIns="0" bIns="0" rtlCol="0">
              <a:noAutofit/>
            </a:bodyPr>
            <a:lstStyle>
              <a:lvl1pPr marL="0" indent="0" algn="ctr" defTabSz="914377" rtl="0" eaLnBrk="1" latinLnBrk="0" hangingPunct="1">
                <a:spcBef>
                  <a:spcPct val="20000"/>
                </a:spcBef>
                <a:spcAft>
                  <a:spcPts val="300"/>
                </a:spcAft>
                <a:buClr>
                  <a:schemeClr val="accent2"/>
                </a:buClr>
                <a:buFont typeface="Wingdings" panose="05000000000000000000" pitchFamily="2" charset="2"/>
                <a:buNone/>
                <a:defRPr sz="3200" kern="1200">
                  <a:solidFill>
                    <a:schemeClr val="accent3"/>
                  </a:solidFill>
                  <a:latin typeface="Arial" panose="020B0604020202020204" pitchFamily="34" charset="0"/>
                  <a:ea typeface="+mn-ea"/>
                  <a:cs typeface="Arial" panose="020B0604020202020204" pitchFamily="34" charset="0"/>
                </a:defRPr>
              </a:lvl1pPr>
              <a:lvl2pPr marL="457189" indent="0" algn="ctr" defTabSz="914377" rtl="0" eaLnBrk="1" latinLnBrk="0" hangingPunct="1">
                <a:spcBef>
                  <a:spcPct val="20000"/>
                </a:spcBef>
                <a:spcAft>
                  <a:spcPts val="300"/>
                </a:spcAft>
                <a:buClr>
                  <a:schemeClr val="accent2"/>
                </a:buClr>
                <a:buFont typeface="Arial" panose="020B0604020202020204" pitchFamily="34" charset="0"/>
                <a:buNone/>
                <a:defRPr sz="2800" kern="1200">
                  <a:solidFill>
                    <a:schemeClr val="tx1">
                      <a:tint val="75000"/>
                    </a:schemeClr>
                  </a:solidFill>
                  <a:latin typeface="Arial" panose="020B0604020202020204" pitchFamily="34" charset="0"/>
                  <a:ea typeface="+mn-ea"/>
                  <a:cs typeface="Arial" panose="020B0604020202020204" pitchFamily="34" charset="0"/>
                </a:defRPr>
              </a:lvl2pPr>
              <a:lvl3pPr marL="914377" indent="0" algn="ctr" defTabSz="914377" rtl="0" eaLnBrk="1" latinLnBrk="0" hangingPunct="1">
                <a:spcBef>
                  <a:spcPct val="20000"/>
                </a:spcBef>
                <a:spcAft>
                  <a:spcPts val="300"/>
                </a:spcAft>
                <a:buClr>
                  <a:schemeClr val="accent2"/>
                </a:buClr>
                <a:buFont typeface="Arial" panose="020B0604020202020204" pitchFamily="34" charset="0"/>
                <a:buNone/>
                <a:tabLst/>
                <a:defRPr sz="2400" kern="1200">
                  <a:solidFill>
                    <a:schemeClr val="tx1">
                      <a:tint val="75000"/>
                    </a:schemeClr>
                  </a:solidFill>
                  <a:latin typeface="Arial" panose="020B0604020202020204" pitchFamily="34" charset="0"/>
                  <a:ea typeface="+mn-ea"/>
                  <a:cs typeface="Arial" panose="020B0604020202020204" pitchFamily="34" charset="0"/>
                </a:defRPr>
              </a:lvl3pPr>
              <a:lvl4pPr marL="1371566" indent="0" algn="ctr" defTabSz="914377" rtl="0" eaLnBrk="1" latinLnBrk="0" hangingPunct="1">
                <a:spcBef>
                  <a:spcPct val="20000"/>
                </a:spcBef>
                <a:spcAft>
                  <a:spcPts val="300"/>
                </a:spcAft>
                <a:buClr>
                  <a:schemeClr val="accent2"/>
                </a:buClr>
                <a:buSzPct val="80000"/>
                <a:buFont typeface="Courier New" panose="02070309020205020404" pitchFamily="49" charset="0"/>
                <a:buNone/>
                <a:tabLst/>
                <a:defRPr sz="2000" kern="1200">
                  <a:solidFill>
                    <a:schemeClr val="tx1">
                      <a:tint val="75000"/>
                    </a:schemeClr>
                  </a:solidFill>
                  <a:latin typeface="Arial" panose="020B0604020202020204" pitchFamily="34" charset="0"/>
                  <a:ea typeface="+mn-ea"/>
                  <a:cs typeface="Arial" panose="020B0604020202020204" pitchFamily="34" charset="0"/>
                </a:defRPr>
              </a:lvl4pPr>
              <a:lvl5pPr marL="1828754" indent="0" algn="ctr" defTabSz="914377" rtl="0" eaLnBrk="1" latinLnBrk="0" hangingPunct="1">
                <a:spcBef>
                  <a:spcPct val="20000"/>
                </a:spcBef>
                <a:spcAft>
                  <a:spcPts val="300"/>
                </a:spcAft>
                <a:buClr>
                  <a:schemeClr val="accent2"/>
                </a:buClr>
                <a:buSzPct val="75000"/>
                <a:buFont typeface="Wingdings" pitchFamily="2" charset="2"/>
                <a:buNone/>
                <a:defRPr sz="1800" kern="1200">
                  <a:solidFill>
                    <a:schemeClr val="tx1">
                      <a:tint val="75000"/>
                    </a:schemeClr>
                  </a:solidFill>
                  <a:latin typeface="Arial" panose="020B0604020202020204" pitchFamily="34" charset="0"/>
                  <a:ea typeface="+mn-ea"/>
                  <a:cs typeface="Arial" panose="020B0604020202020204" pitchFamily="34" charset="0"/>
                </a:defRPr>
              </a:lvl5pPr>
              <a:lvl6pPr marL="2285943"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solidFill>
                    <a:schemeClr val="bg1"/>
                  </a:solidFill>
                </a:rPr>
                <a:t>@blueprintcbus</a:t>
              </a:r>
            </a:p>
          </p:txBody>
        </p:sp>
        <p:pic>
          <p:nvPicPr>
            <p:cNvPr id="7" name="Picture 6">
              <a:extLst>
                <a:ext uri="{FF2B5EF4-FFF2-40B4-BE49-F238E27FC236}">
                  <a16:creationId xmlns:a16="http://schemas.microsoft.com/office/drawing/2014/main" xmlns="" id="{226A7CD8-3C85-814F-B5C2-CA9E48B13AB8}"/>
                </a:ext>
              </a:extLst>
            </p:cNvPr>
            <p:cNvPicPr>
              <a:picLocks noChangeAspect="1"/>
            </p:cNvPicPr>
            <p:nvPr/>
          </p:nvPicPr>
          <p:blipFill>
            <a:blip r:embed="rId3">
              <a:biLevel thresh="25000"/>
            </a:blip>
            <a:stretch>
              <a:fillRect/>
            </a:stretch>
          </p:blipFill>
          <p:spPr>
            <a:xfrm>
              <a:off x="6169776" y="5423966"/>
              <a:ext cx="477388" cy="474591"/>
            </a:xfrm>
            <a:prstGeom prst="rect">
              <a:avLst/>
            </a:prstGeom>
          </p:spPr>
        </p:pic>
        <p:sp>
          <p:nvSpPr>
            <p:cNvPr id="4" name="Subtitle 2">
              <a:extLst>
                <a:ext uri="{FF2B5EF4-FFF2-40B4-BE49-F238E27FC236}">
                  <a16:creationId xmlns:a16="http://schemas.microsoft.com/office/drawing/2014/main" xmlns="" id="{9182E6C0-41E4-285D-7ECD-D7BE502542EE}"/>
                </a:ext>
              </a:extLst>
            </p:cNvPr>
            <p:cNvSpPr txBox="1">
              <a:spLocks/>
            </p:cNvSpPr>
            <p:nvPr/>
          </p:nvSpPr>
          <p:spPr>
            <a:xfrm>
              <a:off x="2583152" y="5391431"/>
              <a:ext cx="2152402" cy="669372"/>
            </a:xfrm>
            <a:prstGeom prst="rect">
              <a:avLst/>
            </a:prstGeom>
          </p:spPr>
          <p:txBody>
            <a:bodyPr vert="horz" lIns="0" tIns="0" rIns="0" bIns="0" rtlCol="0">
              <a:noAutofit/>
            </a:bodyPr>
            <a:lstStyle>
              <a:lvl1pPr marL="0" indent="0" algn="ctr" defTabSz="914377" rtl="0" eaLnBrk="1" latinLnBrk="0" hangingPunct="1">
                <a:spcBef>
                  <a:spcPct val="20000"/>
                </a:spcBef>
                <a:spcAft>
                  <a:spcPts val="300"/>
                </a:spcAft>
                <a:buClr>
                  <a:schemeClr val="accent2"/>
                </a:buClr>
                <a:buFont typeface="Wingdings" panose="05000000000000000000" pitchFamily="2" charset="2"/>
                <a:buNone/>
                <a:defRPr sz="3200" kern="1200">
                  <a:solidFill>
                    <a:schemeClr val="accent3"/>
                  </a:solidFill>
                  <a:latin typeface="Arial" panose="020B0604020202020204" pitchFamily="34" charset="0"/>
                  <a:ea typeface="+mn-ea"/>
                  <a:cs typeface="Arial" panose="020B0604020202020204" pitchFamily="34" charset="0"/>
                </a:defRPr>
              </a:lvl1pPr>
              <a:lvl2pPr marL="457189" indent="0" algn="ctr" defTabSz="914377" rtl="0" eaLnBrk="1" latinLnBrk="0" hangingPunct="1">
                <a:spcBef>
                  <a:spcPct val="20000"/>
                </a:spcBef>
                <a:spcAft>
                  <a:spcPts val="300"/>
                </a:spcAft>
                <a:buClr>
                  <a:schemeClr val="accent2"/>
                </a:buClr>
                <a:buFont typeface="Arial" panose="020B0604020202020204" pitchFamily="34" charset="0"/>
                <a:buNone/>
                <a:defRPr sz="2800" kern="1200">
                  <a:solidFill>
                    <a:schemeClr val="tx1">
                      <a:tint val="75000"/>
                    </a:schemeClr>
                  </a:solidFill>
                  <a:latin typeface="Arial" panose="020B0604020202020204" pitchFamily="34" charset="0"/>
                  <a:ea typeface="+mn-ea"/>
                  <a:cs typeface="Arial" panose="020B0604020202020204" pitchFamily="34" charset="0"/>
                </a:defRPr>
              </a:lvl2pPr>
              <a:lvl3pPr marL="914377" indent="0" algn="ctr" defTabSz="914377" rtl="0" eaLnBrk="1" latinLnBrk="0" hangingPunct="1">
                <a:spcBef>
                  <a:spcPct val="20000"/>
                </a:spcBef>
                <a:spcAft>
                  <a:spcPts val="300"/>
                </a:spcAft>
                <a:buClr>
                  <a:schemeClr val="accent2"/>
                </a:buClr>
                <a:buFont typeface="Arial" panose="020B0604020202020204" pitchFamily="34" charset="0"/>
                <a:buNone/>
                <a:tabLst/>
                <a:defRPr sz="2400" kern="1200">
                  <a:solidFill>
                    <a:schemeClr val="tx1">
                      <a:tint val="75000"/>
                    </a:schemeClr>
                  </a:solidFill>
                  <a:latin typeface="Arial" panose="020B0604020202020204" pitchFamily="34" charset="0"/>
                  <a:ea typeface="+mn-ea"/>
                  <a:cs typeface="Arial" panose="020B0604020202020204" pitchFamily="34" charset="0"/>
                </a:defRPr>
              </a:lvl3pPr>
              <a:lvl4pPr marL="1371566" indent="0" algn="ctr" defTabSz="914377" rtl="0" eaLnBrk="1" latinLnBrk="0" hangingPunct="1">
                <a:spcBef>
                  <a:spcPct val="20000"/>
                </a:spcBef>
                <a:spcAft>
                  <a:spcPts val="300"/>
                </a:spcAft>
                <a:buClr>
                  <a:schemeClr val="accent2"/>
                </a:buClr>
                <a:buSzPct val="80000"/>
                <a:buFont typeface="Courier New" panose="02070309020205020404" pitchFamily="49" charset="0"/>
                <a:buNone/>
                <a:tabLst/>
                <a:defRPr sz="2000" kern="1200">
                  <a:solidFill>
                    <a:schemeClr val="tx1">
                      <a:tint val="75000"/>
                    </a:schemeClr>
                  </a:solidFill>
                  <a:latin typeface="Arial" panose="020B0604020202020204" pitchFamily="34" charset="0"/>
                  <a:ea typeface="+mn-ea"/>
                  <a:cs typeface="Arial" panose="020B0604020202020204" pitchFamily="34" charset="0"/>
                </a:defRPr>
              </a:lvl4pPr>
              <a:lvl5pPr marL="1828754" indent="0" algn="ctr" defTabSz="914377" rtl="0" eaLnBrk="1" latinLnBrk="0" hangingPunct="1">
                <a:spcBef>
                  <a:spcPct val="20000"/>
                </a:spcBef>
                <a:spcAft>
                  <a:spcPts val="300"/>
                </a:spcAft>
                <a:buClr>
                  <a:schemeClr val="accent2"/>
                </a:buClr>
                <a:buSzPct val="75000"/>
                <a:buFont typeface="Wingdings" pitchFamily="2" charset="2"/>
                <a:buNone/>
                <a:defRPr sz="1800" kern="1200">
                  <a:solidFill>
                    <a:schemeClr val="tx1">
                      <a:tint val="75000"/>
                    </a:schemeClr>
                  </a:solidFill>
                  <a:latin typeface="Arial" panose="020B0604020202020204" pitchFamily="34" charset="0"/>
                  <a:ea typeface="+mn-ea"/>
                  <a:cs typeface="Arial" panose="020B0604020202020204" pitchFamily="34" charset="0"/>
                </a:defRPr>
              </a:lvl5pPr>
              <a:lvl6pPr marL="2285943"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solidFill>
                    <a:schemeClr val="bg1"/>
                  </a:solidFill>
                </a:rPr>
                <a:t>Follow us!</a:t>
              </a:r>
            </a:p>
          </p:txBody>
        </p:sp>
        <p:pic>
          <p:nvPicPr>
            <p:cNvPr id="9" name="Picture 8" descr="Icon&#10;&#10;Description automatically generated">
              <a:extLst>
                <a:ext uri="{FF2B5EF4-FFF2-40B4-BE49-F238E27FC236}">
                  <a16:creationId xmlns:a16="http://schemas.microsoft.com/office/drawing/2014/main" xmlns="" id="{CD92C7BF-7282-0B67-E8BB-9DCB174A5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5383" y="5474164"/>
              <a:ext cx="424393" cy="424393"/>
            </a:xfrm>
            <a:prstGeom prst="rect">
              <a:avLst/>
            </a:prstGeom>
          </p:spPr>
        </p:pic>
        <p:pic>
          <p:nvPicPr>
            <p:cNvPr id="11" name="Picture 10" descr="A picture containing ax, clipart, tool&#10;&#10;Description automatically generated">
              <a:extLst>
                <a:ext uri="{FF2B5EF4-FFF2-40B4-BE49-F238E27FC236}">
                  <a16:creationId xmlns:a16="http://schemas.microsoft.com/office/drawing/2014/main" xmlns="" id="{1DEE1F06-FA9A-948A-3F59-E6CB84DD91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9997" y="5488311"/>
              <a:ext cx="480979" cy="396100"/>
            </a:xfrm>
            <a:prstGeom prst="rect">
              <a:avLst/>
            </a:prstGeom>
          </p:spPr>
        </p:pic>
      </p:grpSp>
    </p:spTree>
    <p:extLst>
      <p:ext uri="{BB962C8B-B14F-4D97-AF65-F5344CB8AC3E}">
        <p14:creationId xmlns:p14="http://schemas.microsoft.com/office/powerpoint/2010/main" val="7455605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p:txBody>
          <a:bodyPr/>
          <a:lstStyle/>
          <a:p>
            <a:r>
              <a:rPr lang="en-US" dirty="0" smtClean="0"/>
              <a:t>5 Cities Plus Conference | September 26, 2022</a:t>
            </a:r>
            <a:endParaRPr lang="en-US" dirty="0"/>
          </a:p>
        </p:txBody>
      </p:sp>
      <p:sp>
        <p:nvSpPr>
          <p:cNvPr id="6" name="Slide Number Placeholder 5"/>
          <p:cNvSpPr>
            <a:spLocks noGrp="1"/>
          </p:cNvSpPr>
          <p:nvPr>
            <p:ph type="sldNum" sz="quarter" idx="4"/>
          </p:nvPr>
        </p:nvSpPr>
        <p:spPr/>
        <p:txBody>
          <a:bodyPr/>
          <a:lstStyle/>
          <a:p>
            <a:pPr algn="ctr"/>
            <a:r>
              <a:rPr lang="en-US" smtClean="0"/>
              <a:t> </a:t>
            </a:r>
            <a:fld id="{9ABFF723-E364-4083-9D42-520350A584C4}" type="slidenum">
              <a:rPr lang="en-US" smtClean="0"/>
              <a:pPr algn="ctr"/>
              <a:t>3</a:t>
            </a:fld>
            <a:endParaRPr lang="en-US" dirty="0"/>
          </a:p>
        </p:txBody>
      </p:sp>
      <p:sp>
        <p:nvSpPr>
          <p:cNvPr id="7" name="Subtitle 2">
            <a:extLst>
              <a:ext uri="{FF2B5EF4-FFF2-40B4-BE49-F238E27FC236}">
                <a16:creationId xmlns:a16="http://schemas.microsoft.com/office/drawing/2014/main" xmlns="" id="{8793BD76-4B96-FB4B-A9BB-F7334D3EC5CA}"/>
              </a:ext>
            </a:extLst>
          </p:cNvPr>
          <p:cNvSpPr>
            <a:spLocks noGrp="1"/>
          </p:cNvSpPr>
          <p:nvPr>
            <p:ph idx="13"/>
          </p:nvPr>
        </p:nvSpPr>
        <p:spPr>
          <a:xfrm>
            <a:off x="6680326" y="1827580"/>
            <a:ext cx="5376126" cy="5639664"/>
          </a:xfrm>
        </p:spPr>
        <p:txBody>
          <a:bodyPr vert="horz" lIns="0" tIns="0" rIns="0" bIns="0" rtlCol="0" anchor="t">
            <a:noAutofit/>
          </a:bodyPr>
          <a:lstStyle/>
          <a:p>
            <a:pPr marL="457200" lvl="0" indent="-457200">
              <a:buFont typeface="Wingdings" panose="05000000000000000000" pitchFamily="2" charset="2"/>
              <a:buChar char="§"/>
            </a:pPr>
            <a:r>
              <a:rPr lang="en-US" sz="2800" dirty="0">
                <a:solidFill>
                  <a:schemeClr val="bg1"/>
                </a:solidFill>
              </a:rPr>
              <a:t>Blueprint </a:t>
            </a:r>
            <a:r>
              <a:rPr lang="en-US" sz="2800" dirty="0" smtClean="0">
                <a:solidFill>
                  <a:schemeClr val="bg1"/>
                </a:solidFill>
              </a:rPr>
              <a:t>101</a:t>
            </a:r>
            <a:endParaRPr lang="en-US" sz="2800" dirty="0">
              <a:solidFill>
                <a:schemeClr val="bg1"/>
              </a:solidFill>
            </a:endParaRPr>
          </a:p>
          <a:p>
            <a:pPr marL="457200" lvl="0" indent="-457200">
              <a:buFont typeface="Wingdings" panose="05000000000000000000" pitchFamily="2" charset="2"/>
              <a:buChar char="§"/>
            </a:pPr>
            <a:r>
              <a:rPr lang="en-US" sz="2800" dirty="0" smtClean="0">
                <a:solidFill>
                  <a:schemeClr val="bg1"/>
                </a:solidFill>
              </a:rPr>
              <a:t>City of Columbus Equity </a:t>
            </a:r>
            <a:endParaRPr lang="en-US" sz="2800" dirty="0">
              <a:solidFill>
                <a:schemeClr val="bg1"/>
              </a:solidFill>
            </a:endParaRPr>
          </a:p>
          <a:p>
            <a:pPr marL="457200" lvl="0" indent="-457200">
              <a:buFont typeface="Wingdings" panose="05000000000000000000" pitchFamily="2" charset="2"/>
              <a:buChar char="§"/>
            </a:pPr>
            <a:r>
              <a:rPr lang="en-US" sz="2800" dirty="0" smtClean="0">
                <a:solidFill>
                  <a:schemeClr val="bg1"/>
                </a:solidFill>
              </a:rPr>
              <a:t>Building Equity into Projects</a:t>
            </a:r>
            <a:endParaRPr lang="en-US" sz="2800" dirty="0">
              <a:solidFill>
                <a:schemeClr val="bg1"/>
              </a:solidFill>
            </a:endParaRPr>
          </a:p>
          <a:p>
            <a:pPr marL="457200" lvl="0" indent="-457200">
              <a:buFont typeface="Wingdings" panose="05000000000000000000" pitchFamily="2" charset="2"/>
              <a:buChar char="§"/>
            </a:pPr>
            <a:r>
              <a:rPr lang="en-US" sz="2800" dirty="0" smtClean="0">
                <a:solidFill>
                  <a:schemeClr val="bg1"/>
                </a:solidFill>
                <a:latin typeface="Arial"/>
                <a:cs typeface="Arial"/>
              </a:rPr>
              <a:t>Evolution of Equity Strategy</a:t>
            </a:r>
          </a:p>
          <a:p>
            <a:pPr marL="457200" lvl="0" indent="-457200">
              <a:buFont typeface="Wingdings" panose="05000000000000000000" pitchFamily="2" charset="2"/>
              <a:buChar char="§"/>
            </a:pPr>
            <a:r>
              <a:rPr lang="en-US" sz="2800" dirty="0" smtClean="0">
                <a:solidFill>
                  <a:schemeClr val="bg1"/>
                </a:solidFill>
                <a:latin typeface="Arial"/>
                <a:cs typeface="Arial"/>
              </a:rPr>
              <a:t>Blueprint’s Path Forward</a:t>
            </a:r>
          </a:p>
          <a:p>
            <a:pPr marL="457200" lvl="0" indent="-457200">
              <a:buFont typeface="Wingdings" panose="05000000000000000000" pitchFamily="2" charset="2"/>
              <a:buChar char="§"/>
            </a:pPr>
            <a:r>
              <a:rPr lang="en-US" sz="2800" dirty="0" smtClean="0">
                <a:solidFill>
                  <a:schemeClr val="bg1"/>
                </a:solidFill>
                <a:latin typeface="Arial"/>
                <a:cs typeface="Arial"/>
              </a:rPr>
              <a:t>Takeaways</a:t>
            </a:r>
            <a:endParaRPr lang="en-US" sz="2800" dirty="0">
              <a:solidFill>
                <a:schemeClr val="bg1"/>
              </a:solidFill>
              <a:latin typeface="Arial"/>
              <a:cs typeface="Arial"/>
            </a:endParaRPr>
          </a:p>
        </p:txBody>
      </p:sp>
      <p:pic>
        <p:nvPicPr>
          <p:cNvPr id="10" name="Content Placeholder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343165"/>
            <a:ext cx="6062472" cy="6534913"/>
          </a:xfrm>
        </p:spPr>
      </p:pic>
      <p:sp>
        <p:nvSpPr>
          <p:cNvPr id="11" name="Title 1">
            <a:extLst>
              <a:ext uri="{FF2B5EF4-FFF2-40B4-BE49-F238E27FC236}">
                <a16:creationId xmlns:a16="http://schemas.microsoft.com/office/drawing/2014/main" xmlns="" id="{E6E26B72-8C7B-8144-AF51-542190E74A8D}"/>
              </a:ext>
            </a:extLst>
          </p:cNvPr>
          <p:cNvSpPr txBox="1">
            <a:spLocks/>
          </p:cNvSpPr>
          <p:nvPr/>
        </p:nvSpPr>
        <p:spPr>
          <a:xfrm>
            <a:off x="6601967" y="343165"/>
            <a:ext cx="6342062" cy="1185863"/>
          </a:xfrm>
          <a:prstGeom prst="rect">
            <a:avLst/>
          </a:prstGeom>
        </p:spPr>
        <p:txBody>
          <a:bodyPr vert="horz" lIns="0" tIns="0" rIns="0" bIns="0" rtlCol="0" anchor="b">
            <a:noAutofit/>
          </a:bodyPr>
          <a:lstStyle>
            <a:lvl1pPr algn="l" defTabSz="914377" rtl="0" eaLnBrk="1" latinLnBrk="0" hangingPunct="1">
              <a:spcBef>
                <a:spcPct val="0"/>
              </a:spcBef>
              <a:buNone/>
              <a:defRPr sz="4400" b="1" kern="1200">
                <a:solidFill>
                  <a:schemeClr val="accent1"/>
                </a:solidFill>
                <a:latin typeface="Arial" panose="020B0604020202020204" pitchFamily="34" charset="0"/>
                <a:ea typeface="+mj-ea"/>
                <a:cs typeface="Arial" panose="020B0604020202020204" pitchFamily="34" charset="0"/>
              </a:defRPr>
            </a:lvl1pPr>
          </a:lstStyle>
          <a:p>
            <a:r>
              <a:rPr lang="en-US" dirty="0" smtClean="0">
                <a:solidFill>
                  <a:schemeClr val="accent2"/>
                </a:solidFill>
              </a:rPr>
              <a:t>Agenda</a:t>
            </a:r>
            <a:endParaRPr lang="en-US" dirty="0">
              <a:solidFill>
                <a:schemeClr val="accent2"/>
              </a:solidFill>
            </a:endParaRPr>
          </a:p>
        </p:txBody>
      </p:sp>
    </p:spTree>
    <p:extLst>
      <p:ext uri="{BB962C8B-B14F-4D97-AF65-F5344CB8AC3E}">
        <p14:creationId xmlns:p14="http://schemas.microsoft.com/office/powerpoint/2010/main" val="30092145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348996" y="1874475"/>
            <a:ext cx="11494008" cy="1185644"/>
          </a:xfrm>
        </p:spPr>
        <p:txBody>
          <a:bodyPr/>
          <a:lstStyle/>
          <a:p>
            <a:r>
              <a:rPr lang="en-US" dirty="0" smtClean="0"/>
              <a:t>What is Blueprint?</a:t>
            </a:r>
            <a:endParaRPr lang="en-US" dirty="0"/>
          </a:p>
        </p:txBody>
      </p:sp>
      <p:sp>
        <p:nvSpPr>
          <p:cNvPr id="6" name="Footer Placeholder 3">
            <a:extLst>
              <a:ext uri="{FF2B5EF4-FFF2-40B4-BE49-F238E27FC236}">
                <a16:creationId xmlns:a16="http://schemas.microsoft.com/office/drawing/2014/main" xmlns="" id="{2118BCA7-BF19-9699-C317-59CC6E25E32F}"/>
              </a:ext>
            </a:extLst>
          </p:cNvPr>
          <p:cNvSpPr>
            <a:spLocks noGrp="1"/>
          </p:cNvSpPr>
          <p:nvPr>
            <p:ph type="ftr" sz="quarter" idx="3"/>
          </p:nvPr>
        </p:nvSpPr>
        <p:spPr/>
        <p:txBody>
          <a:bodyPr/>
          <a:lstStyle/>
          <a:p>
            <a:r>
              <a:rPr lang="en-US" dirty="0" smtClean="0">
                <a:solidFill>
                  <a:schemeClr val="accent2"/>
                </a:solidFill>
              </a:rPr>
              <a:t>5 Cities Plus Conference |  September 26, 2022</a:t>
            </a:r>
            <a:endParaRPr lang="en-US" dirty="0">
              <a:solidFill>
                <a:schemeClr val="accent2"/>
              </a:solidFill>
            </a:endParaRPr>
          </a:p>
        </p:txBody>
      </p:sp>
      <p:sp>
        <p:nvSpPr>
          <p:cNvPr id="4" name="Slide Number Placeholder 3">
            <a:extLst>
              <a:ext uri="{FF2B5EF4-FFF2-40B4-BE49-F238E27FC236}">
                <a16:creationId xmlns:a16="http://schemas.microsoft.com/office/drawing/2014/main" xmlns="" id="{833566E9-2903-444B-B6DA-D4677830D8F3}"/>
              </a:ext>
            </a:extLst>
          </p:cNvPr>
          <p:cNvSpPr>
            <a:spLocks noGrp="1"/>
          </p:cNvSpPr>
          <p:nvPr>
            <p:ph type="sldNum" sz="quarter" idx="4"/>
          </p:nvPr>
        </p:nvSpPr>
        <p:spPr/>
        <p:txBody>
          <a:bodyPr/>
          <a:lstStyle/>
          <a:p>
            <a:pPr algn="ctr"/>
            <a:r>
              <a:rPr lang="en-US" dirty="0">
                <a:solidFill>
                  <a:schemeClr val="accent2"/>
                </a:solidFill>
              </a:rPr>
              <a:t> </a:t>
            </a:r>
            <a:fld id="{9ABFF723-E364-4083-9D42-520350A584C4}" type="slidenum">
              <a:rPr lang="en-US" smtClean="0">
                <a:solidFill>
                  <a:schemeClr val="accent2"/>
                </a:solidFill>
              </a:rPr>
              <a:pPr algn="ctr"/>
              <a:t>4</a:t>
            </a:fld>
            <a:endParaRPr lang="en-US" dirty="0">
              <a:solidFill>
                <a:schemeClr val="accent2"/>
              </a:solidFill>
            </a:endParaRPr>
          </a:p>
        </p:txBody>
      </p:sp>
    </p:spTree>
    <p:extLst>
      <p:ext uri="{BB962C8B-B14F-4D97-AF65-F5344CB8AC3E}">
        <p14:creationId xmlns:p14="http://schemas.microsoft.com/office/powerpoint/2010/main" val="39930817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E2A5A9C1-D206-7265-C9A4-81A5C8971826}"/>
              </a:ext>
            </a:extLst>
          </p:cNvPr>
          <p:cNvSpPr>
            <a:spLocks noGrp="1"/>
          </p:cNvSpPr>
          <p:nvPr>
            <p:ph type="sldNum" sz="quarter" idx="4"/>
          </p:nvPr>
        </p:nvSpPr>
        <p:spPr/>
        <p:txBody>
          <a:bodyPr/>
          <a:lstStyle/>
          <a:p>
            <a:pPr algn="ctr"/>
            <a:r>
              <a:rPr lang="en-US" dirty="0">
                <a:solidFill>
                  <a:schemeClr val="accent2"/>
                </a:solidFill>
              </a:rPr>
              <a:t> </a:t>
            </a:r>
            <a:fld id="{9ABFF723-E364-4083-9D42-520350A584C4}" type="slidenum">
              <a:rPr lang="en-US" smtClean="0">
                <a:solidFill>
                  <a:schemeClr val="accent2"/>
                </a:solidFill>
              </a:rPr>
              <a:pPr algn="ctr"/>
              <a:t>5</a:t>
            </a:fld>
            <a:endParaRPr lang="en-US" dirty="0">
              <a:solidFill>
                <a:schemeClr val="accent2"/>
              </a:solidFill>
            </a:endParaRPr>
          </a:p>
        </p:txBody>
      </p:sp>
      <p:sp>
        <p:nvSpPr>
          <p:cNvPr id="4" name="Title 3">
            <a:extLst>
              <a:ext uri="{FF2B5EF4-FFF2-40B4-BE49-F238E27FC236}">
                <a16:creationId xmlns:a16="http://schemas.microsoft.com/office/drawing/2014/main" xmlns="" id="{2B55E882-93DB-83B1-4E41-74525F7A1341}"/>
              </a:ext>
            </a:extLst>
          </p:cNvPr>
          <p:cNvSpPr>
            <a:spLocks noGrp="1"/>
          </p:cNvSpPr>
          <p:nvPr>
            <p:ph type="title"/>
          </p:nvPr>
        </p:nvSpPr>
        <p:spPr>
          <a:xfrm>
            <a:off x="419461" y="716539"/>
            <a:ext cx="11762914" cy="649032"/>
          </a:xfrm>
        </p:spPr>
        <p:txBody>
          <a:bodyPr anchor="ctr"/>
          <a:lstStyle/>
          <a:p>
            <a:r>
              <a:rPr lang="en-US" sz="2600" b="0" dirty="0" smtClean="0">
                <a:solidFill>
                  <a:schemeClr val="bg1"/>
                </a:solidFill>
              </a:rPr>
              <a:t>Blueprint Columbus is a City </a:t>
            </a:r>
            <a:r>
              <a:rPr lang="en-US" sz="2600" b="0" dirty="0">
                <a:solidFill>
                  <a:schemeClr val="bg1"/>
                </a:solidFill>
              </a:rPr>
              <a:t>p</a:t>
            </a:r>
            <a:r>
              <a:rPr lang="en-US" sz="2600" b="0" dirty="0" smtClean="0">
                <a:solidFill>
                  <a:schemeClr val="bg1"/>
                </a:solidFill>
              </a:rPr>
              <a:t>rogram to keep </a:t>
            </a:r>
            <a:r>
              <a:rPr lang="en-US" sz="2600" b="0" dirty="0">
                <a:solidFill>
                  <a:schemeClr val="bg1"/>
                </a:solidFill>
              </a:rPr>
              <a:t>r</a:t>
            </a:r>
            <a:r>
              <a:rPr lang="en-US" sz="2600" b="0" dirty="0" smtClean="0">
                <a:solidFill>
                  <a:schemeClr val="bg1"/>
                </a:solidFill>
              </a:rPr>
              <a:t>ainwater </a:t>
            </a:r>
            <a:r>
              <a:rPr lang="en-US" sz="2600" b="0" dirty="0">
                <a:solidFill>
                  <a:schemeClr val="bg1"/>
                </a:solidFill>
              </a:rPr>
              <a:t>OUT of </a:t>
            </a:r>
            <a:r>
              <a:rPr lang="en-US" sz="2600" b="0" dirty="0" smtClean="0">
                <a:solidFill>
                  <a:schemeClr val="bg1"/>
                </a:solidFill>
              </a:rPr>
              <a:t>sanitary sewers with the goal of eliminating SSO’s and sewage backups in basements and improving the water quality of storm water discharges.</a:t>
            </a:r>
            <a:endParaRPr lang="en-US" sz="2600" b="0" dirty="0">
              <a:solidFill>
                <a:schemeClr val="bg1"/>
              </a:solidFill>
            </a:endParaRPr>
          </a:p>
        </p:txBody>
      </p:sp>
      <p:pic>
        <p:nvPicPr>
          <p:cNvPr id="6" name="Google Shape;457;p58">
            <a:extLst>
              <a:ext uri="{FF2B5EF4-FFF2-40B4-BE49-F238E27FC236}">
                <a16:creationId xmlns:a16="http://schemas.microsoft.com/office/drawing/2014/main" xmlns="" id="{079DCC1B-7AE8-830C-D818-1887C6AC4F44}"/>
              </a:ext>
            </a:extLst>
          </p:cNvPr>
          <p:cNvPicPr preferRelativeResize="0"/>
          <p:nvPr/>
        </p:nvPicPr>
        <p:blipFill rotWithShape="1">
          <a:blip r:embed="rId3">
            <a:alphaModFix/>
          </a:blip>
          <a:srcRect l="13635" t="14894" r="21968"/>
          <a:stretch/>
        </p:blipFill>
        <p:spPr>
          <a:xfrm>
            <a:off x="2974206" y="1898588"/>
            <a:ext cx="2970812" cy="3013822"/>
          </a:xfrm>
          <a:prstGeom prst="rect">
            <a:avLst/>
          </a:prstGeom>
          <a:noFill/>
          <a:ln>
            <a:noFill/>
          </a:ln>
        </p:spPr>
      </p:pic>
      <p:pic>
        <p:nvPicPr>
          <p:cNvPr id="7" name="Google Shape;458;p58">
            <a:extLst>
              <a:ext uri="{FF2B5EF4-FFF2-40B4-BE49-F238E27FC236}">
                <a16:creationId xmlns:a16="http://schemas.microsoft.com/office/drawing/2014/main" xmlns="" id="{724AA938-26E8-A4D1-27DB-9959C2AC94BB}"/>
              </a:ext>
            </a:extLst>
          </p:cNvPr>
          <p:cNvPicPr preferRelativeResize="0"/>
          <p:nvPr/>
        </p:nvPicPr>
        <p:blipFill rotWithShape="1">
          <a:blip r:embed="rId4">
            <a:alphaModFix/>
          </a:blip>
          <a:srcRect/>
          <a:stretch/>
        </p:blipFill>
        <p:spPr>
          <a:xfrm>
            <a:off x="9625" y="1911575"/>
            <a:ext cx="2881348" cy="3006715"/>
          </a:xfrm>
          <a:prstGeom prst="rect">
            <a:avLst/>
          </a:prstGeom>
          <a:noFill/>
          <a:ln>
            <a:noFill/>
          </a:ln>
        </p:spPr>
      </p:pic>
      <p:pic>
        <p:nvPicPr>
          <p:cNvPr id="8" name="Google Shape;459;p58">
            <a:extLst>
              <a:ext uri="{FF2B5EF4-FFF2-40B4-BE49-F238E27FC236}">
                <a16:creationId xmlns:a16="http://schemas.microsoft.com/office/drawing/2014/main" xmlns="" id="{7362347A-5EA9-9252-4ACF-3CD02FC9E0F3}"/>
              </a:ext>
            </a:extLst>
          </p:cNvPr>
          <p:cNvPicPr preferRelativeResize="0"/>
          <p:nvPr/>
        </p:nvPicPr>
        <p:blipFill rotWithShape="1">
          <a:blip r:embed="rId5">
            <a:alphaModFix/>
          </a:blip>
          <a:srcRect t="10388" b="11615"/>
          <a:stretch/>
        </p:blipFill>
        <p:spPr>
          <a:xfrm flipH="1">
            <a:off x="6028251" y="1898587"/>
            <a:ext cx="3060832" cy="3006715"/>
          </a:xfrm>
          <a:prstGeom prst="rect">
            <a:avLst/>
          </a:prstGeom>
          <a:noFill/>
          <a:ln>
            <a:noFill/>
          </a:ln>
        </p:spPr>
      </p:pic>
      <p:sp>
        <p:nvSpPr>
          <p:cNvPr id="9" name="Footer Placeholder 3">
            <a:extLst>
              <a:ext uri="{FF2B5EF4-FFF2-40B4-BE49-F238E27FC236}">
                <a16:creationId xmlns:a16="http://schemas.microsoft.com/office/drawing/2014/main" xmlns="" id="{93A9C36B-EED9-4530-7F90-A127C7211940}"/>
              </a:ext>
            </a:extLst>
          </p:cNvPr>
          <p:cNvSpPr>
            <a:spLocks noGrp="1"/>
          </p:cNvSpPr>
          <p:nvPr>
            <p:ph type="ftr" sz="quarter" idx="3"/>
          </p:nvPr>
        </p:nvSpPr>
        <p:spPr>
          <a:xfrm>
            <a:off x="1828799" y="6492240"/>
            <a:ext cx="9546336" cy="168275"/>
          </a:xfrm>
        </p:spPr>
        <p:txBody>
          <a:bodyPr/>
          <a:lstStyle/>
          <a:p>
            <a:r>
              <a:rPr lang="en-US" dirty="0" smtClean="0"/>
              <a:t>5 Cities Plus Conference   </a:t>
            </a:r>
            <a:r>
              <a:rPr lang="en-US" dirty="0"/>
              <a:t>|  </a:t>
            </a:r>
            <a:r>
              <a:rPr lang="en-US" dirty="0" smtClean="0"/>
              <a:t>September 26, 2022</a:t>
            </a:r>
            <a:endParaRPr lang="en-US" dirty="0"/>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72316" y="1898588"/>
            <a:ext cx="3010059" cy="3006715"/>
          </a:xfrm>
          <a:prstGeom prst="rect">
            <a:avLst/>
          </a:prstGeom>
        </p:spPr>
      </p:pic>
      <p:sp>
        <p:nvSpPr>
          <p:cNvPr id="10" name="TextBox 9"/>
          <p:cNvSpPr txBox="1"/>
          <p:nvPr/>
        </p:nvSpPr>
        <p:spPr>
          <a:xfrm>
            <a:off x="540965" y="5030899"/>
            <a:ext cx="2350008" cy="369332"/>
          </a:xfrm>
          <a:prstGeom prst="rect">
            <a:avLst/>
          </a:prstGeom>
          <a:noFill/>
        </p:spPr>
        <p:txBody>
          <a:bodyPr wrap="square" rtlCol="0">
            <a:spAutoFit/>
          </a:bodyPr>
          <a:lstStyle/>
          <a:p>
            <a:r>
              <a:rPr lang="en-US" b="1" dirty="0" smtClean="0">
                <a:solidFill>
                  <a:schemeClr val="accent2"/>
                </a:solidFill>
                <a:latin typeface="Arial" panose="020B0604020202020204" pitchFamily="34" charset="0"/>
                <a:cs typeface="Arial" panose="020B0604020202020204" pitchFamily="34" charset="0"/>
              </a:rPr>
              <a:t>Lateral Lining</a:t>
            </a:r>
            <a:endParaRPr lang="en-US" b="1" dirty="0">
              <a:solidFill>
                <a:schemeClr val="accent2"/>
              </a:solidFill>
              <a:latin typeface="Arial" panose="020B0604020202020204" pitchFamily="34" charset="0"/>
              <a:cs typeface="Arial" panose="020B0604020202020204" pitchFamily="34" charset="0"/>
            </a:endParaRPr>
          </a:p>
        </p:txBody>
      </p:sp>
      <p:sp>
        <p:nvSpPr>
          <p:cNvPr id="12" name="TextBox 11"/>
          <p:cNvSpPr txBox="1"/>
          <p:nvPr/>
        </p:nvSpPr>
        <p:spPr>
          <a:xfrm>
            <a:off x="3120724" y="5030899"/>
            <a:ext cx="3024043" cy="369332"/>
          </a:xfrm>
          <a:prstGeom prst="rect">
            <a:avLst/>
          </a:prstGeom>
          <a:noFill/>
        </p:spPr>
        <p:txBody>
          <a:bodyPr wrap="square" rtlCol="0">
            <a:spAutoFit/>
          </a:bodyPr>
          <a:lstStyle/>
          <a:p>
            <a:r>
              <a:rPr lang="en-US" b="1" dirty="0" smtClean="0">
                <a:solidFill>
                  <a:schemeClr val="accent2"/>
                </a:solidFill>
                <a:latin typeface="Arial" panose="020B0604020202020204" pitchFamily="34" charset="0"/>
                <a:cs typeface="Arial" panose="020B0604020202020204" pitchFamily="34" charset="0"/>
              </a:rPr>
              <a:t>Roof Water </a:t>
            </a:r>
            <a:r>
              <a:rPr lang="en-US" b="1" dirty="0">
                <a:solidFill>
                  <a:schemeClr val="accent2"/>
                </a:solidFill>
                <a:latin typeface="Arial" panose="020B0604020202020204" pitchFamily="34" charset="0"/>
                <a:cs typeface="Arial" panose="020B0604020202020204" pitchFamily="34" charset="0"/>
              </a:rPr>
              <a:t>R</a:t>
            </a:r>
            <a:r>
              <a:rPr lang="en-US" b="1" dirty="0" smtClean="0">
                <a:solidFill>
                  <a:schemeClr val="accent2"/>
                </a:solidFill>
                <a:latin typeface="Arial" panose="020B0604020202020204" pitchFamily="34" charset="0"/>
                <a:cs typeface="Arial" panose="020B0604020202020204" pitchFamily="34" charset="0"/>
              </a:rPr>
              <a:t>edirection</a:t>
            </a:r>
            <a:endParaRPr lang="en-US" b="1" dirty="0">
              <a:solidFill>
                <a:schemeClr val="accent2"/>
              </a:solidFill>
              <a:latin typeface="Arial" panose="020B0604020202020204" pitchFamily="34" charset="0"/>
              <a:cs typeface="Arial" panose="020B0604020202020204" pitchFamily="34" charset="0"/>
            </a:endParaRPr>
          </a:p>
        </p:txBody>
      </p:sp>
      <p:sp>
        <p:nvSpPr>
          <p:cNvPr id="13" name="TextBox 12"/>
          <p:cNvSpPr txBox="1"/>
          <p:nvPr/>
        </p:nvSpPr>
        <p:spPr>
          <a:xfrm>
            <a:off x="6739075" y="5030899"/>
            <a:ext cx="2350008" cy="369332"/>
          </a:xfrm>
          <a:prstGeom prst="rect">
            <a:avLst/>
          </a:prstGeom>
          <a:noFill/>
        </p:spPr>
        <p:txBody>
          <a:bodyPr wrap="square" rtlCol="0">
            <a:spAutoFit/>
          </a:bodyPr>
          <a:lstStyle/>
          <a:p>
            <a:r>
              <a:rPr lang="en-US" b="1" dirty="0" smtClean="0">
                <a:solidFill>
                  <a:schemeClr val="accent2"/>
                </a:solidFill>
                <a:latin typeface="Arial" panose="020B0604020202020204" pitchFamily="34" charset="0"/>
                <a:cs typeface="Arial" panose="020B0604020202020204" pitchFamily="34" charset="0"/>
              </a:rPr>
              <a:t>Sump Pumps</a:t>
            </a:r>
            <a:endParaRPr lang="en-US" b="1" dirty="0">
              <a:solidFill>
                <a:schemeClr val="accent2"/>
              </a:solidFill>
              <a:latin typeface="Arial" panose="020B0604020202020204" pitchFamily="34" charset="0"/>
              <a:cs typeface="Arial" panose="020B0604020202020204" pitchFamily="34" charset="0"/>
            </a:endParaRPr>
          </a:p>
        </p:txBody>
      </p:sp>
      <p:sp>
        <p:nvSpPr>
          <p:cNvPr id="14" name="TextBox 13"/>
          <p:cNvSpPr txBox="1"/>
          <p:nvPr/>
        </p:nvSpPr>
        <p:spPr>
          <a:xfrm>
            <a:off x="9393641" y="5030899"/>
            <a:ext cx="2705315" cy="369332"/>
          </a:xfrm>
          <a:prstGeom prst="rect">
            <a:avLst/>
          </a:prstGeom>
          <a:noFill/>
        </p:spPr>
        <p:txBody>
          <a:bodyPr wrap="square" rtlCol="0">
            <a:spAutoFit/>
          </a:bodyPr>
          <a:lstStyle/>
          <a:p>
            <a:r>
              <a:rPr lang="en-US" b="1" dirty="0" smtClean="0">
                <a:solidFill>
                  <a:schemeClr val="accent2"/>
                </a:solidFill>
                <a:latin typeface="Arial" panose="020B0604020202020204" pitchFamily="34" charset="0"/>
                <a:cs typeface="Arial" panose="020B0604020202020204" pitchFamily="34" charset="0"/>
              </a:rPr>
              <a:t>Green Infrastructure</a:t>
            </a:r>
            <a:endParaRPr lang="en-US" b="1"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2705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604;p70">
            <a:extLst>
              <a:ext uri="{FF2B5EF4-FFF2-40B4-BE49-F238E27FC236}">
                <a16:creationId xmlns:a16="http://schemas.microsoft.com/office/drawing/2014/main" xmlns="" id="{55BD1F9A-49BC-6D72-CFA3-5B874C836DE0}"/>
              </a:ext>
            </a:extLst>
          </p:cNvPr>
          <p:cNvPicPr preferRelativeResize="0"/>
          <p:nvPr/>
        </p:nvPicPr>
        <p:blipFill rotWithShape="1">
          <a:blip r:embed="rId3">
            <a:alphaModFix/>
          </a:blip>
          <a:srcRect/>
          <a:stretch/>
        </p:blipFill>
        <p:spPr>
          <a:xfrm>
            <a:off x="3755136" y="365752"/>
            <a:ext cx="8436864" cy="6492248"/>
          </a:xfrm>
          <a:prstGeom prst="rect">
            <a:avLst/>
          </a:prstGeom>
          <a:noFill/>
          <a:ln>
            <a:noFill/>
          </a:ln>
        </p:spPr>
      </p:pic>
      <p:sp>
        <p:nvSpPr>
          <p:cNvPr id="11" name="Title 2">
            <a:extLst>
              <a:ext uri="{FF2B5EF4-FFF2-40B4-BE49-F238E27FC236}">
                <a16:creationId xmlns:a16="http://schemas.microsoft.com/office/drawing/2014/main" xmlns="" id="{961432BD-D67F-754F-89C3-6B64973741DE}"/>
              </a:ext>
            </a:extLst>
          </p:cNvPr>
          <p:cNvSpPr>
            <a:spLocks noGrp="1"/>
          </p:cNvSpPr>
          <p:nvPr>
            <p:ph type="title"/>
          </p:nvPr>
        </p:nvSpPr>
        <p:spPr>
          <a:xfrm>
            <a:off x="353568" y="705534"/>
            <a:ext cx="2913888" cy="4756482"/>
          </a:xfrm>
        </p:spPr>
        <p:txBody>
          <a:bodyPr anchor="ctr"/>
          <a:lstStyle/>
          <a:p>
            <a:r>
              <a:rPr lang="en-US" dirty="0"/>
              <a:t>Blueprint Columbus</a:t>
            </a:r>
            <a:r>
              <a:rPr lang="en-US" sz="3200" dirty="0"/>
              <a:t/>
            </a:r>
            <a:br>
              <a:rPr lang="en-US" sz="3200" dirty="0"/>
            </a:br>
            <a:r>
              <a:rPr lang="en-US" sz="3200" dirty="0"/>
              <a:t/>
            </a:r>
            <a:br>
              <a:rPr lang="en-US" sz="3200" dirty="0"/>
            </a:br>
            <a:r>
              <a:rPr lang="en-US" sz="2800" dirty="0">
                <a:solidFill>
                  <a:schemeClr val="bg1"/>
                </a:solidFill>
              </a:rPr>
              <a:t>18,404 acres &amp; 21 project areas throughout Columbus</a:t>
            </a:r>
          </a:p>
        </p:txBody>
      </p:sp>
    </p:spTree>
    <p:extLst>
      <p:ext uri="{BB962C8B-B14F-4D97-AF65-F5344CB8AC3E}">
        <p14:creationId xmlns:p14="http://schemas.microsoft.com/office/powerpoint/2010/main" val="5210131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6042" y="2855717"/>
            <a:ext cx="11494008" cy="1185644"/>
          </a:xfrm>
        </p:spPr>
        <p:txBody>
          <a:bodyPr/>
          <a:lstStyle/>
          <a:p>
            <a:r>
              <a:rPr lang="en-US" dirty="0" smtClean="0"/>
              <a:t>City of Columbus </a:t>
            </a:r>
            <a:br>
              <a:rPr lang="en-US" dirty="0" smtClean="0"/>
            </a:br>
            <a:r>
              <a:rPr lang="en-US" dirty="0" smtClean="0"/>
              <a:t>Declaration of Equity</a:t>
            </a:r>
            <a:r>
              <a:rPr lang="en-US" i="1" dirty="0"/>
              <a:t/>
            </a:r>
            <a:br>
              <a:rPr lang="en-US" i="1" dirty="0"/>
            </a:br>
            <a:endParaRPr lang="en-US" dirty="0"/>
          </a:p>
        </p:txBody>
      </p:sp>
      <p:sp>
        <p:nvSpPr>
          <p:cNvPr id="4" name="Footer Placeholder 3"/>
          <p:cNvSpPr>
            <a:spLocks noGrp="1"/>
          </p:cNvSpPr>
          <p:nvPr>
            <p:ph type="ftr" sz="quarter" idx="3"/>
          </p:nvPr>
        </p:nvSpPr>
        <p:spPr/>
        <p:txBody>
          <a:bodyPr/>
          <a:lstStyle/>
          <a:p>
            <a:r>
              <a:rPr lang="en-US" dirty="0">
                <a:solidFill>
                  <a:schemeClr val="tx2"/>
                </a:solidFill>
              </a:rPr>
              <a:t>5 </a:t>
            </a:r>
            <a:r>
              <a:rPr lang="en-US" dirty="0" smtClean="0">
                <a:solidFill>
                  <a:schemeClr val="tx2"/>
                </a:solidFill>
              </a:rPr>
              <a:t>Cities </a:t>
            </a:r>
            <a:r>
              <a:rPr lang="en-US" dirty="0">
                <a:solidFill>
                  <a:schemeClr val="tx2"/>
                </a:solidFill>
              </a:rPr>
              <a:t>Plus Conference   |   September 26, 2022</a:t>
            </a:r>
          </a:p>
        </p:txBody>
      </p:sp>
      <p:sp>
        <p:nvSpPr>
          <p:cNvPr id="5" name="Slide Number Placeholder 4"/>
          <p:cNvSpPr>
            <a:spLocks noGrp="1"/>
          </p:cNvSpPr>
          <p:nvPr>
            <p:ph type="sldNum" sz="quarter" idx="4"/>
          </p:nvPr>
        </p:nvSpPr>
        <p:spPr/>
        <p:txBody>
          <a:bodyPr/>
          <a:lstStyle/>
          <a:p>
            <a:pPr algn="ctr"/>
            <a:r>
              <a:rPr lang="en-US" smtClean="0"/>
              <a:t> </a:t>
            </a:r>
            <a:fld id="{9ABFF723-E364-4083-9D42-520350A584C4}" type="slidenum">
              <a:rPr lang="en-US" smtClean="0"/>
              <a:pPr algn="ctr"/>
              <a:t>7</a:t>
            </a:fld>
            <a:endParaRPr lang="en-US" dirty="0"/>
          </a:p>
        </p:txBody>
      </p:sp>
    </p:spTree>
    <p:extLst>
      <p:ext uri="{BB962C8B-B14F-4D97-AF65-F5344CB8AC3E}">
        <p14:creationId xmlns:p14="http://schemas.microsoft.com/office/powerpoint/2010/main" val="31433393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dirty="0">
                <a:solidFill>
                  <a:schemeClr val="tx2"/>
                </a:solidFill>
              </a:rPr>
              <a:t>5 Cities Plus Conference   |   September 26, 2022</a:t>
            </a:r>
          </a:p>
        </p:txBody>
      </p:sp>
      <p:sp>
        <p:nvSpPr>
          <p:cNvPr id="3" name="Slide Number Placeholder 2"/>
          <p:cNvSpPr>
            <a:spLocks noGrp="1"/>
          </p:cNvSpPr>
          <p:nvPr>
            <p:ph type="sldNum" sz="quarter" idx="4"/>
          </p:nvPr>
        </p:nvSpPr>
        <p:spPr/>
        <p:txBody>
          <a:bodyPr/>
          <a:lstStyle/>
          <a:p>
            <a:pPr algn="ctr"/>
            <a:r>
              <a:rPr lang="en-US" smtClean="0"/>
              <a:t> </a:t>
            </a:r>
            <a:fld id="{9ABFF723-E364-4083-9D42-520350A584C4}" type="slidenum">
              <a:rPr lang="en-US" smtClean="0"/>
              <a:pPr algn="ctr"/>
              <a:t>8</a:t>
            </a:fld>
            <a:endParaRPr lang="en-US" dirty="0"/>
          </a:p>
        </p:txBody>
      </p:sp>
      <p:sp>
        <p:nvSpPr>
          <p:cNvPr id="4" name="Content Placeholder 3"/>
          <p:cNvSpPr>
            <a:spLocks noGrp="1"/>
          </p:cNvSpPr>
          <p:nvPr>
            <p:ph idx="1"/>
          </p:nvPr>
        </p:nvSpPr>
        <p:spPr>
          <a:xfrm>
            <a:off x="347472" y="1795913"/>
            <a:ext cx="11509471" cy="4959096"/>
          </a:xfrm>
        </p:spPr>
        <p:txBody>
          <a:bodyPr/>
          <a:lstStyle/>
          <a:p>
            <a:pPr fontAlgn="base"/>
            <a:r>
              <a:rPr lang="en-US" sz="2600" dirty="0"/>
              <a:t>Equity is the fair treatment, access, opportunity, and advancement for all people, while at the same time, identifying and eliminating the barriers that have prevented the full participation of some groups. </a:t>
            </a:r>
            <a:endParaRPr lang="en-US" sz="2600" dirty="0" smtClean="0"/>
          </a:p>
          <a:p>
            <a:pPr marL="0" indent="0" fontAlgn="base">
              <a:buNone/>
            </a:pPr>
            <a:endParaRPr lang="en-US" sz="2600" dirty="0"/>
          </a:p>
          <a:p>
            <a:pPr fontAlgn="base"/>
            <a:r>
              <a:rPr lang="en-US" sz="2600" dirty="0"/>
              <a:t>Equity involves recognizing and understanding root causes of outcome disparities within our society</a:t>
            </a:r>
          </a:p>
          <a:p>
            <a:endParaRPr lang="en-US" dirty="0"/>
          </a:p>
        </p:txBody>
      </p:sp>
      <p:sp>
        <p:nvSpPr>
          <p:cNvPr id="5" name="Title 4"/>
          <p:cNvSpPr>
            <a:spLocks noGrp="1"/>
          </p:cNvSpPr>
          <p:nvPr>
            <p:ph type="title"/>
          </p:nvPr>
        </p:nvSpPr>
        <p:spPr/>
        <p:txBody>
          <a:bodyPr/>
          <a:lstStyle/>
          <a:p>
            <a:r>
              <a:rPr lang="en-US" sz="3600" b="0" dirty="0" smtClean="0"/>
              <a:t>City</a:t>
            </a:r>
            <a:r>
              <a:rPr lang="en-US" sz="3600" b="0" dirty="0"/>
              <a:t> </a:t>
            </a:r>
            <a:r>
              <a:rPr lang="en-US" sz="3600" b="0" dirty="0" smtClean="0"/>
              <a:t>of Columbus </a:t>
            </a:r>
            <a:r>
              <a:rPr lang="en-US" sz="3600" b="0" dirty="0"/>
              <a:t>Equity Definition</a:t>
            </a:r>
            <a:endParaRPr lang="en-US" sz="3600" dirty="0"/>
          </a:p>
        </p:txBody>
      </p:sp>
    </p:spTree>
    <p:extLst>
      <p:ext uri="{BB962C8B-B14F-4D97-AF65-F5344CB8AC3E}">
        <p14:creationId xmlns:p14="http://schemas.microsoft.com/office/powerpoint/2010/main" val="10676897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dirty="0">
                <a:solidFill>
                  <a:schemeClr val="tx2"/>
                </a:solidFill>
              </a:rPr>
              <a:t>5 Cities Plus Conference   |   September 26, 2022</a:t>
            </a:r>
          </a:p>
        </p:txBody>
      </p:sp>
      <p:sp>
        <p:nvSpPr>
          <p:cNvPr id="3" name="Slide Number Placeholder 2"/>
          <p:cNvSpPr>
            <a:spLocks noGrp="1"/>
          </p:cNvSpPr>
          <p:nvPr>
            <p:ph type="sldNum" sz="quarter" idx="4"/>
          </p:nvPr>
        </p:nvSpPr>
        <p:spPr/>
        <p:txBody>
          <a:bodyPr/>
          <a:lstStyle/>
          <a:p>
            <a:pPr algn="ctr"/>
            <a:r>
              <a:rPr lang="en-US" smtClean="0"/>
              <a:t> </a:t>
            </a:r>
            <a:fld id="{9ABFF723-E364-4083-9D42-520350A584C4}" type="slidenum">
              <a:rPr lang="en-US" smtClean="0"/>
              <a:pPr algn="ctr"/>
              <a:t>9</a:t>
            </a:fld>
            <a:endParaRPr lang="en-US" dirty="0"/>
          </a:p>
        </p:txBody>
      </p:sp>
      <p:sp>
        <p:nvSpPr>
          <p:cNvPr id="4" name="Content Placeholder 3"/>
          <p:cNvSpPr>
            <a:spLocks noGrp="1"/>
          </p:cNvSpPr>
          <p:nvPr>
            <p:ph idx="1"/>
          </p:nvPr>
        </p:nvSpPr>
        <p:spPr>
          <a:xfrm>
            <a:off x="425559" y="1775615"/>
            <a:ext cx="7177317" cy="4959096"/>
          </a:xfrm>
        </p:spPr>
        <p:txBody>
          <a:bodyPr/>
          <a:lstStyle/>
          <a:p>
            <a:pPr fontAlgn="base"/>
            <a:r>
              <a:rPr lang="en-US" sz="2400" dirty="0"/>
              <a:t>Setting Equity Goals</a:t>
            </a:r>
          </a:p>
          <a:p>
            <a:r>
              <a:rPr lang="en-US" sz="2400" dirty="0" smtClean="0"/>
              <a:t>Doubling </a:t>
            </a:r>
            <a:r>
              <a:rPr lang="en-US" sz="2400" dirty="0"/>
              <a:t>outreach contract</a:t>
            </a:r>
          </a:p>
          <a:p>
            <a:r>
              <a:rPr lang="en-US" sz="2400" dirty="0" smtClean="0"/>
              <a:t>Coordinating </a:t>
            </a:r>
            <a:r>
              <a:rPr lang="en-US" sz="2400" dirty="0"/>
              <a:t>with other city projects to find win-wins and ensure comprehensive solutions</a:t>
            </a:r>
          </a:p>
          <a:p>
            <a:pPr lvl="1"/>
            <a:r>
              <a:rPr lang="en-US" sz="1800" dirty="0" smtClean="0"/>
              <a:t>Slow </a:t>
            </a:r>
            <a:r>
              <a:rPr lang="en-US" sz="1800" dirty="0"/>
              <a:t>Streets</a:t>
            </a:r>
          </a:p>
          <a:p>
            <a:pPr lvl="1"/>
            <a:r>
              <a:rPr lang="en-US" sz="1800" dirty="0" smtClean="0"/>
              <a:t>Park </a:t>
            </a:r>
            <a:r>
              <a:rPr lang="en-US" sz="1800" dirty="0"/>
              <a:t>Development</a:t>
            </a:r>
          </a:p>
          <a:p>
            <a:pPr lvl="1"/>
            <a:r>
              <a:rPr lang="en-US" sz="1800" dirty="0" smtClean="0"/>
              <a:t>Community </a:t>
            </a:r>
            <a:r>
              <a:rPr lang="en-US" sz="1800" dirty="0"/>
              <a:t>Gardens/green </a:t>
            </a:r>
            <a:r>
              <a:rPr lang="en-US" sz="1800" dirty="0" smtClean="0"/>
              <a:t>spaces</a:t>
            </a:r>
          </a:p>
          <a:p>
            <a:pPr lvl="1"/>
            <a:r>
              <a:rPr lang="en-US" sz="1800" dirty="0" smtClean="0"/>
              <a:t>Opportunity Rising</a:t>
            </a:r>
          </a:p>
        </p:txBody>
      </p:sp>
      <p:sp>
        <p:nvSpPr>
          <p:cNvPr id="5" name="Title 4"/>
          <p:cNvSpPr>
            <a:spLocks noGrp="1"/>
          </p:cNvSpPr>
          <p:nvPr>
            <p:ph type="title"/>
          </p:nvPr>
        </p:nvSpPr>
        <p:spPr>
          <a:xfrm>
            <a:off x="347472" y="1056816"/>
            <a:ext cx="11494008" cy="472440"/>
          </a:xfrm>
        </p:spPr>
        <p:txBody>
          <a:bodyPr/>
          <a:lstStyle/>
          <a:p>
            <a:r>
              <a:rPr lang="en-US" sz="3600" b="0" dirty="0"/>
              <a:t>City Outreach Efforts</a:t>
            </a:r>
            <a:r>
              <a:rPr lang="en-US" b="0" dirty="0"/>
              <a:t/>
            </a:r>
            <a:br>
              <a:rPr lang="en-US" b="0" dirty="0"/>
            </a:br>
            <a:r>
              <a:rPr lang="en-US" sz="2400" b="0" dirty="0" smtClean="0"/>
              <a:t>(Distributional </a:t>
            </a:r>
            <a:r>
              <a:rPr lang="en-US" sz="2400" b="0" dirty="0"/>
              <a:t>Equity)</a:t>
            </a:r>
            <a:endParaRPr lang="en-US" sz="2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1518" y="1"/>
            <a:ext cx="3890481" cy="2124472"/>
          </a:xfrm>
          <a:prstGeom prst="rect">
            <a:avLst/>
          </a:prstGeom>
        </p:spPr>
      </p:pic>
      <p:pic>
        <p:nvPicPr>
          <p:cNvPr id="7" name="Picture 6"/>
          <p:cNvPicPr>
            <a:picLocks noChangeAspect="1"/>
          </p:cNvPicPr>
          <p:nvPr/>
        </p:nvPicPr>
        <p:blipFill rotWithShape="1">
          <a:blip r:embed="rId4"/>
          <a:srcRect l="37921" t="26967" r="38062" b="15505"/>
          <a:stretch/>
        </p:blipFill>
        <p:spPr>
          <a:xfrm rot="1649894">
            <a:off x="5422600" y="4027805"/>
            <a:ext cx="1666057" cy="224479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9057524" y="3600239"/>
            <a:ext cx="2378467" cy="389048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1517" y="2198670"/>
            <a:ext cx="3896438" cy="2052846"/>
          </a:xfrm>
          <a:prstGeom prst="rect">
            <a:avLst/>
          </a:prstGeom>
        </p:spPr>
      </p:pic>
    </p:spTree>
    <p:extLst>
      <p:ext uri="{BB962C8B-B14F-4D97-AF65-F5344CB8AC3E}">
        <p14:creationId xmlns:p14="http://schemas.microsoft.com/office/powerpoint/2010/main" val="349707452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overs and Dividers">
  <a:themeElements>
    <a:clrScheme name="Blueprint Columbus">
      <a:dk1>
        <a:srgbClr val="000000"/>
      </a:dk1>
      <a:lt1>
        <a:srgbClr val="FFFFFF"/>
      </a:lt1>
      <a:dk2>
        <a:srgbClr val="1F497D"/>
      </a:dk2>
      <a:lt2>
        <a:srgbClr val="EEECE1"/>
      </a:lt2>
      <a:accent1>
        <a:srgbClr val="243A72"/>
      </a:accent1>
      <a:accent2>
        <a:srgbClr val="94CBE4"/>
      </a:accent2>
      <a:accent3>
        <a:srgbClr val="77B542"/>
      </a:accent3>
      <a:accent4>
        <a:srgbClr val="0064A3"/>
      </a:accent4>
      <a:accent5>
        <a:srgbClr val="243A72"/>
      </a:accent5>
      <a:accent6>
        <a:srgbClr val="94CBE4"/>
      </a:accent6>
      <a:hlink>
        <a:srgbClr val="77B542"/>
      </a:hlink>
      <a:folHlink>
        <a:srgbClr val="0064A3"/>
      </a:folHlink>
    </a:clrScheme>
    <a:fontScheme name="Custom 2">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idescreen.potx" id="{E929EF67-298C-43A8-B49D-1C0059D6825A}" vid="{8A35843E-EFA4-42B6-B6E4-65ECF8CCE2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2182F3C6247314699E37C8D381EC631" ma:contentTypeVersion="9" ma:contentTypeDescription="Create a new document." ma:contentTypeScope="" ma:versionID="91c21c4262d741ebfce02b1514f8d8e8">
  <xsd:schema xmlns:xsd="http://www.w3.org/2001/XMLSchema" xmlns:xs="http://www.w3.org/2001/XMLSchema" xmlns:p="http://schemas.microsoft.com/office/2006/metadata/properties" xmlns:ns2="c5007c46-9041-4efe-91cb-2e28fbb9321c" targetNamespace="http://schemas.microsoft.com/office/2006/metadata/properties" ma:root="true" ma:fieldsID="1005ddf51f357ede1ed75f5a6468f00c" ns2:_="">
    <xsd:import namespace="c5007c46-9041-4efe-91cb-2e28fbb9321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007c46-9041-4efe-91cb-2e28fbb932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42AD51-34EE-4EB2-BEB4-1A98B0DDCA0D}">
  <ds:schemaRefs>
    <ds:schemaRef ds:uri="http://schemas.microsoft.com/sharepoint/v3/contenttype/forms"/>
  </ds:schemaRefs>
</ds:datastoreItem>
</file>

<file path=customXml/itemProps2.xml><?xml version="1.0" encoding="utf-8"?>
<ds:datastoreItem xmlns:ds="http://schemas.openxmlformats.org/officeDocument/2006/customXml" ds:itemID="{B91D1141-8C2F-456E-BF46-DA002F2CD8E8}">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c5007c46-9041-4efe-91cb-2e28fbb9321c"/>
    <ds:schemaRef ds:uri="http://www.w3.org/XML/1998/namespace"/>
    <ds:schemaRef ds:uri="http://purl.org/dc/dcmitype/"/>
  </ds:schemaRefs>
</ds:datastoreItem>
</file>

<file path=customXml/itemProps3.xml><?xml version="1.0" encoding="utf-8"?>
<ds:datastoreItem xmlns:ds="http://schemas.openxmlformats.org/officeDocument/2006/customXml" ds:itemID="{FAC6581D-3BCF-42C8-AC23-B13392B0F0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007c46-9041-4efe-91cb-2e28fbb932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11382</TotalTime>
  <Words>1608</Words>
  <Application>Microsoft Office PowerPoint</Application>
  <PresentationFormat>Widescreen</PresentationFormat>
  <Paragraphs>253</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Courier New</vt:lpstr>
      <vt:lpstr>Segoe UI</vt:lpstr>
      <vt:lpstr>Wingdings</vt:lpstr>
      <vt:lpstr>1_Covers and Dividers</vt:lpstr>
      <vt:lpstr>Equity Journey: Making Equity the  Core of Outreach </vt:lpstr>
      <vt:lpstr>PowerPoint Presentation</vt:lpstr>
      <vt:lpstr>PowerPoint Presentation</vt:lpstr>
      <vt:lpstr>What is Blueprint?</vt:lpstr>
      <vt:lpstr>Blueprint Columbus is a City program to keep rainwater OUT of sanitary sewers with the goal of eliminating SSO’s and sewage backups in basements and improving the water quality of storm water discharges.</vt:lpstr>
      <vt:lpstr>Blueprint Columbus  18,404 acres &amp; 21 project areas throughout Columbus</vt:lpstr>
      <vt:lpstr>City of Columbus  Declaration of Equity </vt:lpstr>
      <vt:lpstr>City of Columbus Equity Definition</vt:lpstr>
      <vt:lpstr>City Outreach Efforts (Distributional Equity)</vt:lpstr>
      <vt:lpstr>PowerPoint Presentation</vt:lpstr>
      <vt:lpstr>Blueprint is Unique  (Distributional Equity)</vt:lpstr>
      <vt:lpstr>Early Thoughts About Equity</vt:lpstr>
      <vt:lpstr>Blueprint’s Outreach Team</vt:lpstr>
      <vt:lpstr>PowerPoint Presentation</vt:lpstr>
      <vt:lpstr>RAMA’s Engagement Strategies</vt:lpstr>
      <vt:lpstr>Blueprint’s Equity Evolution </vt:lpstr>
      <vt:lpstr>Equity is Intentional</vt:lpstr>
      <vt:lpstr>Blueprint’s Path Forward</vt:lpstr>
      <vt:lpstr>Cost of Progress</vt:lpstr>
      <vt:lpstr>Things that keep us up at night</vt:lpstr>
      <vt:lpstr>Where do we go from here?</vt:lpstr>
      <vt:lpstr>Bringing Equity into your infrastructure project</vt:lpstr>
      <vt:lpstr>PowerPoint Presentation</vt:lpstr>
      <vt:lpstr>Thank you!</vt:lpstr>
    </vt:vector>
  </TitlesOfParts>
  <Manager/>
  <Company>Microsoft</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Blueprint</dc:title>
  <dc:subject/>
  <dc:creator>Hopkins, Danielle C.</dc:creator>
  <cp:keywords/>
  <dc:description/>
  <cp:lastModifiedBy>Conn, Tiffany J.</cp:lastModifiedBy>
  <cp:revision>415</cp:revision>
  <cp:lastPrinted>2022-09-26T13:54:29Z</cp:lastPrinted>
  <dcterms:created xsi:type="dcterms:W3CDTF">2021-11-03T13:09:51Z</dcterms:created>
  <dcterms:modified xsi:type="dcterms:W3CDTF">2022-09-26T17:38:08Z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0x01010092182F3C6247314699E37C8D381EC631</vt:lpwstr>
  </property>
</Properties>
</file>