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94" r:id="rId6"/>
    <p:sldId id="295" r:id="rId7"/>
    <p:sldId id="296" r:id="rId8"/>
    <p:sldId id="297" r:id="rId9"/>
    <p:sldId id="263" r:id="rId10"/>
    <p:sldId id="298" r:id="rId11"/>
    <p:sldId id="299" r:id="rId12"/>
    <p:sldId id="301" r:id="rId13"/>
    <p:sldId id="30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F2131-45D6-6640-B67B-6432AAB5D7C1}" v="3" dt="2022-09-19T21:41:01.0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FFD8CA"/>
          </a:solidFill>
        </a:fill>
      </a:tcStyle>
    </a:wholeTbl>
    <a:band2H>
      <a:tcTxStyle/>
      <a:tcStyle>
        <a:tcBdr/>
        <a:fill>
          <a:solidFill>
            <a:srgbClr val="FFECE6"/>
          </a:solidFill>
        </a:fill>
      </a:tcStyle>
    </a:band2H>
    <a:firstCol>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1"/>
          </a:solidFill>
        </a:fill>
      </a:tcStyle>
    </a:firstCol>
    <a:la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381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1"/>
          </a:solidFill>
        </a:fill>
      </a:tcStyle>
    </a:lastRow>
    <a:fir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381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1"/>
          </a:solidFill>
        </a:fill>
      </a:tcStyle>
    </a:firstRow>
  </a:tblStyle>
  <a:tblStyle styleId="{C7B018BB-80A7-4F77-B60F-C8B233D01FF8}" styleName="">
    <a:tblBg/>
    <a:wholeTbl>
      <a:tcTxStyle b="off"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D9E0EC"/>
          </a:solidFill>
        </a:fill>
      </a:tcStyle>
    </a:wholeTbl>
    <a:band2H>
      <a:tcTxStyle/>
      <a:tcStyle>
        <a:tcBdr/>
        <a:fill>
          <a:solidFill>
            <a:srgbClr val="EDF0F5"/>
          </a:solidFill>
        </a:fill>
      </a:tcStyle>
    </a:band2H>
    <a:firstCol>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3"/>
          </a:solidFill>
        </a:fill>
      </a:tcStyle>
    </a:firstCol>
    <a:la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381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3"/>
          </a:solidFill>
        </a:fill>
      </a:tcStyle>
    </a:lastRow>
    <a:fir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381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3"/>
          </a:solidFill>
        </a:fill>
      </a:tcStyle>
    </a:firstRow>
  </a:tblStyle>
  <a:tblStyle styleId="{EEE7283C-3CF3-47DC-8721-378D4A62B228}" styleName="">
    <a:tblBg/>
    <a:wholeTbl>
      <a:tcTxStyle b="off"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CAE0F1"/>
          </a:solidFill>
        </a:fill>
      </a:tcStyle>
    </a:wholeTbl>
    <a:band2H>
      <a:tcTxStyle/>
      <a:tcStyle>
        <a:tcBdr/>
        <a:fill>
          <a:solidFill>
            <a:srgbClr val="E6F0F8"/>
          </a:solidFill>
        </a:fill>
      </a:tcStyle>
    </a:band2H>
    <a:firstCol>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6"/>
          </a:solidFill>
        </a:fill>
      </a:tcStyle>
    </a:firstCol>
    <a:la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381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6"/>
          </a:solidFill>
        </a:fill>
      </a:tcStyle>
    </a:lastRow>
    <a:fir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381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chemeClr val="accent6"/>
          </a:solidFill>
        </a:fill>
      </a:tcStyle>
    </a:firstRow>
  </a:tblStyle>
  <a:tblStyle styleId="{CF821DB8-F4EB-4A41-A1BA-3FCAFE7338EE}" styleName="">
    <a:tblBg/>
    <a:wholeTbl>
      <a:tcTxStyle b="off" i="off">
        <a:fontRef idx="major">
          <a:srgbClr val="003563"/>
        </a:fontRef>
        <a:srgbClr val="0035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003563"/>
          </a:solidFill>
        </a:fill>
      </a:tcStyle>
    </a:band2H>
    <a:firstCol>
      <a:tcTxStyle b="on" i="off">
        <a:fontRef idx="major">
          <a:srgbClr val="003563"/>
        </a:fontRef>
        <a:srgbClr val="0035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3563"/>
        </a:fontRef>
        <a:srgbClr val="003563"/>
      </a:tcTxStyle>
      <a:tcStyle>
        <a:tcBdr>
          <a:left>
            <a:ln w="12700" cap="flat">
              <a:noFill/>
              <a:miter lim="400000"/>
            </a:ln>
          </a:left>
          <a:right>
            <a:ln w="12700" cap="flat">
              <a:noFill/>
              <a:miter lim="400000"/>
            </a:ln>
          </a:right>
          <a:top>
            <a:ln w="50800" cap="flat">
              <a:solidFill>
                <a:srgbClr val="003563"/>
              </a:solidFill>
              <a:prstDash val="solid"/>
              <a:round/>
            </a:ln>
          </a:top>
          <a:bottom>
            <a:ln w="25400" cap="flat">
              <a:solidFill>
                <a:srgbClr val="003563"/>
              </a:solidFill>
              <a:prstDash val="solid"/>
              <a:round/>
            </a:ln>
          </a:bottom>
          <a:insideH>
            <a:ln w="12700" cap="flat">
              <a:noFill/>
              <a:miter lim="400000"/>
            </a:ln>
          </a:insideH>
          <a:insideV>
            <a:ln w="12700" cap="flat">
              <a:noFill/>
              <a:miter lim="400000"/>
            </a:ln>
          </a:insideV>
        </a:tcBdr>
        <a:fill>
          <a:solidFill>
            <a:srgbClr val="003563"/>
          </a:solidFill>
        </a:fill>
      </a:tcStyle>
    </a:lastRow>
    <a:firstRow>
      <a:tcTxStyle b="on" i="off">
        <a:fontRef idx="major">
          <a:srgbClr val="003563"/>
        </a:fontRef>
        <a:srgbClr val="003563"/>
      </a:tcTxStyle>
      <a:tcStyle>
        <a:tcBdr>
          <a:left>
            <a:ln w="12700" cap="flat">
              <a:noFill/>
              <a:miter lim="400000"/>
            </a:ln>
          </a:left>
          <a:right>
            <a:ln w="12700" cap="flat">
              <a:noFill/>
              <a:miter lim="400000"/>
            </a:ln>
          </a:right>
          <a:top>
            <a:ln w="25400" cap="flat">
              <a:solidFill>
                <a:srgbClr val="003563"/>
              </a:solidFill>
              <a:prstDash val="solid"/>
              <a:round/>
            </a:ln>
          </a:top>
          <a:bottom>
            <a:ln w="25400" cap="flat">
              <a:solidFill>
                <a:srgbClr val="00356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CACCD2"/>
          </a:solidFill>
        </a:fill>
      </a:tcStyle>
    </a:wholeTbl>
    <a:band2H>
      <a:tcTxStyle/>
      <a:tcStyle>
        <a:tcBdr/>
        <a:fill>
          <a:solidFill>
            <a:srgbClr val="E6E7EA"/>
          </a:solidFill>
        </a:fill>
      </a:tcStyle>
    </a:band2H>
    <a:firstCol>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003563"/>
          </a:solidFill>
        </a:fill>
      </a:tcStyle>
    </a:firstCol>
    <a:la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381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003563"/>
          </a:solidFill>
        </a:fill>
      </a:tcStyle>
    </a:lastRow>
    <a:fir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381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003563"/>
          </a:solidFill>
        </a:fill>
      </a:tcStyle>
    </a:firstRow>
  </a:tblStyle>
  <a:tblStyle styleId="{2708684C-4D16-4618-839F-0558EEFCDFE6}" styleName="">
    <a:tblBg/>
    <a:wholeTbl>
      <a:tcTxStyle b="off"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003563">
              <a:alpha val="20000"/>
            </a:srgbClr>
          </a:solidFill>
        </a:fill>
      </a:tcStyle>
    </a:wholeTbl>
    <a:band2H>
      <a:tcTxStyle/>
      <a:tcStyle>
        <a:tcBdr/>
        <a:fill>
          <a:solidFill>
            <a:srgbClr val="FFFFFF"/>
          </a:solidFill>
        </a:fill>
      </a:tcStyle>
    </a:band2H>
    <a:firstCol>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solidFill>
            <a:srgbClr val="003563">
              <a:alpha val="20000"/>
            </a:srgbClr>
          </a:solidFill>
        </a:fill>
      </a:tcStyle>
    </a:firstCol>
    <a:la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50800" cap="flat">
              <a:solidFill>
                <a:srgbClr val="003563"/>
              </a:solidFill>
              <a:prstDash val="solid"/>
              <a:round/>
            </a:ln>
          </a:top>
          <a:bottom>
            <a:ln w="127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noFill/>
        </a:fill>
      </a:tcStyle>
    </a:lastRow>
    <a:firstRow>
      <a:tcTxStyle b="on" i="off">
        <a:fontRef idx="major">
          <a:srgbClr val="003563"/>
        </a:fontRef>
        <a:srgbClr val="003563"/>
      </a:tcTxStyle>
      <a:tcStyle>
        <a:tcBdr>
          <a:left>
            <a:ln w="12700" cap="flat">
              <a:solidFill>
                <a:srgbClr val="003563"/>
              </a:solidFill>
              <a:prstDash val="solid"/>
              <a:round/>
            </a:ln>
          </a:left>
          <a:right>
            <a:ln w="12700" cap="flat">
              <a:solidFill>
                <a:srgbClr val="003563"/>
              </a:solidFill>
              <a:prstDash val="solid"/>
              <a:round/>
            </a:ln>
          </a:right>
          <a:top>
            <a:ln w="12700" cap="flat">
              <a:solidFill>
                <a:srgbClr val="003563"/>
              </a:solidFill>
              <a:prstDash val="solid"/>
              <a:round/>
            </a:ln>
          </a:top>
          <a:bottom>
            <a:ln w="25400" cap="flat">
              <a:solidFill>
                <a:srgbClr val="003563"/>
              </a:solidFill>
              <a:prstDash val="solid"/>
              <a:round/>
            </a:ln>
          </a:bottom>
          <a:insideH>
            <a:ln w="12700" cap="flat">
              <a:solidFill>
                <a:srgbClr val="003563"/>
              </a:solidFill>
              <a:prstDash val="solid"/>
              <a:round/>
            </a:ln>
          </a:insideH>
          <a:insideV>
            <a:ln w="12700" cap="flat">
              <a:solidFill>
                <a:srgbClr val="00356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1"/>
    <p:restoredTop sz="96327"/>
  </p:normalViewPr>
  <p:slideViewPr>
    <p:cSldViewPr snapToGrid="0">
      <p:cViewPr varScale="1">
        <p:scale>
          <a:sx n="64" d="100"/>
          <a:sy n="64"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xfrm>
            <a:off x="1143000" y="685800"/>
            <a:ext cx="4572000" cy="3429000"/>
          </a:xfrm>
          <a:prstGeom prst="rect">
            <a:avLst/>
          </a:prstGeom>
        </p:spPr>
        <p:txBody>
          <a:bodyPr/>
          <a:lstStyle/>
          <a:p>
            <a:endParaRPr/>
          </a:p>
        </p:txBody>
      </p:sp>
      <p:sp>
        <p:nvSpPr>
          <p:cNvPr id="318" name="Shape 3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a:defRPr>
                <a:solidFill>
                  <a:srgbClr val="A0E886"/>
                </a:solidFill>
              </a:defRPr>
            </a:lvl1pPr>
          </a:lstStyle>
          <a:p>
            <a:r>
              <a:t>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381000" y="685800"/>
            <a:ext cx="6096000" cy="3429000"/>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219049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381000" y="685800"/>
            <a:ext cx="6096000" cy="3429000"/>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150807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345291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a:defRPr>
                <a:solidFill>
                  <a:srgbClr val="A0E886"/>
                </a:solidFill>
              </a:defRPr>
            </a:lvl1pPr>
          </a:lstStyle>
          <a:p>
            <a:r>
              <a:t>B</a:t>
            </a:r>
          </a:p>
        </p:txBody>
      </p:sp>
    </p:spTree>
    <p:extLst>
      <p:ext uri="{BB962C8B-B14F-4D97-AF65-F5344CB8AC3E}">
        <p14:creationId xmlns:p14="http://schemas.microsoft.com/office/powerpoint/2010/main" val="115404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58763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384505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369403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B</a:t>
            </a:r>
          </a:p>
        </p:txBody>
      </p:sp>
    </p:spTree>
    <p:extLst>
      <p:ext uri="{BB962C8B-B14F-4D97-AF65-F5344CB8AC3E}">
        <p14:creationId xmlns:p14="http://schemas.microsoft.com/office/powerpoint/2010/main" val="156343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381000" y="685800"/>
            <a:ext cx="6096000" cy="3429000"/>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r>
              <a:t>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bg>
      <p:bgPr>
        <a:solidFill>
          <a:srgbClr val="003462"/>
        </a:solidFill>
        <a:effectLst/>
      </p:bgPr>
    </p:bg>
    <p:spTree>
      <p:nvGrpSpPr>
        <p:cNvPr id="1" name=""/>
        <p:cNvGrpSpPr/>
        <p:nvPr/>
      </p:nvGrpSpPr>
      <p:grpSpPr>
        <a:xfrm>
          <a:off x="0" y="0"/>
          <a:ext cx="0" cy="0"/>
          <a:chOff x="0" y="0"/>
          <a:chExt cx="0" cy="0"/>
        </a:xfrm>
      </p:grpSpPr>
      <p:sp>
        <p:nvSpPr>
          <p:cNvPr id="15" name="Body Level One…"/>
          <p:cNvSpPr txBox="1">
            <a:spLocks noGrp="1"/>
          </p:cNvSpPr>
          <p:nvPr>
            <p:ph type="body" sz="quarter" idx="1" hasCustomPrompt="1"/>
          </p:nvPr>
        </p:nvSpPr>
        <p:spPr>
          <a:xfrm>
            <a:off x="1891008" y="11847162"/>
            <a:ext cx="20883770" cy="636980"/>
          </a:xfrm>
          <a:prstGeom prst="rect">
            <a:avLst/>
          </a:prstGeom>
        </p:spPr>
        <p:txBody>
          <a:bodyPr lIns="45718" tIns="45718" rIns="45718" bIns="45718"/>
          <a:lstStyle>
            <a:lvl1pPr marL="0" indent="0" defTabSz="825500">
              <a:lnSpc>
                <a:spcPct val="100000"/>
              </a:lnSpc>
              <a:spcBef>
                <a:spcPts val="0"/>
              </a:spcBef>
              <a:buClrTx/>
              <a:buSzTx/>
              <a:buNone/>
              <a:defRPr sz="3600" b="1">
                <a:solidFill>
                  <a:srgbClr val="FFFFFF"/>
                </a:solidFill>
              </a:defRPr>
            </a:lvl1pPr>
            <a:lvl2pPr marL="1066800" indent="-457200" defTabSz="825500">
              <a:lnSpc>
                <a:spcPct val="100000"/>
              </a:lnSpc>
              <a:spcBef>
                <a:spcPts val="0"/>
              </a:spcBef>
              <a:buClrTx/>
              <a:defRPr sz="3600" b="1">
                <a:solidFill>
                  <a:srgbClr val="FFFFFF"/>
                </a:solidFill>
              </a:defRPr>
            </a:lvl2pPr>
            <a:lvl3pPr marL="1676400" indent="-457200" defTabSz="825500">
              <a:lnSpc>
                <a:spcPct val="100000"/>
              </a:lnSpc>
              <a:spcBef>
                <a:spcPts val="0"/>
              </a:spcBef>
              <a:buClrTx/>
              <a:defRPr sz="3600" b="1">
                <a:solidFill>
                  <a:srgbClr val="FFFFFF"/>
                </a:solidFill>
              </a:defRPr>
            </a:lvl3pPr>
            <a:lvl4pPr marL="2286000" indent="-457200" defTabSz="825500">
              <a:lnSpc>
                <a:spcPct val="100000"/>
              </a:lnSpc>
              <a:spcBef>
                <a:spcPts val="0"/>
              </a:spcBef>
              <a:buClrTx/>
              <a:defRPr sz="3600" b="1">
                <a:solidFill>
                  <a:srgbClr val="FFFFFF"/>
                </a:solidFill>
              </a:defRPr>
            </a:lvl4pPr>
            <a:lvl5pPr marL="2895600" indent="-457200" defTabSz="825500">
              <a:lnSpc>
                <a:spcPct val="100000"/>
              </a:lnSpc>
              <a:spcBef>
                <a:spcPts val="0"/>
              </a:spcBef>
              <a:buClrTx/>
              <a:defRPr sz="3600" b="1">
                <a:solidFill>
                  <a:srgbClr val="FFFFFF"/>
                </a:solidFill>
              </a:defRPr>
            </a:lvl5pPr>
          </a:lstStyle>
          <a:p>
            <a:r>
              <a:t>Author and Date</a:t>
            </a:r>
          </a:p>
          <a:p>
            <a:pPr lvl="1"/>
            <a:endParaRPr/>
          </a:p>
          <a:p>
            <a:pPr lvl="2"/>
            <a:endParaRPr/>
          </a:p>
          <a:p>
            <a:pPr lvl="3"/>
            <a:endParaRPr/>
          </a:p>
          <a:p>
            <a:pPr lvl="4"/>
            <a:endParaRPr/>
          </a:p>
        </p:txBody>
      </p:sp>
      <p:sp>
        <p:nvSpPr>
          <p:cNvPr id="16" name="Presentation Title"/>
          <p:cNvSpPr txBox="1">
            <a:spLocks noGrp="1"/>
          </p:cNvSpPr>
          <p:nvPr>
            <p:ph type="title" hasCustomPrompt="1"/>
          </p:nvPr>
        </p:nvSpPr>
        <p:spPr>
          <a:xfrm>
            <a:off x="1896162" y="2574991"/>
            <a:ext cx="21971006" cy="4648202"/>
          </a:xfrm>
          <a:prstGeom prst="rect">
            <a:avLst/>
          </a:prstGeom>
        </p:spPr>
        <p:txBody>
          <a:bodyPr anchor="b"/>
          <a:lstStyle>
            <a:lvl1pPr>
              <a:defRPr sz="11600" spc="-232">
                <a:solidFill>
                  <a:srgbClr val="FFFFFF"/>
                </a:solidFill>
              </a:defRPr>
            </a:lvl1pPr>
          </a:lstStyle>
          <a:p>
            <a:r>
              <a:t>Presentation Title</a:t>
            </a:r>
          </a:p>
        </p:txBody>
      </p:sp>
      <p:sp>
        <p:nvSpPr>
          <p:cNvPr id="17" name="Body Level One…"/>
          <p:cNvSpPr txBox="1">
            <a:spLocks noGrp="1"/>
          </p:cNvSpPr>
          <p:nvPr>
            <p:ph type="body" sz="quarter" idx="21" hasCustomPrompt="1"/>
          </p:nvPr>
        </p:nvSpPr>
        <p:spPr>
          <a:xfrm>
            <a:off x="1891009" y="7210490"/>
            <a:ext cx="21971002" cy="1905002"/>
          </a:xfrm>
          <a:prstGeom prst="rect">
            <a:avLst/>
          </a:prstGeom>
        </p:spPr>
        <p:txBody>
          <a:bodyPr/>
          <a:lstStyle>
            <a:lvl1pPr marL="0" indent="0" defTabSz="825500">
              <a:lnSpc>
                <a:spcPct val="100000"/>
              </a:lnSpc>
              <a:spcBef>
                <a:spcPts val="0"/>
              </a:spcBef>
              <a:buClrTx/>
              <a:buSzTx/>
              <a:buNone/>
              <a:defRPr sz="5500">
                <a:solidFill>
                  <a:srgbClr val="00A5DB"/>
                </a:solidFill>
              </a:defRPr>
            </a:lvl1pPr>
          </a:lstStyle>
          <a:p>
            <a:r>
              <a:t>Presentation Subtitle</a:t>
            </a:r>
          </a:p>
        </p:txBody>
      </p:sp>
      <p:sp>
        <p:nvSpPr>
          <p:cNvPr id="18" name="Slide Number"/>
          <p:cNvSpPr txBox="1">
            <a:spLocks noGrp="1"/>
          </p:cNvSpPr>
          <p:nvPr>
            <p:ph type="sldNum" sz="quarter" idx="2"/>
          </p:nvPr>
        </p:nvSpPr>
        <p:spPr>
          <a:xfrm>
            <a:off x="14630400" y="11976100"/>
            <a:ext cx="5689600" cy="736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1676400" y="730251"/>
            <a:ext cx="21031200" cy="2651126"/>
          </a:xfrm>
          <a:prstGeom prst="rect">
            <a:avLst/>
          </a:prstGeom>
        </p:spPr>
        <p:txBody>
          <a:bodyPr lIns="45719" tIns="45719" rIns="45719" bIns="45719" anchor="ctr"/>
          <a:lstStyle>
            <a:lvl1pPr defTabSz="1828800">
              <a:defRPr sz="8800" b="0" spc="0">
                <a:solidFill>
                  <a:srgbClr val="000000"/>
                </a:solidFill>
                <a:latin typeface="Calibri Light"/>
                <a:ea typeface="Calibri Light"/>
                <a:cs typeface="Calibri Light"/>
                <a:sym typeface="Calibri Light"/>
              </a:defRPr>
            </a:lvl1pPr>
          </a:lstStyle>
          <a:p>
            <a:r>
              <a:t>Title Text</a:t>
            </a:r>
          </a:p>
        </p:txBody>
      </p:sp>
      <p:sp>
        <p:nvSpPr>
          <p:cNvPr id="103" name="Body Level One…"/>
          <p:cNvSpPr txBox="1">
            <a:spLocks noGrp="1"/>
          </p:cNvSpPr>
          <p:nvPr>
            <p:ph type="body" idx="1"/>
          </p:nvPr>
        </p:nvSpPr>
        <p:spPr>
          <a:xfrm>
            <a:off x="1676400" y="3651250"/>
            <a:ext cx="21031200" cy="8702676"/>
          </a:xfrm>
          <a:prstGeom prst="rect">
            <a:avLst/>
          </a:prstGeom>
        </p:spPr>
        <p:txBody>
          <a:bodyPr lIns="45719" tIns="45719" rIns="45719" bIns="45719"/>
          <a:lstStyle>
            <a:lvl1pPr marL="457200" indent="-457200" defTabSz="1828800">
              <a:spcBef>
                <a:spcPts val="2000"/>
              </a:spcBef>
              <a:buClrTx/>
              <a:buFont typeface="Arial"/>
              <a:defRPr sz="5600">
                <a:solidFill>
                  <a:srgbClr val="000000"/>
                </a:solidFill>
                <a:latin typeface="Calibri"/>
                <a:ea typeface="Calibri"/>
                <a:cs typeface="Calibri"/>
                <a:sym typeface="Calibri"/>
              </a:defRPr>
            </a:lvl1pPr>
            <a:lvl2pPr marL="1447800" indent="-533400" defTabSz="1828800">
              <a:spcBef>
                <a:spcPts val="2000"/>
              </a:spcBef>
              <a:buClrTx/>
              <a:buSzPct val="100000"/>
              <a:buFont typeface="Arial"/>
              <a:defRPr sz="5600">
                <a:solidFill>
                  <a:srgbClr val="000000"/>
                </a:solidFill>
                <a:latin typeface="Calibri"/>
                <a:ea typeface="Calibri"/>
                <a:cs typeface="Calibri"/>
                <a:sym typeface="Calibri"/>
              </a:defRPr>
            </a:lvl2pPr>
            <a:lvl3pPr marL="2468879" indent="-640079" defTabSz="1828800">
              <a:spcBef>
                <a:spcPts val="2000"/>
              </a:spcBef>
              <a:buClrTx/>
              <a:buSzPct val="100000"/>
              <a:buFont typeface="Arial"/>
              <a:defRPr sz="5600">
                <a:solidFill>
                  <a:srgbClr val="000000"/>
                </a:solidFill>
                <a:latin typeface="Calibri"/>
                <a:ea typeface="Calibri"/>
                <a:cs typeface="Calibri"/>
                <a:sym typeface="Calibri"/>
              </a:defRPr>
            </a:lvl3pPr>
            <a:lvl4pPr marL="3454400" indent="-711200" defTabSz="1828800">
              <a:spcBef>
                <a:spcPts val="2000"/>
              </a:spcBef>
              <a:buClrTx/>
              <a:buSzPct val="100000"/>
              <a:buFont typeface="Arial"/>
              <a:defRPr sz="5600">
                <a:solidFill>
                  <a:srgbClr val="000000"/>
                </a:solidFill>
                <a:latin typeface="Calibri"/>
                <a:ea typeface="Calibri"/>
                <a:cs typeface="Calibri"/>
                <a:sym typeface="Calibri"/>
              </a:defRPr>
            </a:lvl4pPr>
            <a:lvl5pPr marL="4368800" indent="-711200" defTabSz="1828800">
              <a:spcBef>
                <a:spcPts val="2000"/>
              </a:spcBef>
              <a:buClrTx/>
              <a:buSzPct val="100000"/>
              <a:buFont typeface="Arial"/>
              <a:defRPr sz="56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663700" y="3419476"/>
            <a:ext cx="21031200" cy="5705475"/>
          </a:xfrm>
          <a:prstGeom prst="rect">
            <a:avLst/>
          </a:prstGeom>
        </p:spPr>
        <p:txBody>
          <a:bodyPr lIns="45719" tIns="45719" rIns="45719" bIns="45719" anchor="b"/>
          <a:lstStyle>
            <a:lvl1pPr defTabSz="1828800">
              <a:defRPr sz="12000" b="0" spc="0">
                <a:solidFill>
                  <a:srgbClr val="000000"/>
                </a:solidFill>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663700" y="9178927"/>
            <a:ext cx="21031200" cy="3000375"/>
          </a:xfrm>
          <a:prstGeom prst="rect">
            <a:avLst/>
          </a:prstGeom>
        </p:spPr>
        <p:txBody>
          <a:bodyPr lIns="45719" tIns="45719" rIns="45719" bIns="45719"/>
          <a:lstStyle>
            <a:lvl1pPr marL="0" indent="0" defTabSz="1828800">
              <a:spcBef>
                <a:spcPts val="2000"/>
              </a:spcBef>
              <a:buClrTx/>
              <a:buSzTx/>
              <a:buNone/>
              <a:defRPr>
                <a:solidFill>
                  <a:srgbClr val="888888"/>
                </a:solidFill>
                <a:latin typeface="Calibri"/>
                <a:ea typeface="Calibri"/>
                <a:cs typeface="Calibri"/>
                <a:sym typeface="Calibri"/>
              </a:defRPr>
            </a:lvl1pPr>
            <a:lvl2pPr marL="0" indent="914400" defTabSz="1828800">
              <a:spcBef>
                <a:spcPts val="2000"/>
              </a:spcBef>
              <a:buClrTx/>
              <a:buSzTx/>
              <a:buNone/>
              <a:defRPr>
                <a:solidFill>
                  <a:srgbClr val="888888"/>
                </a:solidFill>
                <a:latin typeface="Calibri"/>
                <a:ea typeface="Calibri"/>
                <a:cs typeface="Calibri"/>
                <a:sym typeface="Calibri"/>
              </a:defRPr>
            </a:lvl2pPr>
            <a:lvl3pPr marL="0" indent="1828800" defTabSz="1828800">
              <a:spcBef>
                <a:spcPts val="2000"/>
              </a:spcBef>
              <a:buClrTx/>
              <a:buSzTx/>
              <a:buNone/>
              <a:defRPr>
                <a:solidFill>
                  <a:srgbClr val="888888"/>
                </a:solidFill>
                <a:latin typeface="Calibri"/>
                <a:ea typeface="Calibri"/>
                <a:cs typeface="Calibri"/>
                <a:sym typeface="Calibri"/>
              </a:defRPr>
            </a:lvl3pPr>
            <a:lvl4pPr marL="0" indent="2743200" defTabSz="1828800">
              <a:spcBef>
                <a:spcPts val="2000"/>
              </a:spcBef>
              <a:buClrTx/>
              <a:buSzTx/>
              <a:buNone/>
              <a:defRPr>
                <a:solidFill>
                  <a:srgbClr val="888888"/>
                </a:solidFill>
                <a:latin typeface="Calibri"/>
                <a:ea typeface="Calibri"/>
                <a:cs typeface="Calibri"/>
                <a:sym typeface="Calibri"/>
              </a:defRPr>
            </a:lvl4pPr>
            <a:lvl5pPr marL="0" indent="3657600" defTabSz="1828800">
              <a:spcBef>
                <a:spcPts val="2000"/>
              </a:spcBef>
              <a:buClrTx/>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1676400" y="730251"/>
            <a:ext cx="21031200" cy="2651126"/>
          </a:xfrm>
          <a:prstGeom prst="rect">
            <a:avLst/>
          </a:prstGeom>
        </p:spPr>
        <p:txBody>
          <a:bodyPr lIns="45719" tIns="45719" rIns="45719" bIns="45719" anchor="ctr"/>
          <a:lstStyle>
            <a:lvl1pPr defTabSz="1828800">
              <a:defRPr sz="8800" b="0" spc="0">
                <a:solidFill>
                  <a:srgbClr val="000000"/>
                </a:solidFill>
                <a:latin typeface="Calibri Light"/>
                <a:ea typeface="Calibri Light"/>
                <a:cs typeface="Calibri Light"/>
                <a:sym typeface="Calibri Light"/>
              </a:defRPr>
            </a:lvl1pPr>
          </a:lstStyle>
          <a:p>
            <a:r>
              <a:t>Title Text</a:t>
            </a:r>
          </a:p>
        </p:txBody>
      </p:sp>
      <p:sp>
        <p:nvSpPr>
          <p:cNvPr id="121" name="Body Level One…"/>
          <p:cNvSpPr txBox="1">
            <a:spLocks noGrp="1"/>
          </p:cNvSpPr>
          <p:nvPr>
            <p:ph type="body" sz="half" idx="1"/>
          </p:nvPr>
        </p:nvSpPr>
        <p:spPr>
          <a:xfrm>
            <a:off x="1676400" y="3651250"/>
            <a:ext cx="10363200" cy="8702676"/>
          </a:xfrm>
          <a:prstGeom prst="rect">
            <a:avLst/>
          </a:prstGeom>
        </p:spPr>
        <p:txBody>
          <a:bodyPr lIns="45719" tIns="45719" rIns="45719" bIns="45719"/>
          <a:lstStyle>
            <a:lvl1pPr marL="457200" indent="-457200" defTabSz="1828800">
              <a:spcBef>
                <a:spcPts val="2000"/>
              </a:spcBef>
              <a:buClrTx/>
              <a:buFont typeface="Arial"/>
              <a:defRPr sz="5600">
                <a:solidFill>
                  <a:srgbClr val="000000"/>
                </a:solidFill>
                <a:latin typeface="Calibri"/>
                <a:ea typeface="Calibri"/>
                <a:cs typeface="Calibri"/>
                <a:sym typeface="Calibri"/>
              </a:defRPr>
            </a:lvl1pPr>
            <a:lvl2pPr marL="1447800" indent="-533400" defTabSz="1828800">
              <a:spcBef>
                <a:spcPts val="2000"/>
              </a:spcBef>
              <a:buClrTx/>
              <a:buSzPct val="100000"/>
              <a:buFont typeface="Arial"/>
              <a:defRPr sz="5600">
                <a:solidFill>
                  <a:srgbClr val="000000"/>
                </a:solidFill>
                <a:latin typeface="Calibri"/>
                <a:ea typeface="Calibri"/>
                <a:cs typeface="Calibri"/>
                <a:sym typeface="Calibri"/>
              </a:defRPr>
            </a:lvl2pPr>
            <a:lvl3pPr marL="2468879" indent="-640079" defTabSz="1828800">
              <a:spcBef>
                <a:spcPts val="2000"/>
              </a:spcBef>
              <a:buClrTx/>
              <a:buSzPct val="100000"/>
              <a:buFont typeface="Arial"/>
              <a:defRPr sz="5600">
                <a:solidFill>
                  <a:srgbClr val="000000"/>
                </a:solidFill>
                <a:latin typeface="Calibri"/>
                <a:ea typeface="Calibri"/>
                <a:cs typeface="Calibri"/>
                <a:sym typeface="Calibri"/>
              </a:defRPr>
            </a:lvl3pPr>
            <a:lvl4pPr marL="3454400" indent="-711200" defTabSz="1828800">
              <a:spcBef>
                <a:spcPts val="2000"/>
              </a:spcBef>
              <a:buClrTx/>
              <a:buSzPct val="100000"/>
              <a:buFont typeface="Arial"/>
              <a:defRPr sz="5600">
                <a:solidFill>
                  <a:srgbClr val="000000"/>
                </a:solidFill>
                <a:latin typeface="Calibri"/>
                <a:ea typeface="Calibri"/>
                <a:cs typeface="Calibri"/>
                <a:sym typeface="Calibri"/>
              </a:defRPr>
            </a:lvl4pPr>
            <a:lvl5pPr marL="4368800" indent="-711200" defTabSz="1828800">
              <a:spcBef>
                <a:spcPts val="2000"/>
              </a:spcBef>
              <a:buClrTx/>
              <a:buSzPct val="100000"/>
              <a:buFont typeface="Arial"/>
              <a:defRPr sz="56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679575" y="730251"/>
            <a:ext cx="21031201" cy="2651126"/>
          </a:xfrm>
          <a:prstGeom prst="rect">
            <a:avLst/>
          </a:prstGeom>
        </p:spPr>
        <p:txBody>
          <a:bodyPr lIns="45719" tIns="45719" rIns="45719" bIns="45719" anchor="ctr"/>
          <a:lstStyle>
            <a:lvl1pPr defTabSz="1828800">
              <a:defRPr sz="8800" b="0" spc="0">
                <a:solidFill>
                  <a:srgbClr val="000000"/>
                </a:solidFill>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quarter" idx="1"/>
          </p:nvPr>
        </p:nvSpPr>
        <p:spPr>
          <a:xfrm>
            <a:off x="1679576" y="3362326"/>
            <a:ext cx="10315576" cy="1647825"/>
          </a:xfrm>
          <a:prstGeom prst="rect">
            <a:avLst/>
          </a:prstGeom>
        </p:spPr>
        <p:txBody>
          <a:bodyPr lIns="45719" tIns="45719" rIns="45719" bIns="45719" anchor="b"/>
          <a:lstStyle>
            <a:lvl1pPr marL="0" indent="0" defTabSz="1828800">
              <a:spcBef>
                <a:spcPts val="2000"/>
              </a:spcBef>
              <a:buClrTx/>
              <a:buSzTx/>
              <a:buNone/>
              <a:defRPr b="1">
                <a:solidFill>
                  <a:srgbClr val="000000"/>
                </a:solidFill>
                <a:latin typeface="Calibri"/>
                <a:ea typeface="Calibri"/>
                <a:cs typeface="Calibri"/>
                <a:sym typeface="Calibri"/>
              </a:defRPr>
            </a:lvl1pPr>
            <a:lvl2pPr marL="0" indent="914400" defTabSz="1828800">
              <a:spcBef>
                <a:spcPts val="2000"/>
              </a:spcBef>
              <a:buClrTx/>
              <a:buSzTx/>
              <a:buNone/>
              <a:defRPr b="1">
                <a:solidFill>
                  <a:srgbClr val="000000"/>
                </a:solidFill>
                <a:latin typeface="Calibri"/>
                <a:ea typeface="Calibri"/>
                <a:cs typeface="Calibri"/>
                <a:sym typeface="Calibri"/>
              </a:defRPr>
            </a:lvl2pPr>
            <a:lvl3pPr marL="0" indent="1828800" defTabSz="1828800">
              <a:spcBef>
                <a:spcPts val="2000"/>
              </a:spcBef>
              <a:buClrTx/>
              <a:buSzTx/>
              <a:buNone/>
              <a:defRPr b="1">
                <a:solidFill>
                  <a:srgbClr val="000000"/>
                </a:solidFill>
                <a:latin typeface="Calibri"/>
                <a:ea typeface="Calibri"/>
                <a:cs typeface="Calibri"/>
                <a:sym typeface="Calibri"/>
              </a:defRPr>
            </a:lvl3pPr>
            <a:lvl4pPr marL="0" indent="2743200" defTabSz="1828800">
              <a:spcBef>
                <a:spcPts val="2000"/>
              </a:spcBef>
              <a:buClrTx/>
              <a:buSzTx/>
              <a:buNone/>
              <a:defRPr b="1">
                <a:solidFill>
                  <a:srgbClr val="000000"/>
                </a:solidFill>
                <a:latin typeface="Calibri"/>
                <a:ea typeface="Calibri"/>
                <a:cs typeface="Calibri"/>
                <a:sym typeface="Calibri"/>
              </a:defRPr>
            </a:lvl4pPr>
            <a:lvl5pPr marL="0" indent="3657600" defTabSz="1828800">
              <a:spcBef>
                <a:spcPts val="2000"/>
              </a:spcBef>
              <a:buClrTx/>
              <a:buSzTx/>
              <a:buNone/>
              <a:defRPr b="1">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Text Placeholder 4"/>
          <p:cNvSpPr>
            <a:spLocks noGrp="1"/>
          </p:cNvSpPr>
          <p:nvPr>
            <p:ph type="body" sz="quarter" idx="21"/>
          </p:nvPr>
        </p:nvSpPr>
        <p:spPr>
          <a:xfrm>
            <a:off x="12344400" y="3362326"/>
            <a:ext cx="10366376" cy="1647825"/>
          </a:xfrm>
          <a:prstGeom prst="rect">
            <a:avLst/>
          </a:prstGeom>
        </p:spPr>
        <p:txBody>
          <a:bodyPr lIns="45719" tIns="45719" rIns="45719" bIns="45719" anchor="b"/>
          <a:lstStyle/>
          <a:p>
            <a:pPr marL="0" indent="0" defTabSz="1828800">
              <a:spcBef>
                <a:spcPts val="2000"/>
              </a:spcBef>
              <a:buClrTx/>
              <a:buSzTx/>
              <a:buNone/>
              <a:defRPr b="1">
                <a:solidFill>
                  <a:srgbClr val="000000"/>
                </a:solidFill>
                <a:latin typeface="Calibri"/>
                <a:ea typeface="Calibri"/>
                <a:cs typeface="Calibri"/>
                <a:sym typeface="Calibri"/>
              </a:defRPr>
            </a:pPr>
            <a:endParaRPr/>
          </a:p>
        </p:txBody>
      </p:sp>
      <p:sp>
        <p:nvSpPr>
          <p:cNvPr id="132"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1676400" y="730251"/>
            <a:ext cx="21031200" cy="2651126"/>
          </a:xfrm>
          <a:prstGeom prst="rect">
            <a:avLst/>
          </a:prstGeom>
        </p:spPr>
        <p:txBody>
          <a:bodyPr lIns="45719" tIns="45719" rIns="45719" bIns="45719" anchor="ctr"/>
          <a:lstStyle>
            <a:lvl1pPr defTabSz="1828800">
              <a:defRPr sz="8800" b="0" spc="0">
                <a:solidFill>
                  <a:srgbClr val="000000"/>
                </a:solidFill>
                <a:latin typeface="Calibri Light"/>
                <a:ea typeface="Calibri Light"/>
                <a:cs typeface="Calibri Light"/>
                <a:sym typeface="Calibri Light"/>
              </a:defRPr>
            </a:lvl1pPr>
          </a:lstStyle>
          <a:p>
            <a:r>
              <a:t>Title Text</a:t>
            </a:r>
          </a:p>
        </p:txBody>
      </p:sp>
      <p:sp>
        <p:nvSpPr>
          <p:cNvPr id="140"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7"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1679576" y="914400"/>
            <a:ext cx="7864476" cy="3200400"/>
          </a:xfrm>
          <a:prstGeom prst="rect">
            <a:avLst/>
          </a:prstGeom>
        </p:spPr>
        <p:txBody>
          <a:bodyPr lIns="45719" tIns="45719" rIns="45719" bIns="45719" anchor="b"/>
          <a:lstStyle>
            <a:lvl1pPr defTabSz="1828800">
              <a:defRPr sz="6400" b="0" spc="0">
                <a:solidFill>
                  <a:srgbClr val="000000"/>
                </a:solidFill>
                <a:latin typeface="Calibri Light"/>
                <a:ea typeface="Calibri Light"/>
                <a:cs typeface="Calibri Light"/>
                <a:sym typeface="Calibri Light"/>
              </a:defRPr>
            </a:lvl1pPr>
          </a:lstStyle>
          <a:p>
            <a:r>
              <a:t>Title Text</a:t>
            </a:r>
          </a:p>
        </p:txBody>
      </p:sp>
      <p:sp>
        <p:nvSpPr>
          <p:cNvPr id="155" name="Body Level One…"/>
          <p:cNvSpPr txBox="1">
            <a:spLocks noGrp="1"/>
          </p:cNvSpPr>
          <p:nvPr>
            <p:ph type="body" sz="half" idx="1"/>
          </p:nvPr>
        </p:nvSpPr>
        <p:spPr>
          <a:xfrm>
            <a:off x="10366375" y="1974850"/>
            <a:ext cx="12344401" cy="9747251"/>
          </a:xfrm>
          <a:prstGeom prst="rect">
            <a:avLst/>
          </a:prstGeom>
        </p:spPr>
        <p:txBody>
          <a:bodyPr lIns="45719" tIns="45719" rIns="45719" bIns="45719"/>
          <a:lstStyle>
            <a:lvl1pPr marL="457200" indent="-457200" defTabSz="1828800">
              <a:spcBef>
                <a:spcPts val="2000"/>
              </a:spcBef>
              <a:buClrTx/>
              <a:buFont typeface="Arial"/>
              <a:defRPr sz="6400">
                <a:solidFill>
                  <a:srgbClr val="000000"/>
                </a:solidFill>
                <a:latin typeface="Calibri"/>
                <a:ea typeface="Calibri"/>
                <a:cs typeface="Calibri"/>
                <a:sym typeface="Calibri"/>
              </a:defRPr>
            </a:lvl1pPr>
            <a:lvl2pPr marL="1436914" indent="-522514" defTabSz="1828800">
              <a:spcBef>
                <a:spcPts val="2000"/>
              </a:spcBef>
              <a:buClrTx/>
              <a:buSzPct val="100000"/>
              <a:buFont typeface="Arial"/>
              <a:defRPr sz="6400">
                <a:solidFill>
                  <a:srgbClr val="000000"/>
                </a:solidFill>
                <a:latin typeface="Calibri"/>
                <a:ea typeface="Calibri"/>
                <a:cs typeface="Calibri"/>
                <a:sym typeface="Calibri"/>
              </a:defRPr>
            </a:lvl2pPr>
            <a:lvl3pPr marL="2438400" defTabSz="1828800">
              <a:spcBef>
                <a:spcPts val="2000"/>
              </a:spcBef>
              <a:buClrTx/>
              <a:buSzPct val="100000"/>
              <a:buFont typeface="Arial"/>
              <a:defRPr sz="6400">
                <a:solidFill>
                  <a:srgbClr val="000000"/>
                </a:solidFill>
                <a:latin typeface="Calibri"/>
                <a:ea typeface="Calibri"/>
                <a:cs typeface="Calibri"/>
                <a:sym typeface="Calibri"/>
              </a:defRPr>
            </a:lvl3pPr>
            <a:lvl4pPr marL="3474720" indent="-731520" defTabSz="1828800">
              <a:spcBef>
                <a:spcPts val="2000"/>
              </a:spcBef>
              <a:buClrTx/>
              <a:buSzPct val="100000"/>
              <a:buFont typeface="Arial"/>
              <a:defRPr sz="6400">
                <a:solidFill>
                  <a:srgbClr val="000000"/>
                </a:solidFill>
                <a:latin typeface="Calibri"/>
                <a:ea typeface="Calibri"/>
                <a:cs typeface="Calibri"/>
                <a:sym typeface="Calibri"/>
              </a:defRPr>
            </a:lvl4pPr>
            <a:lvl5pPr marL="4389120" indent="-731520" defTabSz="1828800">
              <a:spcBef>
                <a:spcPts val="2000"/>
              </a:spcBef>
              <a:buClrTx/>
              <a:buSzPct val="100000"/>
              <a:buFont typeface="Arial"/>
              <a:defRPr sz="64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6" name="Text Placeholder 3"/>
          <p:cNvSpPr>
            <a:spLocks noGrp="1"/>
          </p:cNvSpPr>
          <p:nvPr>
            <p:ph type="body" sz="quarter" idx="21"/>
          </p:nvPr>
        </p:nvSpPr>
        <p:spPr>
          <a:xfrm>
            <a:off x="1679576" y="4114800"/>
            <a:ext cx="7864475" cy="7623176"/>
          </a:xfrm>
          <a:prstGeom prst="rect">
            <a:avLst/>
          </a:prstGeom>
        </p:spPr>
        <p:txBody>
          <a:bodyPr lIns="45719" tIns="45719" rIns="45719" bIns="45719"/>
          <a:lstStyle/>
          <a:p>
            <a:pPr marL="0" indent="0" defTabSz="1828800">
              <a:spcBef>
                <a:spcPts val="2000"/>
              </a:spcBef>
              <a:buClrTx/>
              <a:buSzTx/>
              <a:buNone/>
              <a:defRPr sz="3200">
                <a:solidFill>
                  <a:srgbClr val="000000"/>
                </a:solidFill>
                <a:latin typeface="Calibri"/>
                <a:ea typeface="Calibri"/>
                <a:cs typeface="Calibri"/>
                <a:sym typeface="Calibri"/>
              </a:defRPr>
            </a:pPr>
            <a:endParaRPr/>
          </a:p>
        </p:txBody>
      </p:sp>
      <p:sp>
        <p:nvSpPr>
          <p:cNvPr id="157"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1679576" y="914400"/>
            <a:ext cx="7864476" cy="3200400"/>
          </a:xfrm>
          <a:prstGeom prst="rect">
            <a:avLst/>
          </a:prstGeom>
        </p:spPr>
        <p:txBody>
          <a:bodyPr lIns="45719" tIns="45719" rIns="45719" bIns="45719" anchor="b"/>
          <a:lstStyle>
            <a:lvl1pPr defTabSz="1828800">
              <a:defRPr sz="6400" b="0" spc="0">
                <a:solidFill>
                  <a:srgbClr val="000000"/>
                </a:solidFill>
                <a:latin typeface="Calibri Light"/>
                <a:ea typeface="Calibri Light"/>
                <a:cs typeface="Calibri Light"/>
                <a:sym typeface="Calibri Light"/>
              </a:defRPr>
            </a:lvl1pPr>
          </a:lstStyle>
          <a:p>
            <a:r>
              <a:t>Title Text</a:t>
            </a:r>
          </a:p>
        </p:txBody>
      </p:sp>
      <p:sp>
        <p:nvSpPr>
          <p:cNvPr id="165" name="Picture Placeholder 2"/>
          <p:cNvSpPr>
            <a:spLocks noGrp="1"/>
          </p:cNvSpPr>
          <p:nvPr>
            <p:ph type="pic" sz="half" idx="21"/>
          </p:nvPr>
        </p:nvSpPr>
        <p:spPr>
          <a:xfrm>
            <a:off x="10366375" y="1974850"/>
            <a:ext cx="12344401" cy="9747251"/>
          </a:xfrm>
          <a:prstGeom prst="rect">
            <a:avLst/>
          </a:prstGeom>
        </p:spPr>
        <p:txBody>
          <a:bodyPr lIns="91439" tIns="45719" rIns="91439" bIns="45719">
            <a:noAutofit/>
          </a:bodyPr>
          <a:lstStyle/>
          <a:p>
            <a:endParaRPr/>
          </a:p>
        </p:txBody>
      </p:sp>
      <p:sp>
        <p:nvSpPr>
          <p:cNvPr id="166" name="Body Level One…"/>
          <p:cNvSpPr txBox="1">
            <a:spLocks noGrp="1"/>
          </p:cNvSpPr>
          <p:nvPr>
            <p:ph type="body" sz="quarter" idx="1"/>
          </p:nvPr>
        </p:nvSpPr>
        <p:spPr>
          <a:xfrm>
            <a:off x="1679576" y="4114800"/>
            <a:ext cx="7864476" cy="7623176"/>
          </a:xfrm>
          <a:prstGeom prst="rect">
            <a:avLst/>
          </a:prstGeom>
        </p:spPr>
        <p:txBody>
          <a:bodyPr lIns="45719" tIns="45719" rIns="45719" bIns="45719"/>
          <a:lstStyle>
            <a:lvl1pPr marL="0" indent="0" defTabSz="1828800">
              <a:spcBef>
                <a:spcPts val="2000"/>
              </a:spcBef>
              <a:buClrTx/>
              <a:buSzTx/>
              <a:buNone/>
              <a:defRPr sz="3200">
                <a:solidFill>
                  <a:srgbClr val="000000"/>
                </a:solidFill>
                <a:latin typeface="Calibri"/>
                <a:ea typeface="Calibri"/>
                <a:cs typeface="Calibri"/>
                <a:sym typeface="Calibri"/>
              </a:defRPr>
            </a:lvl1pPr>
            <a:lvl2pPr marL="0" indent="914400" defTabSz="1828800">
              <a:spcBef>
                <a:spcPts val="2000"/>
              </a:spcBef>
              <a:buClrTx/>
              <a:buSzTx/>
              <a:buNone/>
              <a:defRPr sz="3200">
                <a:solidFill>
                  <a:srgbClr val="000000"/>
                </a:solidFill>
                <a:latin typeface="Calibri"/>
                <a:ea typeface="Calibri"/>
                <a:cs typeface="Calibri"/>
                <a:sym typeface="Calibri"/>
              </a:defRPr>
            </a:lvl2pPr>
            <a:lvl3pPr marL="0" indent="1828800" defTabSz="1828800">
              <a:spcBef>
                <a:spcPts val="2000"/>
              </a:spcBef>
              <a:buClrTx/>
              <a:buSzTx/>
              <a:buNone/>
              <a:defRPr sz="3200">
                <a:solidFill>
                  <a:srgbClr val="000000"/>
                </a:solidFill>
                <a:latin typeface="Calibri"/>
                <a:ea typeface="Calibri"/>
                <a:cs typeface="Calibri"/>
                <a:sym typeface="Calibri"/>
              </a:defRPr>
            </a:lvl3pPr>
            <a:lvl4pPr marL="0" indent="2743200" defTabSz="1828800">
              <a:spcBef>
                <a:spcPts val="2000"/>
              </a:spcBef>
              <a:buClrTx/>
              <a:buSzTx/>
              <a:buNone/>
              <a:defRPr sz="3200">
                <a:solidFill>
                  <a:srgbClr val="000000"/>
                </a:solidFill>
                <a:latin typeface="Calibri"/>
                <a:ea typeface="Calibri"/>
                <a:cs typeface="Calibri"/>
                <a:sym typeface="Calibri"/>
              </a:defRPr>
            </a:lvl4pPr>
            <a:lvl5pPr marL="0" indent="3657600" defTabSz="1828800">
              <a:spcBef>
                <a:spcPts val="2000"/>
              </a:spcBef>
              <a:buClrTx/>
              <a:buSzTx/>
              <a:buNone/>
              <a:defRPr sz="32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22294492" y="12881590"/>
            <a:ext cx="413108" cy="392470"/>
          </a:xfrm>
          <a:prstGeom prst="rect">
            <a:avLst/>
          </a:prstGeom>
        </p:spPr>
        <p:txBody>
          <a:bodyPr lIns="45719" tIns="45719" rIns="45719" bIns="45719" anchor="ctr"/>
          <a:lstStyle>
            <a:lvl1pPr algn="r" defTabSz="2438337">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ivider Slide 1 - Navy">
    <p:spTree>
      <p:nvGrpSpPr>
        <p:cNvPr id="1" name=""/>
        <p:cNvGrpSpPr/>
        <p:nvPr/>
      </p:nvGrpSpPr>
      <p:grpSpPr>
        <a:xfrm>
          <a:off x="0" y="0"/>
          <a:ext cx="0" cy="0"/>
          <a:chOff x="0" y="0"/>
          <a:chExt cx="0" cy="0"/>
        </a:xfrm>
      </p:grpSpPr>
      <p:pic>
        <p:nvPicPr>
          <p:cNvPr id="198" name="Picture 12" descr="Picture 12"/>
          <p:cNvPicPr>
            <a:picLocks noChangeAspect="1"/>
          </p:cNvPicPr>
          <p:nvPr/>
        </p:nvPicPr>
        <p:blipFill>
          <a:blip r:embed="rId2"/>
          <a:stretch>
            <a:fillRect/>
          </a:stretch>
        </p:blipFill>
        <p:spPr>
          <a:xfrm>
            <a:off x="-117244" y="-65951"/>
            <a:ext cx="24618489" cy="13847902"/>
          </a:xfrm>
          <a:prstGeom prst="rect">
            <a:avLst/>
          </a:prstGeom>
          <a:ln w="12700">
            <a:miter lim="400000"/>
          </a:ln>
        </p:spPr>
      </p:pic>
      <p:sp>
        <p:nvSpPr>
          <p:cNvPr id="199" name="Rectangle 8"/>
          <p:cNvSpPr/>
          <p:nvPr/>
        </p:nvSpPr>
        <p:spPr>
          <a:xfrm>
            <a:off x="3839386" y="3873196"/>
            <a:ext cx="1558224" cy="128527"/>
          </a:xfrm>
          <a:prstGeom prst="rect">
            <a:avLst/>
          </a:prstGeom>
          <a:solidFill>
            <a:srgbClr val="33ADE2"/>
          </a:solidFill>
          <a:ln w="12700">
            <a:miter lim="400000"/>
          </a:ln>
        </p:spPr>
        <p:txBody>
          <a:bodyPr lIns="50800" tIns="50800" rIns="50800" bIns="50800" anchor="ctr"/>
          <a:lstStyle/>
          <a:p>
            <a:pPr>
              <a:defRPr sz="4800">
                <a:solidFill>
                  <a:srgbClr val="FFFFFF"/>
                </a:solidFill>
                <a:latin typeface="Calibri"/>
                <a:ea typeface="Calibri"/>
                <a:cs typeface="Calibri"/>
                <a:sym typeface="Calibri"/>
              </a:defRPr>
            </a:pPr>
            <a:endParaRPr/>
          </a:p>
        </p:txBody>
      </p:sp>
      <p:sp>
        <p:nvSpPr>
          <p:cNvPr id="200" name="Rectangle 9"/>
          <p:cNvSpPr/>
          <p:nvPr/>
        </p:nvSpPr>
        <p:spPr>
          <a:xfrm>
            <a:off x="3839386" y="7872783"/>
            <a:ext cx="1558224" cy="128527"/>
          </a:xfrm>
          <a:prstGeom prst="rect">
            <a:avLst/>
          </a:prstGeom>
          <a:solidFill>
            <a:srgbClr val="33ADE2"/>
          </a:solidFill>
          <a:ln w="12700">
            <a:miter lim="400000"/>
          </a:ln>
        </p:spPr>
        <p:txBody>
          <a:bodyPr lIns="50800" tIns="50800" rIns="50800" bIns="50800" anchor="ctr"/>
          <a:lstStyle/>
          <a:p>
            <a:pPr>
              <a:defRPr sz="4800">
                <a:solidFill>
                  <a:srgbClr val="FFFFFF"/>
                </a:solidFill>
                <a:latin typeface="Calibri"/>
                <a:ea typeface="Calibri"/>
                <a:cs typeface="Calibri"/>
                <a:sym typeface="Calibri"/>
              </a:defRPr>
            </a:pPr>
            <a:endParaRPr/>
          </a:p>
        </p:txBody>
      </p:sp>
      <p:sp>
        <p:nvSpPr>
          <p:cNvPr id="201" name="Title Text"/>
          <p:cNvSpPr txBox="1">
            <a:spLocks noGrp="1"/>
          </p:cNvSpPr>
          <p:nvPr>
            <p:ph type="title"/>
          </p:nvPr>
        </p:nvSpPr>
        <p:spPr>
          <a:xfrm>
            <a:off x="3839386" y="4380982"/>
            <a:ext cx="12888545" cy="1791219"/>
          </a:xfrm>
          <a:prstGeom prst="rect">
            <a:avLst/>
          </a:prstGeom>
        </p:spPr>
        <p:txBody>
          <a:bodyPr lIns="45719" tIns="45719" rIns="45719" bIns="45719" anchor="ctr"/>
          <a:lstStyle>
            <a:lvl1pPr defTabSz="1828800">
              <a:defRPr sz="12000" spc="0">
                <a:solidFill>
                  <a:srgbClr val="FFFFFF"/>
                </a:solidFill>
                <a:latin typeface="ITC Franklin Gothic Std Book"/>
                <a:ea typeface="ITC Franklin Gothic Std Book"/>
                <a:cs typeface="ITC Franklin Gothic Std Book"/>
                <a:sym typeface="ITC Franklin Gothic Std Book"/>
              </a:defRPr>
            </a:lvl1pPr>
          </a:lstStyle>
          <a:p>
            <a:r>
              <a:t>Title Text</a:t>
            </a:r>
          </a:p>
        </p:txBody>
      </p:sp>
      <p:sp>
        <p:nvSpPr>
          <p:cNvPr id="202" name="Body Level One…"/>
          <p:cNvSpPr txBox="1">
            <a:spLocks noGrp="1"/>
          </p:cNvSpPr>
          <p:nvPr>
            <p:ph type="body" sz="quarter" idx="1"/>
          </p:nvPr>
        </p:nvSpPr>
        <p:spPr>
          <a:xfrm>
            <a:off x="3839386" y="6631633"/>
            <a:ext cx="11694940" cy="912169"/>
          </a:xfrm>
          <a:prstGeom prst="rect">
            <a:avLst/>
          </a:prstGeom>
        </p:spPr>
        <p:txBody>
          <a:bodyPr lIns="45719" tIns="45719" rIns="45719" bIns="45719"/>
          <a:lstStyle>
            <a:lvl1pPr marL="0" indent="0" defTabSz="1828800">
              <a:spcBef>
                <a:spcPts val="2000"/>
              </a:spcBef>
              <a:buClrTx/>
              <a:buSzTx/>
              <a:buNone/>
              <a:defRPr>
                <a:solidFill>
                  <a:srgbClr val="FFFFFF"/>
                </a:solidFill>
                <a:latin typeface="ITC Franklin Gothic Std Book"/>
                <a:ea typeface="ITC Franklin Gothic Std Book"/>
                <a:cs typeface="ITC Franklin Gothic Std Book"/>
                <a:sym typeface="ITC Franklin Gothic Std Book"/>
              </a:defRPr>
            </a:lvl1pPr>
            <a:lvl2pPr marL="0" indent="914400" defTabSz="1828800">
              <a:spcBef>
                <a:spcPts val="2000"/>
              </a:spcBef>
              <a:buClrTx/>
              <a:buSzTx/>
              <a:buNone/>
              <a:defRPr>
                <a:solidFill>
                  <a:srgbClr val="FFFFFF"/>
                </a:solidFill>
                <a:latin typeface="ITC Franklin Gothic Std Book"/>
                <a:ea typeface="ITC Franklin Gothic Std Book"/>
                <a:cs typeface="ITC Franklin Gothic Std Book"/>
                <a:sym typeface="ITC Franklin Gothic Std Book"/>
              </a:defRPr>
            </a:lvl2pPr>
            <a:lvl3pPr marL="0" indent="1828800" defTabSz="1828800">
              <a:spcBef>
                <a:spcPts val="2000"/>
              </a:spcBef>
              <a:buClrTx/>
              <a:buSzTx/>
              <a:buNone/>
              <a:defRPr>
                <a:solidFill>
                  <a:srgbClr val="FFFFFF"/>
                </a:solidFill>
                <a:latin typeface="ITC Franklin Gothic Std Book"/>
                <a:ea typeface="ITC Franklin Gothic Std Book"/>
                <a:cs typeface="ITC Franklin Gothic Std Book"/>
                <a:sym typeface="ITC Franklin Gothic Std Book"/>
              </a:defRPr>
            </a:lvl3pPr>
            <a:lvl4pPr marL="0" indent="2743200" defTabSz="1828800">
              <a:spcBef>
                <a:spcPts val="2000"/>
              </a:spcBef>
              <a:buClrTx/>
              <a:buSzTx/>
              <a:buNone/>
              <a:defRPr>
                <a:solidFill>
                  <a:srgbClr val="FFFFFF"/>
                </a:solidFill>
                <a:latin typeface="ITC Franklin Gothic Std Book"/>
                <a:ea typeface="ITC Franklin Gothic Std Book"/>
                <a:cs typeface="ITC Franklin Gothic Std Book"/>
                <a:sym typeface="ITC Franklin Gothic Std Book"/>
              </a:defRPr>
            </a:lvl4pPr>
            <a:lvl5pPr marL="0" indent="3657600" defTabSz="1828800">
              <a:spcBef>
                <a:spcPts val="2000"/>
              </a:spcBef>
              <a:buClrTx/>
              <a:buSzTx/>
              <a:buNone/>
              <a:defRPr>
                <a:solidFill>
                  <a:srgbClr val="FFFFFF"/>
                </a:solidFill>
                <a:latin typeface="ITC Franklin Gothic Std Book"/>
                <a:ea typeface="ITC Franklin Gothic Std Book"/>
                <a:cs typeface="ITC Franklin Gothic Std Book"/>
                <a:sym typeface="ITC Franklin Gothic Std Book"/>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23709699" y="12764993"/>
            <a:ext cx="386667" cy="396241"/>
          </a:xfrm>
          <a:prstGeom prst="rect">
            <a:avLst/>
          </a:prstGeom>
        </p:spPr>
        <p:txBody>
          <a:bodyPr lIns="45719" tIns="45719" rIns="45719" bIns="45719" anchor="t"/>
          <a:lstStyle>
            <a:lvl1pPr defTabSz="2438337">
              <a:defRPr sz="2000">
                <a:solidFill>
                  <a:srgbClr val="FFFFFF"/>
                </a:solidFill>
                <a:latin typeface="ITC Franklin Gothic Std Book"/>
                <a:ea typeface="ITC Franklin Gothic Std Book"/>
                <a:cs typeface="ITC Franklin Gothic Std Book"/>
                <a:sym typeface="ITC Franklin Gothic Std Book"/>
              </a:defRPr>
            </a:lvl1pPr>
          </a:lstStyle>
          <a:p>
            <a:fld id="{86CB4B4D-7CA3-9044-876B-883B54F8677D}" type="slidenum">
              <a:t>‹#›</a:t>
            </a:fld>
            <a:endParaRPr/>
          </a:p>
        </p:txBody>
      </p:sp>
      <p:pic>
        <p:nvPicPr>
          <p:cNvPr id="204" name="Picture 10" descr="Picture 10"/>
          <p:cNvPicPr>
            <a:picLocks noChangeAspect="1"/>
          </p:cNvPicPr>
          <p:nvPr/>
        </p:nvPicPr>
        <p:blipFill>
          <a:blip r:embed="rId3"/>
          <a:stretch>
            <a:fillRect/>
          </a:stretch>
        </p:blipFill>
        <p:spPr>
          <a:xfrm>
            <a:off x="433261" y="12361864"/>
            <a:ext cx="3406126" cy="649349"/>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Slide - Header + Copy">
    <p:spTree>
      <p:nvGrpSpPr>
        <p:cNvPr id="1" name=""/>
        <p:cNvGrpSpPr/>
        <p:nvPr/>
      </p:nvGrpSpPr>
      <p:grpSpPr>
        <a:xfrm>
          <a:off x="0" y="0"/>
          <a:ext cx="0" cy="0"/>
          <a:chOff x="0" y="0"/>
          <a:chExt cx="0" cy="0"/>
        </a:xfrm>
      </p:grpSpPr>
      <p:pic>
        <p:nvPicPr>
          <p:cNvPr id="211" name="Picture 2" descr="Picture 2"/>
          <p:cNvPicPr>
            <a:picLocks noChangeAspect="1"/>
          </p:cNvPicPr>
          <p:nvPr/>
        </p:nvPicPr>
        <p:blipFill>
          <a:blip r:embed="rId2"/>
          <a:stretch>
            <a:fillRect/>
          </a:stretch>
        </p:blipFill>
        <p:spPr>
          <a:xfrm>
            <a:off x="-116306" y="-65422"/>
            <a:ext cx="24616613" cy="13846845"/>
          </a:xfrm>
          <a:prstGeom prst="rect">
            <a:avLst/>
          </a:prstGeom>
          <a:ln w="12700">
            <a:miter lim="400000"/>
          </a:ln>
        </p:spPr>
      </p:pic>
      <p:sp>
        <p:nvSpPr>
          <p:cNvPr id="212" name="Slide Number"/>
          <p:cNvSpPr txBox="1">
            <a:spLocks noGrp="1"/>
          </p:cNvSpPr>
          <p:nvPr>
            <p:ph type="sldNum" sz="quarter" idx="2"/>
          </p:nvPr>
        </p:nvSpPr>
        <p:spPr>
          <a:xfrm>
            <a:off x="23633499" y="12764993"/>
            <a:ext cx="386667" cy="396241"/>
          </a:xfrm>
          <a:prstGeom prst="rect">
            <a:avLst/>
          </a:prstGeom>
        </p:spPr>
        <p:txBody>
          <a:bodyPr lIns="45719" tIns="45719" rIns="45719" bIns="45719" anchor="t"/>
          <a:lstStyle>
            <a:lvl1pPr defTabSz="2438337">
              <a:defRPr sz="2000">
                <a:solidFill>
                  <a:srgbClr val="00689E"/>
                </a:solidFill>
                <a:latin typeface="ITC Franklin Gothic Std Book"/>
                <a:ea typeface="ITC Franklin Gothic Std Book"/>
                <a:cs typeface="ITC Franklin Gothic Std Book"/>
                <a:sym typeface="ITC Franklin Gothic Std Book"/>
              </a:defRPr>
            </a:lvl1pPr>
          </a:lstStyle>
          <a:p>
            <a:fld id="{86CB4B4D-7CA3-9044-876B-883B54F8677D}" type="slidenum">
              <a:t>‹#›</a:t>
            </a:fld>
            <a:endParaRPr/>
          </a:p>
        </p:txBody>
      </p:sp>
      <p:sp>
        <p:nvSpPr>
          <p:cNvPr id="213" name="Title Text"/>
          <p:cNvSpPr txBox="1">
            <a:spLocks noGrp="1"/>
          </p:cNvSpPr>
          <p:nvPr>
            <p:ph type="title"/>
          </p:nvPr>
        </p:nvSpPr>
        <p:spPr>
          <a:xfrm>
            <a:off x="903889" y="794186"/>
            <a:ext cx="19559753" cy="978731"/>
          </a:xfrm>
          <a:prstGeom prst="rect">
            <a:avLst/>
          </a:prstGeom>
        </p:spPr>
        <p:txBody>
          <a:bodyPr lIns="45719" tIns="45719" rIns="45719" bIns="45719" anchor="ctr"/>
          <a:lstStyle>
            <a:lvl1pPr defTabSz="1828800">
              <a:defRPr sz="6400" spc="0">
                <a:solidFill>
                  <a:srgbClr val="00689E"/>
                </a:solidFill>
                <a:latin typeface="ITC Franklin Gothic Std Book"/>
                <a:ea typeface="ITC Franklin Gothic Std Book"/>
                <a:cs typeface="ITC Franklin Gothic Std Book"/>
                <a:sym typeface="ITC Franklin Gothic Std Book"/>
              </a:defRPr>
            </a:lvl1pPr>
          </a:lstStyle>
          <a:p>
            <a:r>
              <a:t>Title Text</a:t>
            </a:r>
          </a:p>
        </p:txBody>
      </p:sp>
      <p:sp>
        <p:nvSpPr>
          <p:cNvPr id="214" name="Rectangle 16"/>
          <p:cNvSpPr/>
          <p:nvPr/>
        </p:nvSpPr>
        <p:spPr>
          <a:xfrm>
            <a:off x="1179255" y="2177437"/>
            <a:ext cx="22025490" cy="91439"/>
          </a:xfrm>
          <a:prstGeom prst="rect">
            <a:avLst/>
          </a:prstGeom>
          <a:solidFill>
            <a:srgbClr val="33ADE2"/>
          </a:solidFill>
          <a:ln w="12700">
            <a:miter lim="400000"/>
          </a:ln>
        </p:spPr>
        <p:txBody>
          <a:bodyPr lIns="50800" tIns="50800" rIns="50800" bIns="50800" anchor="ctr"/>
          <a:lstStyle/>
          <a:p>
            <a:pPr>
              <a:defRPr sz="4800">
                <a:solidFill>
                  <a:srgbClr val="FFFFFF"/>
                </a:solidFill>
                <a:latin typeface="Calibri"/>
                <a:ea typeface="Calibri"/>
                <a:cs typeface="Calibri"/>
                <a:sym typeface="Calibri"/>
              </a:defRPr>
            </a:pPr>
            <a:endParaRPr/>
          </a:p>
        </p:txBody>
      </p:sp>
      <p:pic>
        <p:nvPicPr>
          <p:cNvPr id="215" name="Picture 17" descr="Picture 17"/>
          <p:cNvPicPr>
            <a:picLocks noChangeAspect="1"/>
          </p:cNvPicPr>
          <p:nvPr/>
        </p:nvPicPr>
        <p:blipFill>
          <a:blip r:embed="rId3"/>
          <a:stretch>
            <a:fillRect/>
          </a:stretch>
        </p:blipFill>
        <p:spPr>
          <a:xfrm>
            <a:off x="433259" y="12361864"/>
            <a:ext cx="3406137" cy="649351"/>
          </a:xfrm>
          <a:prstGeom prst="rect">
            <a:avLst/>
          </a:prstGeom>
          <a:ln w="12700">
            <a:miter lim="400000"/>
          </a:ln>
        </p:spPr>
      </p:pic>
      <p:sp>
        <p:nvSpPr>
          <p:cNvPr id="216" name="Body Level One…"/>
          <p:cNvSpPr txBox="1">
            <a:spLocks noGrp="1"/>
          </p:cNvSpPr>
          <p:nvPr>
            <p:ph type="body" sz="quarter" idx="1" hasCustomPrompt="1"/>
          </p:nvPr>
        </p:nvSpPr>
        <p:spPr>
          <a:xfrm>
            <a:off x="1415144" y="3409057"/>
            <a:ext cx="9242425" cy="7159637"/>
          </a:xfrm>
          <a:prstGeom prst="rect">
            <a:avLst/>
          </a:prstGeom>
        </p:spPr>
        <p:txBody>
          <a:bodyPr lIns="45719" tIns="45719" rIns="45719" bIns="45719"/>
          <a:lstStyle>
            <a:lvl1pPr marL="0" indent="0" defTabSz="1828800">
              <a:lnSpc>
                <a:spcPts val="4800"/>
              </a:lnSpc>
              <a:spcBef>
                <a:spcPts val="2000"/>
              </a:spcBef>
              <a:buClrTx/>
              <a:buSzTx/>
              <a:buNone/>
              <a:defRPr sz="3200">
                <a:solidFill>
                  <a:srgbClr val="000000"/>
                </a:solidFill>
                <a:latin typeface="ITC Franklin Gothic Std Book"/>
                <a:ea typeface="ITC Franklin Gothic Std Book"/>
                <a:cs typeface="ITC Franklin Gothic Std Book"/>
                <a:sym typeface="ITC Franklin Gothic Std Book"/>
              </a:defRPr>
            </a:lvl1pPr>
            <a:lvl2pPr indent="-304800" defTabSz="1828800">
              <a:lnSpc>
                <a:spcPts val="4800"/>
              </a:lnSpc>
              <a:spcBef>
                <a:spcPts val="2000"/>
              </a:spcBef>
              <a:buClrTx/>
              <a:buSzPct val="100000"/>
              <a:defRPr sz="3200">
                <a:solidFill>
                  <a:srgbClr val="000000"/>
                </a:solidFill>
                <a:latin typeface="ITC Franklin Gothic Std Book"/>
                <a:ea typeface="ITC Franklin Gothic Std Book"/>
                <a:cs typeface="ITC Franklin Gothic Std Book"/>
                <a:sym typeface="ITC Franklin Gothic Std Book"/>
              </a:defRPr>
            </a:lvl2pPr>
            <a:lvl3pPr marL="2194560" indent="-365760" defTabSz="1828800">
              <a:lnSpc>
                <a:spcPts val="4800"/>
              </a:lnSpc>
              <a:spcBef>
                <a:spcPts val="2000"/>
              </a:spcBef>
              <a:buClrTx/>
              <a:buSzPct val="100000"/>
              <a:defRPr sz="3200">
                <a:solidFill>
                  <a:srgbClr val="000000"/>
                </a:solidFill>
                <a:latin typeface="ITC Franklin Gothic Std Book"/>
                <a:ea typeface="ITC Franklin Gothic Std Book"/>
                <a:cs typeface="ITC Franklin Gothic Std Book"/>
                <a:sym typeface="ITC Franklin Gothic Std Book"/>
              </a:defRPr>
            </a:lvl3pPr>
            <a:lvl4pPr marL="3149600" indent="-406400" defTabSz="1828800">
              <a:lnSpc>
                <a:spcPts val="4800"/>
              </a:lnSpc>
              <a:spcBef>
                <a:spcPts val="2000"/>
              </a:spcBef>
              <a:buClrTx/>
              <a:buSzPct val="100000"/>
              <a:defRPr sz="3200">
                <a:solidFill>
                  <a:srgbClr val="000000"/>
                </a:solidFill>
                <a:latin typeface="ITC Franklin Gothic Std Book"/>
                <a:ea typeface="ITC Franklin Gothic Std Book"/>
                <a:cs typeface="ITC Franklin Gothic Std Book"/>
                <a:sym typeface="ITC Franklin Gothic Std Book"/>
              </a:defRPr>
            </a:lvl4pPr>
            <a:lvl5pPr marL="4064000" indent="-406400" defTabSz="1828800">
              <a:lnSpc>
                <a:spcPts val="4800"/>
              </a:lnSpc>
              <a:spcBef>
                <a:spcPts val="2000"/>
              </a:spcBef>
              <a:buClrTx/>
              <a:buSzPct val="100000"/>
              <a:defRPr sz="3200">
                <a:solidFill>
                  <a:srgbClr val="000000"/>
                </a:solidFill>
                <a:latin typeface="ITC Franklin Gothic Std Book"/>
                <a:ea typeface="ITC Franklin Gothic Std Book"/>
                <a:cs typeface="ITC Franklin Gothic Std Book"/>
                <a:sym typeface="ITC Franklin Gothic Std Book"/>
              </a:defRPr>
            </a:lvl5pPr>
          </a:lstStyle>
          <a:p>
            <a:r>
              <a:t>Type your copy here. Lorem ipsum dolor sit amet, consectetur adipiscing elit. Nulla eleifend tincidunt dictum. In interdum convallis urna, eget convallis felis dictum vel. Aliquam efficitur, sem at faucibus elementum, lectus augue volutpat est, vel tempus felis ipsum ac lectus. </a:t>
            </a:r>
          </a:p>
          <a:p>
            <a:pPr lvl="1"/>
            <a:endParaRPr/>
          </a:p>
          <a:p>
            <a:pPr lvl="2"/>
            <a:endParaRPr/>
          </a:p>
          <a:p>
            <a:pPr lvl="3"/>
            <a:endParaRPr/>
          </a:p>
          <a:p>
            <a:pPr lvl="4"/>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5" name="SLIDE TITLE"/>
          <p:cNvSpPr txBox="1">
            <a:spLocks noGrp="1"/>
          </p:cNvSpPr>
          <p:nvPr>
            <p:ph type="title" hasCustomPrompt="1"/>
          </p:nvPr>
        </p:nvSpPr>
        <p:spPr>
          <a:xfrm>
            <a:off x="1931028" y="1837722"/>
            <a:ext cx="21971001" cy="1433164"/>
          </a:xfrm>
          <a:prstGeom prst="rect">
            <a:avLst/>
          </a:prstGeom>
        </p:spPr>
        <p:txBody>
          <a:bodyPr/>
          <a:lstStyle/>
          <a:p>
            <a:r>
              <a:t>SLIDE TITLE</a:t>
            </a:r>
          </a:p>
        </p:txBody>
      </p:sp>
      <p:sp>
        <p:nvSpPr>
          <p:cNvPr id="26" name="Body Level One…"/>
          <p:cNvSpPr txBox="1">
            <a:spLocks noGrp="1"/>
          </p:cNvSpPr>
          <p:nvPr>
            <p:ph type="body" sz="quarter" idx="1" hasCustomPrompt="1"/>
          </p:nvPr>
        </p:nvSpPr>
        <p:spPr>
          <a:xfrm>
            <a:off x="1950905" y="3259937"/>
            <a:ext cx="21971001" cy="934781"/>
          </a:xfrm>
          <a:prstGeom prst="rect">
            <a:avLst/>
          </a:prstGeom>
        </p:spPr>
        <p:txBody>
          <a:bodyPr lIns="45718" tIns="45718" rIns="45718" bIns="45718"/>
          <a:lstStyle>
            <a:lvl1pPr marL="0" indent="0" defTabSz="825500">
              <a:lnSpc>
                <a:spcPct val="100000"/>
              </a:lnSpc>
              <a:spcBef>
                <a:spcPts val="0"/>
              </a:spcBef>
              <a:buClrTx/>
              <a:buSzTx/>
              <a:buNone/>
              <a:defRPr sz="3600" b="1">
                <a:solidFill>
                  <a:srgbClr val="00A5DB"/>
                </a:solidFill>
              </a:defRPr>
            </a:lvl1pPr>
            <a:lvl2pPr marL="1066800" indent="-457200" defTabSz="825500">
              <a:lnSpc>
                <a:spcPct val="100000"/>
              </a:lnSpc>
              <a:spcBef>
                <a:spcPts val="0"/>
              </a:spcBef>
              <a:buClrTx/>
              <a:defRPr sz="3600" b="1">
                <a:solidFill>
                  <a:srgbClr val="00A5DB"/>
                </a:solidFill>
              </a:defRPr>
            </a:lvl2pPr>
            <a:lvl3pPr marL="1676400" indent="-457200" defTabSz="825500">
              <a:lnSpc>
                <a:spcPct val="100000"/>
              </a:lnSpc>
              <a:spcBef>
                <a:spcPts val="0"/>
              </a:spcBef>
              <a:buClrTx/>
              <a:defRPr sz="3600" b="1">
                <a:solidFill>
                  <a:srgbClr val="00A5DB"/>
                </a:solidFill>
              </a:defRPr>
            </a:lvl3pPr>
            <a:lvl4pPr marL="2286000" indent="-457200" defTabSz="825500">
              <a:lnSpc>
                <a:spcPct val="100000"/>
              </a:lnSpc>
              <a:spcBef>
                <a:spcPts val="0"/>
              </a:spcBef>
              <a:buClrTx/>
              <a:defRPr sz="3600" b="1">
                <a:solidFill>
                  <a:srgbClr val="00A5DB"/>
                </a:solidFill>
              </a:defRPr>
            </a:lvl4pPr>
            <a:lvl5pPr marL="2895600" indent="-457200" defTabSz="825500">
              <a:lnSpc>
                <a:spcPct val="100000"/>
              </a:lnSpc>
              <a:spcBef>
                <a:spcPts val="0"/>
              </a:spcBef>
              <a:buClrTx/>
              <a:defRPr sz="3600" b="1">
                <a:solidFill>
                  <a:srgbClr val="00A5DB"/>
                </a:solidFill>
              </a:defRPr>
            </a:lvl5pPr>
          </a:lstStyle>
          <a:p>
            <a:r>
              <a:t>Slide Subtitle</a:t>
            </a:r>
          </a:p>
          <a:p>
            <a:pPr lvl="1"/>
            <a:endParaRPr/>
          </a:p>
          <a:p>
            <a:pPr lvl="2"/>
            <a:endParaRPr/>
          </a:p>
          <a:p>
            <a:pPr lvl="3"/>
            <a:endParaRPr/>
          </a:p>
          <a:p>
            <a:pPr lvl="4"/>
            <a:endParaRPr/>
          </a:p>
        </p:txBody>
      </p:sp>
      <p:sp>
        <p:nvSpPr>
          <p:cNvPr id="27" name="Body Level One…"/>
          <p:cNvSpPr txBox="1">
            <a:spLocks noGrp="1"/>
          </p:cNvSpPr>
          <p:nvPr>
            <p:ph type="body" idx="21" hasCustomPrompt="1"/>
          </p:nvPr>
        </p:nvSpPr>
        <p:spPr>
          <a:xfrm>
            <a:off x="3160641" y="5088833"/>
            <a:ext cx="19678932" cy="7415681"/>
          </a:xfrm>
          <a:prstGeom prst="rect">
            <a:avLst/>
          </a:prstGeom>
        </p:spPr>
        <p:txBody>
          <a:bodyPr/>
          <a:lstStyle/>
          <a:p>
            <a:r>
              <a:t>Slide bullet text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Divider Slide 1 - Navy">
    <p:spTree>
      <p:nvGrpSpPr>
        <p:cNvPr id="1" name=""/>
        <p:cNvGrpSpPr/>
        <p:nvPr/>
      </p:nvGrpSpPr>
      <p:grpSpPr>
        <a:xfrm>
          <a:off x="0" y="0"/>
          <a:ext cx="0" cy="0"/>
          <a:chOff x="0" y="0"/>
          <a:chExt cx="0" cy="0"/>
        </a:xfrm>
      </p:grpSpPr>
      <p:pic>
        <p:nvPicPr>
          <p:cNvPr id="223" name="Picture 12" descr="Picture 12"/>
          <p:cNvPicPr>
            <a:picLocks noChangeAspect="1"/>
          </p:cNvPicPr>
          <p:nvPr/>
        </p:nvPicPr>
        <p:blipFill>
          <a:blip r:embed="rId2"/>
          <a:stretch>
            <a:fillRect/>
          </a:stretch>
        </p:blipFill>
        <p:spPr>
          <a:xfrm>
            <a:off x="-117244" y="-65951"/>
            <a:ext cx="24618489" cy="13847902"/>
          </a:xfrm>
          <a:prstGeom prst="rect">
            <a:avLst/>
          </a:prstGeom>
          <a:ln w="12700">
            <a:miter lim="400000"/>
          </a:ln>
        </p:spPr>
      </p:pic>
      <p:sp>
        <p:nvSpPr>
          <p:cNvPr id="224" name="Rectangle 8"/>
          <p:cNvSpPr/>
          <p:nvPr/>
        </p:nvSpPr>
        <p:spPr>
          <a:xfrm>
            <a:off x="3839386" y="3873196"/>
            <a:ext cx="1558224" cy="128527"/>
          </a:xfrm>
          <a:prstGeom prst="rect">
            <a:avLst/>
          </a:prstGeom>
          <a:solidFill>
            <a:srgbClr val="33ADE2"/>
          </a:solidFill>
          <a:ln w="12700">
            <a:miter lim="400000"/>
          </a:ln>
        </p:spPr>
        <p:txBody>
          <a:bodyPr lIns="50800" tIns="50800" rIns="50800" bIns="50800" anchor="ctr"/>
          <a:lstStyle/>
          <a:p>
            <a:pPr>
              <a:defRPr sz="4800">
                <a:solidFill>
                  <a:srgbClr val="FFFFFF"/>
                </a:solidFill>
                <a:latin typeface="Calibri"/>
                <a:ea typeface="Calibri"/>
                <a:cs typeface="Calibri"/>
                <a:sym typeface="Calibri"/>
              </a:defRPr>
            </a:pPr>
            <a:endParaRPr/>
          </a:p>
        </p:txBody>
      </p:sp>
      <p:sp>
        <p:nvSpPr>
          <p:cNvPr id="225" name="Rectangle 9"/>
          <p:cNvSpPr/>
          <p:nvPr/>
        </p:nvSpPr>
        <p:spPr>
          <a:xfrm>
            <a:off x="3839386" y="7872783"/>
            <a:ext cx="1558224" cy="128527"/>
          </a:xfrm>
          <a:prstGeom prst="rect">
            <a:avLst/>
          </a:prstGeom>
          <a:solidFill>
            <a:srgbClr val="33ADE2"/>
          </a:solidFill>
          <a:ln w="12700">
            <a:miter lim="400000"/>
          </a:ln>
        </p:spPr>
        <p:txBody>
          <a:bodyPr lIns="50800" tIns="50800" rIns="50800" bIns="50800" anchor="ctr"/>
          <a:lstStyle/>
          <a:p>
            <a:pPr>
              <a:defRPr sz="4800">
                <a:solidFill>
                  <a:srgbClr val="FFFFFF"/>
                </a:solidFill>
                <a:latin typeface="Calibri"/>
                <a:ea typeface="Calibri"/>
                <a:cs typeface="Calibri"/>
                <a:sym typeface="Calibri"/>
              </a:defRPr>
            </a:pPr>
            <a:endParaRPr/>
          </a:p>
        </p:txBody>
      </p:sp>
      <p:sp>
        <p:nvSpPr>
          <p:cNvPr id="226" name="Title Text"/>
          <p:cNvSpPr txBox="1">
            <a:spLocks noGrp="1"/>
          </p:cNvSpPr>
          <p:nvPr>
            <p:ph type="title"/>
          </p:nvPr>
        </p:nvSpPr>
        <p:spPr>
          <a:xfrm>
            <a:off x="3839386" y="4380982"/>
            <a:ext cx="12888545" cy="1791219"/>
          </a:xfrm>
          <a:prstGeom prst="rect">
            <a:avLst/>
          </a:prstGeom>
        </p:spPr>
        <p:txBody>
          <a:bodyPr lIns="45719" tIns="45719" rIns="45719" bIns="45719" anchor="ctr"/>
          <a:lstStyle>
            <a:lvl1pPr defTabSz="1828800">
              <a:defRPr sz="12000" spc="0">
                <a:solidFill>
                  <a:srgbClr val="FFFFFF"/>
                </a:solidFill>
                <a:latin typeface="ITC Franklin Gothic Std Book"/>
                <a:ea typeface="ITC Franklin Gothic Std Book"/>
                <a:cs typeface="ITC Franklin Gothic Std Book"/>
                <a:sym typeface="ITC Franklin Gothic Std Book"/>
              </a:defRPr>
            </a:lvl1pPr>
          </a:lstStyle>
          <a:p>
            <a:r>
              <a:t>Title Text</a:t>
            </a:r>
          </a:p>
        </p:txBody>
      </p:sp>
      <p:sp>
        <p:nvSpPr>
          <p:cNvPr id="227" name="Slide Number"/>
          <p:cNvSpPr txBox="1">
            <a:spLocks noGrp="1"/>
          </p:cNvSpPr>
          <p:nvPr>
            <p:ph type="sldNum" sz="quarter" idx="2"/>
          </p:nvPr>
        </p:nvSpPr>
        <p:spPr>
          <a:xfrm>
            <a:off x="23709699" y="12764993"/>
            <a:ext cx="386667" cy="396241"/>
          </a:xfrm>
          <a:prstGeom prst="rect">
            <a:avLst/>
          </a:prstGeom>
        </p:spPr>
        <p:txBody>
          <a:bodyPr lIns="45719" tIns="45719" rIns="45719" bIns="45719" anchor="t"/>
          <a:lstStyle>
            <a:lvl1pPr defTabSz="2438337">
              <a:defRPr sz="2000">
                <a:solidFill>
                  <a:srgbClr val="FFFFFF"/>
                </a:solidFill>
                <a:latin typeface="ITC Franklin Gothic Std Book"/>
                <a:ea typeface="ITC Franklin Gothic Std Book"/>
                <a:cs typeface="ITC Franklin Gothic Std Book"/>
                <a:sym typeface="ITC Franklin Gothic Std Book"/>
              </a:defRPr>
            </a:lvl1pPr>
          </a:lstStyle>
          <a:p>
            <a:fld id="{86CB4B4D-7CA3-9044-876B-883B54F8677D}" type="slidenum">
              <a:t>‹#›</a:t>
            </a:fld>
            <a:endParaRPr/>
          </a:p>
        </p:txBody>
      </p:sp>
      <p:pic>
        <p:nvPicPr>
          <p:cNvPr id="228" name="Picture 11" descr="Picture 11"/>
          <p:cNvPicPr>
            <a:picLocks noChangeAspect="1"/>
          </p:cNvPicPr>
          <p:nvPr/>
        </p:nvPicPr>
        <p:blipFill>
          <a:blip r:embed="rId3"/>
          <a:stretch>
            <a:fillRect/>
          </a:stretch>
        </p:blipFill>
        <p:spPr>
          <a:xfrm>
            <a:off x="433259" y="12478219"/>
            <a:ext cx="3423778" cy="659013"/>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35" name="Section Title"/>
          <p:cNvSpPr txBox="1">
            <a:spLocks noGrp="1"/>
          </p:cNvSpPr>
          <p:nvPr>
            <p:ph type="title" hasCustomPrompt="1"/>
          </p:nvPr>
        </p:nvSpPr>
        <p:spPr>
          <a:xfrm>
            <a:off x="1842599" y="4533900"/>
            <a:ext cx="21971006"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36"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43"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ClrTx/>
              <a:buSzTx/>
              <a:buNone/>
              <a:defRPr sz="11600" spc="-232">
                <a:solidFill>
                  <a:srgbClr val="804500"/>
                </a:solidFill>
                <a:latin typeface="Helvetica Neue Medium"/>
                <a:ea typeface="Helvetica Neue Medium"/>
                <a:cs typeface="Helvetica Neue Medium"/>
                <a:sym typeface="Helvetica Neue Medium"/>
              </a:defRPr>
            </a:lvl1pPr>
            <a:lvl2pPr marL="0" indent="0" algn="ctr">
              <a:lnSpc>
                <a:spcPct val="80000"/>
              </a:lnSpc>
              <a:spcBef>
                <a:spcPts val="0"/>
              </a:spcBef>
              <a:buClrTx/>
              <a:buSzTx/>
              <a:buNone/>
              <a:defRPr sz="11600" spc="-232">
                <a:solidFill>
                  <a:srgbClr val="804500"/>
                </a:solidFill>
                <a:latin typeface="Helvetica Neue Medium"/>
                <a:ea typeface="Helvetica Neue Medium"/>
                <a:cs typeface="Helvetica Neue Medium"/>
                <a:sym typeface="Helvetica Neue Medium"/>
              </a:defRPr>
            </a:lvl2pPr>
            <a:lvl3pPr marL="0" indent="0" algn="ctr">
              <a:lnSpc>
                <a:spcPct val="80000"/>
              </a:lnSpc>
              <a:spcBef>
                <a:spcPts val="0"/>
              </a:spcBef>
              <a:buClrTx/>
              <a:buSzTx/>
              <a:buNone/>
              <a:defRPr sz="11600" spc="-232">
                <a:solidFill>
                  <a:srgbClr val="804500"/>
                </a:solidFill>
                <a:latin typeface="Helvetica Neue Medium"/>
                <a:ea typeface="Helvetica Neue Medium"/>
                <a:cs typeface="Helvetica Neue Medium"/>
                <a:sym typeface="Helvetica Neue Medium"/>
              </a:defRPr>
            </a:lvl3pPr>
            <a:lvl4pPr marL="0" indent="0" algn="ctr">
              <a:lnSpc>
                <a:spcPct val="80000"/>
              </a:lnSpc>
              <a:spcBef>
                <a:spcPts val="0"/>
              </a:spcBef>
              <a:buClrTx/>
              <a:buSzTx/>
              <a:buNone/>
              <a:defRPr sz="11600" spc="-232">
                <a:solidFill>
                  <a:srgbClr val="804500"/>
                </a:solidFill>
                <a:latin typeface="Helvetica Neue Medium"/>
                <a:ea typeface="Helvetica Neue Medium"/>
                <a:cs typeface="Helvetica Neue Medium"/>
                <a:sym typeface="Helvetica Neue Medium"/>
              </a:defRPr>
            </a:lvl4pPr>
            <a:lvl5pPr marL="0" indent="0" algn="ctr">
              <a:lnSpc>
                <a:spcPct val="80000"/>
              </a:lnSpc>
              <a:spcBef>
                <a:spcPts val="0"/>
              </a:spcBef>
              <a:buClrTx/>
              <a:buSzTx/>
              <a:buNone/>
              <a:defRPr sz="11600" spc="-232">
                <a:solidFill>
                  <a:srgbClr val="804500"/>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1" name="Body Level One…"/>
          <p:cNvSpPr txBox="1">
            <a:spLocks noGrp="1"/>
          </p:cNvSpPr>
          <p:nvPr>
            <p:ph type="body" sz="quarter" idx="1" hasCustomPrompt="1"/>
          </p:nvPr>
        </p:nvSpPr>
        <p:spPr>
          <a:xfrm>
            <a:off x="2480824" y="10675453"/>
            <a:ext cx="20149254" cy="636980"/>
          </a:xfrm>
          <a:prstGeom prst="rect">
            <a:avLst/>
          </a:prstGeom>
        </p:spPr>
        <p:txBody>
          <a:bodyPr lIns="45718" tIns="45718" rIns="45718" bIns="45718"/>
          <a:lstStyle>
            <a:lvl1pPr marL="0" indent="0" defTabSz="825500">
              <a:lnSpc>
                <a:spcPct val="100000"/>
              </a:lnSpc>
              <a:spcBef>
                <a:spcPts val="0"/>
              </a:spcBef>
              <a:buClrTx/>
              <a:buSzTx/>
              <a:buNone/>
              <a:defRPr sz="3600" b="1"/>
            </a:lvl1pPr>
            <a:lvl2pPr marL="1066800" indent="-457200" defTabSz="825500">
              <a:lnSpc>
                <a:spcPct val="100000"/>
              </a:lnSpc>
              <a:spcBef>
                <a:spcPts val="0"/>
              </a:spcBef>
              <a:buClrTx/>
              <a:defRPr sz="3600" b="1"/>
            </a:lvl2pPr>
            <a:lvl3pPr marL="1676400" indent="-457200" defTabSz="825500">
              <a:lnSpc>
                <a:spcPct val="100000"/>
              </a:lnSpc>
              <a:spcBef>
                <a:spcPts val="0"/>
              </a:spcBef>
              <a:buClrTx/>
              <a:defRPr sz="3600" b="1"/>
            </a:lvl3pPr>
            <a:lvl4pPr marL="2286000" indent="-457200" defTabSz="825500">
              <a:lnSpc>
                <a:spcPct val="100000"/>
              </a:lnSpc>
              <a:spcBef>
                <a:spcPts val="0"/>
              </a:spcBef>
              <a:buClrTx/>
              <a:defRPr sz="3600" b="1"/>
            </a:lvl4pPr>
            <a:lvl5pPr marL="2895600" indent="-457200" defTabSz="825500">
              <a:lnSpc>
                <a:spcPct val="100000"/>
              </a:lnSpc>
              <a:spcBef>
                <a:spcPts val="0"/>
              </a:spcBef>
              <a:buClrTx/>
              <a:defRPr sz="3600" b="1"/>
            </a:lvl5pPr>
          </a:lstStyle>
          <a:p>
            <a:r>
              <a:t>Attribution</a:t>
            </a:r>
          </a:p>
          <a:p>
            <a:pPr lvl="1"/>
            <a:endParaRPr/>
          </a:p>
          <a:p>
            <a:pPr lvl="2"/>
            <a:endParaRPr/>
          </a:p>
          <a:p>
            <a:pPr lvl="3"/>
            <a:endParaRPr/>
          </a:p>
          <a:p>
            <a:pPr lvl="4"/>
            <a:endParaRPr/>
          </a:p>
        </p:txBody>
      </p:sp>
      <p:sp>
        <p:nvSpPr>
          <p:cNvPr id="52" name="Body Level One…"/>
          <p:cNvSpPr txBox="1">
            <a:spLocks noGrp="1"/>
          </p:cNvSpPr>
          <p:nvPr>
            <p:ph type="body" sz="half" idx="21" hasCustomPrompt="1"/>
          </p:nvPr>
        </p:nvSpPr>
        <p:spPr>
          <a:xfrm>
            <a:off x="1753923" y="4939860"/>
            <a:ext cx="20876154" cy="3836281"/>
          </a:xfrm>
          <a:prstGeom prst="rect">
            <a:avLst/>
          </a:prstGeom>
        </p:spPr>
        <p:txBody>
          <a:bodyPr/>
          <a:lstStyle>
            <a:lvl1pPr marL="469900" indent="-300876">
              <a:spcBef>
                <a:spcPts val="0"/>
              </a:spcBef>
              <a:buClrTx/>
              <a:buSzTx/>
              <a:buNone/>
              <a:defRPr sz="8500" spc="-200">
                <a:solidFill>
                  <a:srgbClr val="804500"/>
                </a:solidFill>
                <a:latin typeface="Helvetica Neue Medium"/>
                <a:ea typeface="Helvetica Neue Medium"/>
                <a:cs typeface="Helvetica Neue Medium"/>
                <a:sym typeface="Helvetica Neue Medium"/>
              </a:defRPr>
            </a:lvl1pPr>
          </a:lstStyle>
          <a:p>
            <a:r>
              <a:t>“Notable Quote”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0" name="617931575_1991x1322.jpg"/>
          <p:cNvSpPr>
            <a:spLocks noGrp="1"/>
          </p:cNvSpPr>
          <p:nvPr>
            <p:ph type="pic" sz="quarter" idx="21"/>
          </p:nvPr>
        </p:nvSpPr>
        <p:spPr>
          <a:xfrm>
            <a:off x="15436504" y="1270000"/>
            <a:ext cx="8167168" cy="5422900"/>
          </a:xfrm>
          <a:prstGeom prst="rect">
            <a:avLst/>
          </a:prstGeom>
        </p:spPr>
        <p:txBody>
          <a:bodyPr lIns="91439" tIns="45719" rIns="91439" bIns="45719">
            <a:noAutofit/>
          </a:bodyPr>
          <a:lstStyle/>
          <a:p>
            <a:endParaRPr/>
          </a:p>
        </p:txBody>
      </p:sp>
      <p:sp>
        <p:nvSpPr>
          <p:cNvPr id="61" name="740627569_2880x1920.jpg"/>
          <p:cNvSpPr>
            <a:spLocks noGrp="1"/>
          </p:cNvSpPr>
          <p:nvPr>
            <p:ph type="pic" sz="quarter" idx="22"/>
          </p:nvPr>
        </p:nvSpPr>
        <p:spPr>
          <a:xfrm>
            <a:off x="15461772" y="7085972"/>
            <a:ext cx="8148415" cy="5432277"/>
          </a:xfrm>
          <a:prstGeom prst="rect">
            <a:avLst/>
          </a:prstGeom>
        </p:spPr>
        <p:txBody>
          <a:bodyPr lIns="91439" tIns="45719" rIns="91439" bIns="45719">
            <a:noAutofit/>
          </a:bodyPr>
          <a:lstStyle/>
          <a:p>
            <a:endParaRPr/>
          </a:p>
        </p:txBody>
      </p:sp>
      <p:sp>
        <p:nvSpPr>
          <p:cNvPr id="62" name="996267730_2880x1920.jpg"/>
          <p:cNvSpPr>
            <a:spLocks noGrp="1"/>
          </p:cNvSpPr>
          <p:nvPr>
            <p:ph type="pic" idx="23"/>
          </p:nvPr>
        </p:nvSpPr>
        <p:spPr>
          <a:xfrm>
            <a:off x="-124636" y="1270000"/>
            <a:ext cx="16859220" cy="11239480"/>
          </a:xfrm>
          <a:prstGeom prst="rect">
            <a:avLst/>
          </a:prstGeom>
        </p:spPr>
        <p:txBody>
          <a:bodyPr lIns="91439" tIns="45719" rIns="91439" bIns="45719">
            <a:noAutofit/>
          </a:bodyPr>
          <a:lstStyle/>
          <a:p>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7" name="Title Text"/>
          <p:cNvSpPr txBox="1">
            <a:spLocks noGrp="1"/>
          </p:cNvSpPr>
          <p:nvPr>
            <p:ph type="title"/>
          </p:nvPr>
        </p:nvSpPr>
        <p:spPr>
          <a:prstGeom prst="rect">
            <a:avLst/>
          </a:prstGeom>
        </p:spPr>
        <p:txBody>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85" name="Title Text"/>
          <p:cNvSpPr txBox="1">
            <a:spLocks noGrp="1"/>
          </p:cNvSpPr>
          <p:nvPr>
            <p:ph type="title"/>
          </p:nvPr>
        </p:nvSpPr>
        <p:spPr>
          <a:prstGeom prst="rect">
            <a:avLst/>
          </a:prstGeom>
        </p:spPr>
        <p:txBody>
          <a:bodyPr/>
          <a:lstStyle/>
          <a:p>
            <a:r>
              <a:t>Title Text</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5;p2"/>
          <p:cNvSpPr/>
          <p:nvPr/>
        </p:nvSpPr>
        <p:spPr>
          <a:xfrm>
            <a:off x="-63" y="38"/>
            <a:ext cx="24387302" cy="13717501"/>
          </a:xfrm>
          <a:prstGeom prst="rect">
            <a:avLst/>
          </a:prstGeom>
          <a:gradFill>
            <a:gsLst>
              <a:gs pos="0">
                <a:srgbClr val="DDEFFF"/>
              </a:gs>
              <a:gs pos="100000">
                <a:srgbClr val="FFFFFF"/>
              </a:gs>
            </a:gsLst>
            <a:path path="circle">
              <a:fillToRect l="119636" t="37721" r="-19636" b="62278"/>
            </a:path>
          </a:gradFill>
          <a:ln>
            <a:solidFill>
              <a:srgbClr val="595959"/>
            </a:solidFill>
          </a:ln>
        </p:spPr>
        <p:txBody>
          <a:bodyPr lIns="50800" tIns="50800" rIns="50800" bIns="50800" anchor="ctr"/>
          <a:lstStyle/>
          <a:p>
            <a:pPr algn="l">
              <a:defRPr sz="1400">
                <a:solidFill>
                  <a:srgbClr val="000000"/>
                </a:solidFill>
                <a:latin typeface="Arial"/>
                <a:ea typeface="Arial"/>
                <a:cs typeface="Arial"/>
                <a:sym typeface="Arial"/>
              </a:defRPr>
            </a:pPr>
            <a:endParaRPr/>
          </a:p>
        </p:txBody>
      </p:sp>
      <p:grpSp>
        <p:nvGrpSpPr>
          <p:cNvPr id="5" name="Group 7"/>
          <p:cNvGrpSpPr/>
          <p:nvPr/>
        </p:nvGrpSpPr>
        <p:grpSpPr>
          <a:xfrm>
            <a:off x="2002239" y="1390475"/>
            <a:ext cx="1531201" cy="1"/>
            <a:chOff x="0" y="0"/>
            <a:chExt cx="1531200" cy="0"/>
          </a:xfrm>
        </p:grpSpPr>
        <p:sp>
          <p:nvSpPr>
            <p:cNvPr id="3" name="Google Shape;118;p2"/>
            <p:cNvSpPr/>
            <p:nvPr/>
          </p:nvSpPr>
          <p:spPr>
            <a:xfrm>
              <a:off x="0" y="0"/>
              <a:ext cx="1531201" cy="0"/>
            </a:xfrm>
            <a:prstGeom prst="line">
              <a:avLst/>
            </a:prstGeom>
            <a:noFill/>
            <a:ln w="152400" cap="flat">
              <a:solidFill>
                <a:srgbClr val="91C98A"/>
              </a:solidFill>
              <a:prstDash val="solid"/>
              <a:round/>
            </a:ln>
            <a:effectLst/>
          </p:spPr>
          <p:txBody>
            <a:bodyPr wrap="square" lIns="45718" tIns="45718" rIns="45718" bIns="45718" numCol="1" anchor="t">
              <a:noAutofit/>
            </a:bodyPr>
            <a:lstStyle/>
            <a:p>
              <a:endParaRPr/>
            </a:p>
          </p:txBody>
        </p:sp>
        <p:sp>
          <p:nvSpPr>
            <p:cNvPr id="4" name="Google Shape;119;p2"/>
            <p:cNvSpPr/>
            <p:nvPr/>
          </p:nvSpPr>
          <p:spPr>
            <a:xfrm>
              <a:off x="771300" y="0"/>
              <a:ext cx="759900" cy="0"/>
            </a:xfrm>
            <a:prstGeom prst="line">
              <a:avLst/>
            </a:prstGeom>
            <a:noFill/>
            <a:ln w="152400" cap="flat">
              <a:solidFill>
                <a:srgbClr val="88A6CB"/>
              </a:solidFill>
              <a:prstDash val="solid"/>
              <a:round/>
            </a:ln>
            <a:effectLst/>
          </p:spPr>
          <p:txBody>
            <a:bodyPr wrap="square" lIns="45718" tIns="45718" rIns="45718" bIns="45718" numCol="1" anchor="t">
              <a:noAutofit/>
            </a:bodyPr>
            <a:lstStyle/>
            <a:p>
              <a:endParaRPr/>
            </a:p>
          </p:txBody>
        </p:sp>
      </p:grpSp>
      <p:sp>
        <p:nvSpPr>
          <p:cNvPr id="6" name="Title Text"/>
          <p:cNvSpPr txBox="1">
            <a:spLocks noGrp="1"/>
          </p:cNvSpPr>
          <p:nvPr>
            <p:ph type="title"/>
          </p:nvPr>
        </p:nvSpPr>
        <p:spPr>
          <a:xfrm>
            <a:off x="1978967" y="1837722"/>
            <a:ext cx="21971001" cy="1433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7" name="Body Level One…"/>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3401003" y="12902095"/>
            <a:ext cx="368504" cy="374601"/>
          </a:xfrm>
          <a:prstGeom prst="rect">
            <a:avLst/>
          </a:prstGeom>
          <a:ln w="12700">
            <a:miter lim="400000"/>
          </a:ln>
        </p:spPr>
        <p:txBody>
          <a:bodyPr wrap="none" lIns="50800" tIns="50800" rIns="50800" bIns="50800" anchor="b">
            <a:spAutoFit/>
          </a:bodyPr>
          <a:lstStyle>
            <a:lvl1pPr defTabSz="584200">
              <a:defRPr sz="1800">
                <a:solidFill>
                  <a:srgbClr val="1F419B"/>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9" r:id="rId18"/>
    <p:sldLayoutId id="2147483670" r:id="rId19"/>
    <p:sldLayoutId id="2147483671" r:id="rId20"/>
  </p:sldLayoutIdLst>
  <p:transition spd="med"/>
  <p:txStyles>
    <p:titleStyle>
      <a:lvl1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1pPr>
      <a:lvl2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2pPr>
      <a:lvl3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3pPr>
      <a:lvl4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4pPr>
      <a:lvl5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5pPr>
      <a:lvl6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6pPr>
      <a:lvl7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7pPr>
      <a:lvl8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8pPr>
      <a:lvl9pPr marL="0" marR="0" indent="0" algn="l" defTabSz="2438337" rtl="0" latinLnBrk="0">
        <a:lnSpc>
          <a:spcPct val="90000"/>
        </a:lnSpc>
        <a:spcBef>
          <a:spcPts val="0"/>
        </a:spcBef>
        <a:spcAft>
          <a:spcPts val="0"/>
        </a:spcAft>
        <a:buClrTx/>
        <a:buSzTx/>
        <a:buFontTx/>
        <a:buNone/>
        <a:tabLst/>
        <a:defRPr sz="8000" b="1" i="0" u="none" strike="noStrike" cap="none" spc="-170" baseline="0">
          <a:solidFill>
            <a:srgbClr val="003564"/>
          </a:solidFill>
          <a:uFillTx/>
          <a:latin typeface="+mj-lt"/>
          <a:ea typeface="+mj-ea"/>
          <a:cs typeface="+mj-cs"/>
          <a:sym typeface="Helvetica Neue"/>
        </a:defRPr>
      </a:lvl9pPr>
    </p:titleStyle>
    <p:bodyStyle>
      <a:lvl1pPr marL="357188" marR="0" indent="-357188" algn="l" defTabSz="2438337" rtl="0" latinLnBrk="0">
        <a:lnSpc>
          <a:spcPct val="90000"/>
        </a:lnSpc>
        <a:spcBef>
          <a:spcPts val="4500"/>
        </a:spcBef>
        <a:spcAft>
          <a:spcPts val="0"/>
        </a:spcAft>
        <a:buClr>
          <a:srgbClr val="00A5DB"/>
        </a:buClr>
        <a:buSzPct val="100000"/>
        <a:buFontTx/>
        <a:buChar char="•"/>
        <a:tabLst/>
        <a:defRPr sz="4800" b="0" i="0" u="none" strike="noStrike" cap="none" spc="0" baseline="0">
          <a:solidFill>
            <a:srgbClr val="003564"/>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
          <a:srgbClr val="00A5DB"/>
        </a:buClr>
        <a:buSzPct val="123000"/>
        <a:buFontTx/>
        <a:buChar char="•"/>
        <a:tabLst/>
        <a:defRPr sz="4800" b="0" i="0" u="none" strike="noStrike" cap="none" spc="0" baseline="0">
          <a:solidFill>
            <a:srgbClr val="003564"/>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Google Shape;105;p2"/>
          <p:cNvSpPr/>
          <p:nvPr/>
        </p:nvSpPr>
        <p:spPr>
          <a:xfrm>
            <a:off x="-63" y="20602"/>
            <a:ext cx="24387302" cy="13717501"/>
          </a:xfrm>
          <a:prstGeom prst="rect">
            <a:avLst/>
          </a:prstGeom>
          <a:gradFill>
            <a:gsLst>
              <a:gs pos="0">
                <a:srgbClr val="002444"/>
              </a:gs>
              <a:gs pos="100000">
                <a:srgbClr val="001498"/>
              </a:gs>
            </a:gsLst>
            <a:path path="circle">
              <a:fillToRect l="119636" t="37721" r="-19636" b="62278"/>
            </a:path>
          </a:gradFill>
          <a:ln>
            <a:solidFill>
              <a:srgbClr val="595959"/>
            </a:solidFill>
          </a:ln>
        </p:spPr>
        <p:txBody>
          <a:bodyPr lIns="50800" tIns="50800" rIns="50800" bIns="50800" anchor="ctr"/>
          <a:lstStyle/>
          <a:p>
            <a:pPr algn="l">
              <a:defRPr sz="1400">
                <a:solidFill>
                  <a:srgbClr val="000000"/>
                </a:solidFill>
                <a:latin typeface="Arial"/>
                <a:ea typeface="Arial"/>
                <a:cs typeface="Arial"/>
                <a:sym typeface="Arial"/>
              </a:defRPr>
            </a:pPr>
            <a:endParaRPr/>
          </a:p>
        </p:txBody>
      </p:sp>
      <p:sp>
        <p:nvSpPr>
          <p:cNvPr id="321" name="May 12, 2021"/>
          <p:cNvSpPr txBox="1">
            <a:spLocks noGrp="1"/>
          </p:cNvSpPr>
          <p:nvPr>
            <p:ph type="body" sz="quarter" idx="1"/>
          </p:nvPr>
        </p:nvSpPr>
        <p:spPr>
          <a:xfrm>
            <a:off x="1939134" y="10820562"/>
            <a:ext cx="20883770" cy="1294836"/>
          </a:xfrm>
          <a:prstGeom prst="rect">
            <a:avLst/>
          </a:prstGeom>
        </p:spPr>
        <p:txBody>
          <a:bodyPr/>
          <a:lstStyle/>
          <a:p>
            <a:r>
              <a:t>September 28, 2022</a:t>
            </a:r>
          </a:p>
        </p:txBody>
      </p:sp>
      <p:sp>
        <p:nvSpPr>
          <p:cNvPr id="322" name="Stormwater Outreach"/>
          <p:cNvSpPr txBox="1">
            <a:spLocks noGrp="1"/>
          </p:cNvSpPr>
          <p:nvPr>
            <p:ph type="title"/>
          </p:nvPr>
        </p:nvSpPr>
        <p:spPr>
          <a:xfrm>
            <a:off x="1395516" y="1601344"/>
            <a:ext cx="21971006" cy="4648202"/>
          </a:xfrm>
          <a:prstGeom prst="rect">
            <a:avLst/>
          </a:prstGeom>
        </p:spPr>
        <p:txBody>
          <a:bodyPr/>
          <a:lstStyle/>
          <a:p>
            <a:pPr>
              <a:defRPr sz="9600" spc="-300"/>
            </a:pPr>
            <a:r>
              <a:t>Brian Hoelscher, PE, ED &amp; CEO</a:t>
            </a:r>
          </a:p>
          <a:p>
            <a:pPr>
              <a:defRPr sz="9600" spc="-300"/>
            </a:pPr>
            <a:r>
              <a:t>Executive Director Report</a:t>
            </a:r>
          </a:p>
        </p:txBody>
      </p:sp>
      <p:grpSp>
        <p:nvGrpSpPr>
          <p:cNvPr id="325" name="Group 14"/>
          <p:cNvGrpSpPr/>
          <p:nvPr/>
        </p:nvGrpSpPr>
        <p:grpSpPr>
          <a:xfrm>
            <a:off x="2002239" y="10086240"/>
            <a:ext cx="1531201" cy="1"/>
            <a:chOff x="0" y="0"/>
            <a:chExt cx="1531200" cy="0"/>
          </a:xfrm>
        </p:grpSpPr>
        <p:sp>
          <p:nvSpPr>
            <p:cNvPr id="323" name="Google Shape;118;p2"/>
            <p:cNvSpPr/>
            <p:nvPr/>
          </p:nvSpPr>
          <p:spPr>
            <a:xfrm>
              <a:off x="0" y="0"/>
              <a:ext cx="1531201" cy="0"/>
            </a:xfrm>
            <a:prstGeom prst="line">
              <a:avLst/>
            </a:prstGeom>
            <a:noFill/>
            <a:ln w="152400" cap="flat">
              <a:solidFill>
                <a:srgbClr val="91C98A"/>
              </a:solidFill>
              <a:prstDash val="solid"/>
              <a:round/>
            </a:ln>
            <a:effectLst/>
          </p:spPr>
          <p:txBody>
            <a:bodyPr wrap="square" lIns="45718" tIns="45718" rIns="45718" bIns="45718" numCol="1" anchor="t">
              <a:noAutofit/>
            </a:bodyPr>
            <a:lstStyle/>
            <a:p>
              <a:endParaRPr/>
            </a:p>
          </p:txBody>
        </p:sp>
        <p:sp>
          <p:nvSpPr>
            <p:cNvPr id="324" name="Google Shape;119;p2"/>
            <p:cNvSpPr/>
            <p:nvPr/>
          </p:nvSpPr>
          <p:spPr>
            <a:xfrm>
              <a:off x="771300" y="0"/>
              <a:ext cx="759900" cy="0"/>
            </a:xfrm>
            <a:prstGeom prst="line">
              <a:avLst/>
            </a:prstGeom>
            <a:noFill/>
            <a:ln w="152400" cap="flat">
              <a:solidFill>
                <a:srgbClr val="88A6CB"/>
              </a:solidFill>
              <a:prstDash val="solid"/>
              <a:round/>
            </a:ln>
            <a:effectLst/>
          </p:spPr>
          <p:txBody>
            <a:bodyPr wrap="square" lIns="45718" tIns="45718" rIns="45718" bIns="45718" numCol="1" anchor="t">
              <a:noAutofit/>
            </a:bodyPr>
            <a:lstStyle/>
            <a:p>
              <a:endParaRPr/>
            </a:p>
          </p:txBody>
        </p:sp>
      </p:grpSp>
      <p:pic>
        <p:nvPicPr>
          <p:cNvPr id="326" name="MSDPC logo W+S (TagR).png" descr="MSDPC logo W+S (TagR).png"/>
          <p:cNvPicPr>
            <a:picLocks noChangeAspect="1"/>
          </p:cNvPicPr>
          <p:nvPr/>
        </p:nvPicPr>
        <p:blipFill>
          <a:blip r:embed="rId3"/>
          <a:stretch>
            <a:fillRect/>
          </a:stretch>
        </p:blipFill>
        <p:spPr>
          <a:xfrm>
            <a:off x="19778074" y="15067"/>
            <a:ext cx="4618620" cy="2674347"/>
          </a:xfrm>
          <a:prstGeom prst="rect">
            <a:avLst/>
          </a:prstGeom>
          <a:ln w="12700">
            <a:miter lim="400000"/>
          </a:ln>
        </p:spPr>
      </p:pic>
      <p:pic>
        <p:nvPicPr>
          <p:cNvPr id="327" name="2022 Five Cities Plus Logo FINAL[61].pdf" descr="2022 Five Cities Plus Logo FINAL[61].pdf"/>
          <p:cNvPicPr>
            <a:picLocks noChangeAspect="1"/>
          </p:cNvPicPr>
          <p:nvPr/>
        </p:nvPicPr>
        <p:blipFill>
          <a:blip r:embed="rId4"/>
          <a:stretch>
            <a:fillRect/>
          </a:stretch>
        </p:blipFill>
        <p:spPr>
          <a:xfrm>
            <a:off x="11749508" y="6820848"/>
            <a:ext cx="10322944" cy="5394140"/>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pic>
        <p:nvPicPr>
          <p:cNvPr id="4" name="Picture 3">
            <a:extLst>
              <a:ext uri="{FF2B5EF4-FFF2-40B4-BE49-F238E27FC236}">
                <a16:creationId xmlns:a16="http://schemas.microsoft.com/office/drawing/2014/main" id="{D2F900D9-9793-8C20-5335-C544237E1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469" y="454666"/>
            <a:ext cx="19792123" cy="12806668"/>
          </a:xfrm>
          <a:prstGeom prst="rect">
            <a:avLst/>
          </a:prstGeom>
        </p:spPr>
      </p:pic>
    </p:spTree>
    <p:extLst>
      <p:ext uri="{BB962C8B-B14F-4D97-AF65-F5344CB8AC3E}">
        <p14:creationId xmlns:p14="http://schemas.microsoft.com/office/powerpoint/2010/main" val="23762953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pic>
        <p:nvPicPr>
          <p:cNvPr id="3" name="Picture 2">
            <a:extLst>
              <a:ext uri="{FF2B5EF4-FFF2-40B4-BE49-F238E27FC236}">
                <a16:creationId xmlns:a16="http://schemas.microsoft.com/office/drawing/2014/main" id="{A5DFA380-94EC-1DE7-2972-54910F9D6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808" y="345336"/>
            <a:ext cx="20130052" cy="13025328"/>
          </a:xfrm>
          <a:prstGeom prst="rect">
            <a:avLst/>
          </a:prstGeom>
        </p:spPr>
      </p:pic>
    </p:spTree>
    <p:extLst>
      <p:ext uri="{BB962C8B-B14F-4D97-AF65-F5344CB8AC3E}">
        <p14:creationId xmlns:p14="http://schemas.microsoft.com/office/powerpoint/2010/main" val="8151514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52" name="Google Shape;117;p2"/>
          <p:cNvSpPr txBox="1"/>
          <p:nvPr/>
        </p:nvSpPr>
        <p:spPr>
          <a:xfrm>
            <a:off x="1963502" y="1963225"/>
            <a:ext cx="18709152" cy="1125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l">
              <a:lnSpc>
                <a:spcPct val="85000"/>
              </a:lnSpc>
              <a:defRPr sz="7900" b="1">
                <a:solidFill>
                  <a:srgbClr val="003564"/>
                </a:solidFill>
              </a:defRPr>
            </a:lvl1pPr>
          </a:lstStyle>
          <a:p>
            <a:r>
              <a:rPr lang="en-US" dirty="0"/>
              <a:t>Our Focus</a:t>
            </a:r>
            <a:endParaRPr dirty="0"/>
          </a:p>
        </p:txBody>
      </p:sp>
      <p:sp>
        <p:nvSpPr>
          <p:cNvPr id="353" name="Stormwater events can overwhelm both natural and artificial systems.…"/>
          <p:cNvSpPr txBox="1"/>
          <p:nvPr/>
        </p:nvSpPr>
        <p:spPr>
          <a:xfrm>
            <a:off x="2002238" y="3385865"/>
            <a:ext cx="20837336" cy="8714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357188" lvl="1" indent="-357188" algn="l">
              <a:lnSpc>
                <a:spcPct val="300000"/>
              </a:lnSpc>
              <a:spcBef>
                <a:spcPts val="900"/>
              </a:spcBef>
              <a:buClr>
                <a:srgbClr val="00A5DB"/>
              </a:buClr>
              <a:buSzPct val="100000"/>
              <a:buChar char="•"/>
              <a:defRPr sz="4900">
                <a:solidFill>
                  <a:srgbClr val="003564"/>
                </a:solidFill>
              </a:defRPr>
            </a:pPr>
            <a:r>
              <a:rPr lang="en-US" dirty="0"/>
              <a:t>Area-wide attention to the issue and implementation</a:t>
            </a:r>
          </a:p>
          <a:p>
            <a:pPr marL="357188" lvl="1" indent="-357188" algn="l">
              <a:lnSpc>
                <a:spcPct val="300000"/>
              </a:lnSpc>
              <a:spcBef>
                <a:spcPts val="900"/>
              </a:spcBef>
              <a:buClr>
                <a:srgbClr val="00A5DB"/>
              </a:buClr>
              <a:buSzPct val="100000"/>
              <a:buChar char="•"/>
              <a:defRPr sz="4900">
                <a:solidFill>
                  <a:srgbClr val="003564"/>
                </a:solidFill>
              </a:defRPr>
            </a:pPr>
            <a:r>
              <a:rPr lang="en-US" dirty="0"/>
              <a:t>“Don’t forget the $700 million.”</a:t>
            </a:r>
          </a:p>
        </p:txBody>
      </p:sp>
    </p:spTree>
    <p:extLst>
      <p:ext uri="{BB962C8B-B14F-4D97-AF65-F5344CB8AC3E}">
        <p14:creationId xmlns:p14="http://schemas.microsoft.com/office/powerpoint/2010/main" val="36008524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Google Shape;105;p2"/>
          <p:cNvSpPr/>
          <p:nvPr/>
        </p:nvSpPr>
        <p:spPr>
          <a:xfrm>
            <a:off x="-63" y="20602"/>
            <a:ext cx="24387302" cy="13717501"/>
          </a:xfrm>
          <a:prstGeom prst="rect">
            <a:avLst/>
          </a:prstGeom>
          <a:gradFill>
            <a:gsLst>
              <a:gs pos="0">
                <a:srgbClr val="002444"/>
              </a:gs>
              <a:gs pos="100000">
                <a:srgbClr val="001498"/>
              </a:gs>
            </a:gsLst>
            <a:path path="circle">
              <a:fillToRect l="119636" t="37721" r="-19636" b="62278"/>
            </a:path>
          </a:gradFill>
          <a:ln>
            <a:solidFill>
              <a:srgbClr val="595959"/>
            </a:solidFill>
          </a:ln>
        </p:spPr>
        <p:txBody>
          <a:bodyPr lIns="50800" tIns="50800" rIns="50800" bIns="50800" anchor="ctr"/>
          <a:lstStyle/>
          <a:p>
            <a:pPr algn="l">
              <a:defRPr sz="1400">
                <a:solidFill>
                  <a:srgbClr val="000000"/>
                </a:solidFill>
                <a:latin typeface="Arial"/>
                <a:ea typeface="Arial"/>
                <a:cs typeface="Arial"/>
                <a:sym typeface="Arial"/>
              </a:defRPr>
            </a:pPr>
            <a:endParaRPr/>
          </a:p>
        </p:txBody>
      </p:sp>
      <p:sp>
        <p:nvSpPr>
          <p:cNvPr id="321" name="May 12, 2021"/>
          <p:cNvSpPr txBox="1">
            <a:spLocks noGrp="1"/>
          </p:cNvSpPr>
          <p:nvPr>
            <p:ph type="body" sz="quarter" idx="1"/>
          </p:nvPr>
        </p:nvSpPr>
        <p:spPr>
          <a:xfrm>
            <a:off x="1939134" y="10820562"/>
            <a:ext cx="20883770" cy="1294836"/>
          </a:xfrm>
          <a:prstGeom prst="rect">
            <a:avLst/>
          </a:prstGeom>
        </p:spPr>
        <p:txBody>
          <a:bodyPr/>
          <a:lstStyle/>
          <a:p>
            <a:r>
              <a:t>September 28, 2022</a:t>
            </a:r>
          </a:p>
        </p:txBody>
      </p:sp>
      <p:sp>
        <p:nvSpPr>
          <p:cNvPr id="322" name="Stormwater Outreach"/>
          <p:cNvSpPr txBox="1">
            <a:spLocks noGrp="1"/>
          </p:cNvSpPr>
          <p:nvPr>
            <p:ph type="title"/>
          </p:nvPr>
        </p:nvSpPr>
        <p:spPr>
          <a:xfrm>
            <a:off x="1395516" y="1601344"/>
            <a:ext cx="21971006" cy="4648202"/>
          </a:xfrm>
          <a:prstGeom prst="rect">
            <a:avLst/>
          </a:prstGeom>
        </p:spPr>
        <p:txBody>
          <a:bodyPr/>
          <a:lstStyle/>
          <a:p>
            <a:pPr>
              <a:defRPr sz="9600" spc="-300"/>
            </a:pPr>
            <a:r>
              <a:rPr lang="en-US" dirty="0"/>
              <a:t>Thank you</a:t>
            </a:r>
            <a:endParaRPr dirty="0"/>
          </a:p>
        </p:txBody>
      </p:sp>
      <p:grpSp>
        <p:nvGrpSpPr>
          <p:cNvPr id="325" name="Group 14"/>
          <p:cNvGrpSpPr/>
          <p:nvPr/>
        </p:nvGrpSpPr>
        <p:grpSpPr>
          <a:xfrm>
            <a:off x="2002239" y="10086240"/>
            <a:ext cx="1531201" cy="1"/>
            <a:chOff x="0" y="0"/>
            <a:chExt cx="1531200" cy="0"/>
          </a:xfrm>
        </p:grpSpPr>
        <p:sp>
          <p:nvSpPr>
            <p:cNvPr id="323" name="Google Shape;118;p2"/>
            <p:cNvSpPr/>
            <p:nvPr/>
          </p:nvSpPr>
          <p:spPr>
            <a:xfrm>
              <a:off x="0" y="0"/>
              <a:ext cx="1531201" cy="0"/>
            </a:xfrm>
            <a:prstGeom prst="line">
              <a:avLst/>
            </a:prstGeom>
            <a:noFill/>
            <a:ln w="152400" cap="flat">
              <a:solidFill>
                <a:srgbClr val="91C98A"/>
              </a:solidFill>
              <a:prstDash val="solid"/>
              <a:round/>
            </a:ln>
            <a:effectLst/>
          </p:spPr>
          <p:txBody>
            <a:bodyPr wrap="square" lIns="45718" tIns="45718" rIns="45718" bIns="45718" numCol="1" anchor="t">
              <a:noAutofit/>
            </a:bodyPr>
            <a:lstStyle/>
            <a:p>
              <a:endParaRPr/>
            </a:p>
          </p:txBody>
        </p:sp>
        <p:sp>
          <p:nvSpPr>
            <p:cNvPr id="324" name="Google Shape;119;p2"/>
            <p:cNvSpPr/>
            <p:nvPr/>
          </p:nvSpPr>
          <p:spPr>
            <a:xfrm>
              <a:off x="771300" y="0"/>
              <a:ext cx="759900" cy="0"/>
            </a:xfrm>
            <a:prstGeom prst="line">
              <a:avLst/>
            </a:prstGeom>
            <a:noFill/>
            <a:ln w="152400" cap="flat">
              <a:solidFill>
                <a:srgbClr val="88A6CB"/>
              </a:solidFill>
              <a:prstDash val="solid"/>
              <a:round/>
            </a:ln>
            <a:effectLst/>
          </p:spPr>
          <p:txBody>
            <a:bodyPr wrap="square" lIns="45718" tIns="45718" rIns="45718" bIns="45718" numCol="1" anchor="t">
              <a:noAutofit/>
            </a:bodyPr>
            <a:lstStyle/>
            <a:p>
              <a:endParaRPr/>
            </a:p>
          </p:txBody>
        </p:sp>
      </p:grpSp>
      <p:pic>
        <p:nvPicPr>
          <p:cNvPr id="326" name="MSDPC logo W+S (TagR).png" descr="MSDPC logo W+S (TagR).png"/>
          <p:cNvPicPr>
            <a:picLocks noChangeAspect="1"/>
          </p:cNvPicPr>
          <p:nvPr/>
        </p:nvPicPr>
        <p:blipFill>
          <a:blip r:embed="rId3"/>
          <a:stretch>
            <a:fillRect/>
          </a:stretch>
        </p:blipFill>
        <p:spPr>
          <a:xfrm>
            <a:off x="19778074" y="15067"/>
            <a:ext cx="4618620" cy="2674347"/>
          </a:xfrm>
          <a:prstGeom prst="rect">
            <a:avLst/>
          </a:prstGeom>
          <a:ln w="12700">
            <a:miter lim="400000"/>
          </a:ln>
        </p:spPr>
      </p:pic>
      <p:pic>
        <p:nvPicPr>
          <p:cNvPr id="327" name="2022 Five Cities Plus Logo FINAL[61].pdf" descr="2022 Five Cities Plus Logo FINAL[61].pdf"/>
          <p:cNvPicPr>
            <a:picLocks noChangeAspect="1"/>
          </p:cNvPicPr>
          <p:nvPr/>
        </p:nvPicPr>
        <p:blipFill>
          <a:blip r:embed="rId4"/>
          <a:stretch>
            <a:fillRect/>
          </a:stretch>
        </p:blipFill>
        <p:spPr>
          <a:xfrm>
            <a:off x="11749508" y="6820848"/>
            <a:ext cx="10322944" cy="5394140"/>
          </a:xfrm>
          <a:prstGeom prst="rect">
            <a:avLst/>
          </a:prstGeom>
          <a:ln w="12700">
            <a:miter lim="400000"/>
          </a:ln>
          <a:effectLst>
            <a:reflection stA="50000" endPos="40000" dir="5400000" sy="-100000" algn="bl" rotWithShape="0"/>
          </a:effectLst>
        </p:spPr>
      </p:pic>
    </p:spTree>
    <p:extLst>
      <p:ext uri="{BB962C8B-B14F-4D97-AF65-F5344CB8AC3E}">
        <p14:creationId xmlns:p14="http://schemas.microsoft.com/office/powerpoint/2010/main" val="28114740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32" name="Google Shape;106;p2"/>
          <p:cNvSpPr txBox="1"/>
          <p:nvPr/>
        </p:nvSpPr>
        <p:spPr>
          <a:xfrm>
            <a:off x="14027988" y="3067657"/>
            <a:ext cx="8524407" cy="3031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l">
              <a:lnSpc>
                <a:spcPts val="5500"/>
              </a:lnSpc>
              <a:defRPr sz="4800" b="1">
                <a:solidFill>
                  <a:srgbClr val="003564"/>
                </a:solidFill>
              </a:defRPr>
            </a:pPr>
            <a:r>
              <a:t>Regulatory (MS4)</a:t>
            </a:r>
            <a:br/>
            <a:r>
              <a:rPr sz="4600" i="1">
                <a:solidFill>
                  <a:schemeClr val="accent6"/>
                </a:solidFill>
              </a:rPr>
              <a:t>Funded since 1954</a:t>
            </a:r>
            <a:endParaRPr>
              <a:solidFill>
                <a:srgbClr val="5E5E5E"/>
              </a:solidFill>
            </a:endParaRPr>
          </a:p>
          <a:p>
            <a:pPr algn="l">
              <a:defRPr sz="1800">
                <a:solidFill>
                  <a:srgbClr val="003564"/>
                </a:solidFill>
              </a:defRPr>
            </a:pPr>
            <a:endParaRPr>
              <a:solidFill>
                <a:srgbClr val="5E5E5E"/>
              </a:solidFill>
            </a:endParaRPr>
          </a:p>
          <a:p>
            <a:pPr algn="l">
              <a:defRPr sz="1800">
                <a:solidFill>
                  <a:srgbClr val="003564"/>
                </a:solidFill>
              </a:defRPr>
            </a:pPr>
            <a:endParaRPr>
              <a:solidFill>
                <a:srgbClr val="5E5E5E"/>
              </a:solidFill>
            </a:endParaRPr>
          </a:p>
          <a:p>
            <a:pPr algn="l">
              <a:defRPr sz="1800">
                <a:solidFill>
                  <a:srgbClr val="003564"/>
                </a:solidFill>
              </a:defRPr>
            </a:pPr>
            <a:endParaRPr>
              <a:solidFill>
                <a:srgbClr val="5E5E5E"/>
              </a:solidFill>
            </a:endParaRPr>
          </a:p>
          <a:p>
            <a:pPr algn="l">
              <a:defRPr sz="1800">
                <a:solidFill>
                  <a:srgbClr val="003564"/>
                </a:solidFill>
              </a:defRPr>
            </a:pPr>
            <a:endParaRPr>
              <a:solidFill>
                <a:srgbClr val="5E5E5E"/>
              </a:solidFill>
            </a:endParaRPr>
          </a:p>
        </p:txBody>
      </p:sp>
      <p:sp>
        <p:nvSpPr>
          <p:cNvPr id="333" name="Google Shape;107;p2"/>
          <p:cNvSpPr txBox="1"/>
          <p:nvPr/>
        </p:nvSpPr>
        <p:spPr>
          <a:xfrm>
            <a:off x="14021015" y="1993807"/>
            <a:ext cx="2639193" cy="1182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0000"/>
              </a:lnSpc>
              <a:defRPr sz="7200" b="1">
                <a:solidFill>
                  <a:srgbClr val="00A5DB"/>
                </a:solidFill>
              </a:defRPr>
            </a:lvl1pPr>
          </a:lstStyle>
          <a:p>
            <a:r>
              <a:t>01</a:t>
            </a:r>
          </a:p>
        </p:txBody>
      </p:sp>
      <p:sp>
        <p:nvSpPr>
          <p:cNvPr id="334" name="Google Shape;108;p2"/>
          <p:cNvSpPr txBox="1"/>
          <p:nvPr/>
        </p:nvSpPr>
        <p:spPr>
          <a:xfrm>
            <a:off x="14027988" y="6446508"/>
            <a:ext cx="10177876" cy="1475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l">
              <a:lnSpc>
                <a:spcPts val="5500"/>
              </a:lnSpc>
              <a:defRPr sz="4800" b="1">
                <a:solidFill>
                  <a:srgbClr val="003564"/>
                </a:solidFill>
              </a:defRPr>
            </a:pPr>
            <a:r>
              <a:t>Storm Sewer O&amp;M</a:t>
            </a:r>
          </a:p>
          <a:p>
            <a:pPr algn="l">
              <a:lnSpc>
                <a:spcPts val="5500"/>
              </a:lnSpc>
              <a:defRPr sz="4600" b="1" i="1">
                <a:solidFill>
                  <a:schemeClr val="accent6"/>
                </a:solidFill>
              </a:defRPr>
            </a:pPr>
            <a:r>
              <a:t>Funded since 2016</a:t>
            </a:r>
          </a:p>
        </p:txBody>
      </p:sp>
      <p:sp>
        <p:nvSpPr>
          <p:cNvPr id="335" name="Google Shape;109;p2"/>
          <p:cNvSpPr txBox="1"/>
          <p:nvPr/>
        </p:nvSpPr>
        <p:spPr>
          <a:xfrm>
            <a:off x="13973969" y="5300088"/>
            <a:ext cx="2376951" cy="1182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0000"/>
              </a:lnSpc>
              <a:defRPr sz="7200" b="1">
                <a:solidFill>
                  <a:srgbClr val="00A5DB"/>
                </a:solidFill>
              </a:defRPr>
            </a:lvl1pPr>
          </a:lstStyle>
          <a:p>
            <a:r>
              <a:t>02</a:t>
            </a:r>
          </a:p>
        </p:txBody>
      </p:sp>
      <p:sp>
        <p:nvSpPr>
          <p:cNvPr id="336" name="Google Shape;115;p2"/>
          <p:cNvSpPr/>
          <p:nvPr/>
        </p:nvSpPr>
        <p:spPr>
          <a:xfrm flipH="1">
            <a:off x="12339419" y="2338581"/>
            <a:ext cx="1" cy="9691323"/>
          </a:xfrm>
          <a:prstGeom prst="line">
            <a:avLst/>
          </a:prstGeom>
          <a:ln w="28575">
            <a:solidFill>
              <a:srgbClr val="88A6CB"/>
            </a:solidFill>
          </a:ln>
        </p:spPr>
        <p:txBody>
          <a:bodyPr lIns="45718" tIns="45718" rIns="45718" bIns="45718"/>
          <a:lstStyle/>
          <a:p>
            <a:endParaRPr/>
          </a:p>
        </p:txBody>
      </p:sp>
      <p:sp>
        <p:nvSpPr>
          <p:cNvPr id="337" name="Google Shape;117;p2"/>
          <p:cNvSpPr txBox="1"/>
          <p:nvPr/>
        </p:nvSpPr>
        <p:spPr>
          <a:xfrm>
            <a:off x="1950801" y="1963225"/>
            <a:ext cx="8700051" cy="3362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5000"/>
              </a:lnSpc>
              <a:defRPr sz="7900" b="1">
                <a:solidFill>
                  <a:srgbClr val="003564"/>
                </a:solidFill>
              </a:defRPr>
            </a:lvl1pPr>
          </a:lstStyle>
          <a:p>
            <a:r>
              <a:t>STORMWATER SERVICE IN THE ST. LOUIS AREA</a:t>
            </a:r>
          </a:p>
        </p:txBody>
      </p:sp>
      <p:sp>
        <p:nvSpPr>
          <p:cNvPr id="338" name="Google Shape;117;p2"/>
          <p:cNvSpPr txBox="1"/>
          <p:nvPr/>
        </p:nvSpPr>
        <p:spPr>
          <a:xfrm>
            <a:off x="2021684" y="5636015"/>
            <a:ext cx="6653511" cy="636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5000"/>
              </a:lnSpc>
              <a:defRPr sz="3600" b="1">
                <a:solidFill>
                  <a:srgbClr val="00A5DB"/>
                </a:solidFill>
              </a:defRPr>
            </a:lvl1pPr>
          </a:lstStyle>
          <a:p>
            <a:r>
              <a:t>5 Cities</a:t>
            </a:r>
          </a:p>
        </p:txBody>
      </p:sp>
      <p:sp>
        <p:nvSpPr>
          <p:cNvPr id="339" name="Google Shape;108;p2"/>
          <p:cNvSpPr txBox="1"/>
          <p:nvPr/>
        </p:nvSpPr>
        <p:spPr>
          <a:xfrm>
            <a:off x="13967024" y="9927526"/>
            <a:ext cx="9754885" cy="2208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l">
              <a:lnSpc>
                <a:spcPts val="5500"/>
              </a:lnSpc>
              <a:defRPr sz="4800" b="1">
                <a:solidFill>
                  <a:srgbClr val="003564"/>
                </a:solidFill>
              </a:defRPr>
            </a:pPr>
            <a:r>
              <a:rPr dirty="0"/>
              <a:t>Stormwater Capital for </a:t>
            </a:r>
            <a:br>
              <a:rPr lang="en-US" dirty="0"/>
            </a:br>
            <a:r>
              <a:rPr dirty="0"/>
              <a:t>Flooding &amp; Erosion</a:t>
            </a:r>
          </a:p>
          <a:p>
            <a:pPr algn="l">
              <a:lnSpc>
                <a:spcPts val="5500"/>
              </a:lnSpc>
              <a:defRPr sz="4600" b="1">
                <a:solidFill>
                  <a:schemeClr val="accent6"/>
                </a:solidFill>
              </a:defRPr>
            </a:pPr>
            <a:r>
              <a:rPr dirty="0"/>
              <a:t>Minimal</a:t>
            </a:r>
          </a:p>
        </p:txBody>
      </p:sp>
      <p:sp>
        <p:nvSpPr>
          <p:cNvPr id="340" name="Google Shape;109;p2"/>
          <p:cNvSpPr txBox="1"/>
          <p:nvPr/>
        </p:nvSpPr>
        <p:spPr>
          <a:xfrm>
            <a:off x="14014069" y="8973441"/>
            <a:ext cx="2376951" cy="1182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0000"/>
              </a:lnSpc>
              <a:defRPr sz="7200" b="1">
                <a:solidFill>
                  <a:srgbClr val="00A5DB"/>
                </a:solidFill>
              </a:defRPr>
            </a:lvl1pPr>
          </a:lstStyle>
          <a:p>
            <a:r>
              <a:t>03</a:t>
            </a:r>
          </a:p>
        </p:txBody>
      </p:sp>
      <p:sp>
        <p:nvSpPr>
          <p:cNvPr id="341" name="Rectangle"/>
          <p:cNvSpPr/>
          <p:nvPr/>
        </p:nvSpPr>
        <p:spPr>
          <a:xfrm>
            <a:off x="13648069" y="8845697"/>
            <a:ext cx="10101678" cy="3580584"/>
          </a:xfrm>
          <a:prstGeom prst="rect">
            <a:avLst/>
          </a:prstGeom>
          <a:ln w="76200">
            <a:solidFill>
              <a:schemeClr val="accent1"/>
            </a:solidFill>
          </a:ln>
        </p:spPr>
        <p:txBody>
          <a:bodyPr lIns="50800" tIns="50800" rIns="50800" bIns="50800" anchor="ct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le 1"/>
          <p:cNvSpPr txBox="1">
            <a:spLocks noGrp="1"/>
          </p:cNvSpPr>
          <p:nvPr>
            <p:ph type="title"/>
          </p:nvPr>
        </p:nvSpPr>
        <p:spPr>
          <a:xfrm>
            <a:off x="1931028" y="1837722"/>
            <a:ext cx="21971001" cy="1946878"/>
          </a:xfrm>
          <a:prstGeom prst="rect">
            <a:avLst/>
          </a:prstGeom>
        </p:spPr>
        <p:txBody>
          <a:bodyPr/>
          <a:lstStyle>
            <a:lvl1pPr>
              <a:lnSpc>
                <a:spcPct val="100000"/>
              </a:lnSpc>
              <a:spcBef>
                <a:spcPts val="2400"/>
              </a:spcBef>
              <a:defRPr spc="-200"/>
            </a:lvl1pPr>
          </a:lstStyle>
          <a:p>
            <a:r>
              <a:t>Service Boundaries</a:t>
            </a:r>
          </a:p>
        </p:txBody>
      </p:sp>
      <p:pic>
        <p:nvPicPr>
          <p:cNvPr id="346"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pic>
        <p:nvPicPr>
          <p:cNvPr id="347" name="Red- Yellow-Green Stormwater Map.jpg" descr="Red- Yellow-Green Stormwater Map.jpg"/>
          <p:cNvPicPr>
            <a:picLocks noChangeAspect="1"/>
          </p:cNvPicPr>
          <p:nvPr/>
        </p:nvPicPr>
        <p:blipFill>
          <a:blip r:embed="rId4"/>
          <a:srcRect t="1558" r="64" b="2139"/>
          <a:stretch>
            <a:fillRect/>
          </a:stretch>
        </p:blipFill>
        <p:spPr>
          <a:xfrm>
            <a:off x="8452830" y="415824"/>
            <a:ext cx="12178110" cy="12884352"/>
          </a:xfrm>
          <a:custGeom>
            <a:avLst/>
            <a:gdLst/>
            <a:ahLst/>
            <a:cxnLst>
              <a:cxn ang="0">
                <a:pos x="wd2" y="hd2"/>
              </a:cxn>
              <a:cxn ang="5400000">
                <a:pos x="wd2" y="hd2"/>
              </a:cxn>
              <a:cxn ang="10800000">
                <a:pos x="wd2" y="hd2"/>
              </a:cxn>
              <a:cxn ang="16200000">
                <a:pos x="wd2" y="hd2"/>
              </a:cxn>
            </a:cxnLst>
            <a:rect l="0" t="0" r="r" b="b"/>
            <a:pathLst>
              <a:path w="21600" h="21597" extrusionOk="0">
                <a:moveTo>
                  <a:pt x="14526" y="0"/>
                </a:moveTo>
                <a:cubicBezTo>
                  <a:pt x="14100" y="4"/>
                  <a:pt x="13829" y="173"/>
                  <a:pt x="13728" y="499"/>
                </a:cubicBezTo>
                <a:cubicBezTo>
                  <a:pt x="13685" y="637"/>
                  <a:pt x="13626" y="996"/>
                  <a:pt x="13594" y="1298"/>
                </a:cubicBezTo>
                <a:cubicBezTo>
                  <a:pt x="13527" y="1946"/>
                  <a:pt x="13306" y="2345"/>
                  <a:pt x="12823" y="2693"/>
                </a:cubicBezTo>
                <a:cubicBezTo>
                  <a:pt x="12458" y="2957"/>
                  <a:pt x="12087" y="2979"/>
                  <a:pt x="11447" y="2777"/>
                </a:cubicBezTo>
                <a:cubicBezTo>
                  <a:pt x="10955" y="2621"/>
                  <a:pt x="10421" y="2607"/>
                  <a:pt x="10143" y="2742"/>
                </a:cubicBezTo>
                <a:cubicBezTo>
                  <a:pt x="10015" y="2805"/>
                  <a:pt x="9837" y="3022"/>
                  <a:pt x="9653" y="3338"/>
                </a:cubicBezTo>
                <a:cubicBezTo>
                  <a:pt x="9330" y="3894"/>
                  <a:pt x="9263" y="3957"/>
                  <a:pt x="9113" y="3839"/>
                </a:cubicBezTo>
                <a:cubicBezTo>
                  <a:pt x="9056" y="3794"/>
                  <a:pt x="8991" y="3774"/>
                  <a:pt x="8969" y="3794"/>
                </a:cubicBezTo>
                <a:cubicBezTo>
                  <a:pt x="8948" y="3815"/>
                  <a:pt x="8997" y="3867"/>
                  <a:pt x="9079" y="3909"/>
                </a:cubicBezTo>
                <a:cubicBezTo>
                  <a:pt x="9228" y="3984"/>
                  <a:pt x="9229" y="3985"/>
                  <a:pt x="9096" y="4196"/>
                </a:cubicBezTo>
                <a:cubicBezTo>
                  <a:pt x="9023" y="4313"/>
                  <a:pt x="8907" y="4603"/>
                  <a:pt x="8840" y="4841"/>
                </a:cubicBezTo>
                <a:cubicBezTo>
                  <a:pt x="8773" y="5079"/>
                  <a:pt x="8671" y="5309"/>
                  <a:pt x="8613" y="5351"/>
                </a:cubicBezTo>
                <a:cubicBezTo>
                  <a:pt x="8556" y="5394"/>
                  <a:pt x="8519" y="5442"/>
                  <a:pt x="8532" y="5459"/>
                </a:cubicBezTo>
                <a:cubicBezTo>
                  <a:pt x="8589" y="5542"/>
                  <a:pt x="8046" y="6133"/>
                  <a:pt x="7724" y="6338"/>
                </a:cubicBezTo>
                <a:cubicBezTo>
                  <a:pt x="7379" y="6558"/>
                  <a:pt x="7359" y="6563"/>
                  <a:pt x="7222" y="6452"/>
                </a:cubicBezTo>
                <a:cubicBezTo>
                  <a:pt x="7086" y="6344"/>
                  <a:pt x="7082" y="6344"/>
                  <a:pt x="7172" y="6454"/>
                </a:cubicBezTo>
                <a:cubicBezTo>
                  <a:pt x="7255" y="6555"/>
                  <a:pt x="7240" y="6594"/>
                  <a:pt x="7048" y="6764"/>
                </a:cubicBezTo>
                <a:cubicBezTo>
                  <a:pt x="6801" y="6982"/>
                  <a:pt x="6799" y="6997"/>
                  <a:pt x="6908" y="7619"/>
                </a:cubicBezTo>
                <a:cubicBezTo>
                  <a:pt x="6969" y="7971"/>
                  <a:pt x="6967" y="8112"/>
                  <a:pt x="6896" y="8268"/>
                </a:cubicBezTo>
                <a:cubicBezTo>
                  <a:pt x="6847" y="8378"/>
                  <a:pt x="6813" y="8506"/>
                  <a:pt x="6820" y="8551"/>
                </a:cubicBezTo>
                <a:cubicBezTo>
                  <a:pt x="6828" y="8597"/>
                  <a:pt x="6731" y="8694"/>
                  <a:pt x="6604" y="8768"/>
                </a:cubicBezTo>
                <a:cubicBezTo>
                  <a:pt x="6418" y="8876"/>
                  <a:pt x="6273" y="8900"/>
                  <a:pt x="5879" y="8885"/>
                </a:cubicBezTo>
                <a:lnTo>
                  <a:pt x="5388" y="8868"/>
                </a:lnTo>
                <a:lnTo>
                  <a:pt x="5344" y="8612"/>
                </a:lnTo>
                <a:cubicBezTo>
                  <a:pt x="5275" y="8209"/>
                  <a:pt x="5076" y="8069"/>
                  <a:pt x="4579" y="8075"/>
                </a:cubicBezTo>
                <a:cubicBezTo>
                  <a:pt x="4241" y="8079"/>
                  <a:pt x="4115" y="8114"/>
                  <a:pt x="3916" y="8257"/>
                </a:cubicBezTo>
                <a:cubicBezTo>
                  <a:pt x="3750" y="8377"/>
                  <a:pt x="3583" y="8435"/>
                  <a:pt x="3401" y="8436"/>
                </a:cubicBezTo>
                <a:cubicBezTo>
                  <a:pt x="3254" y="8436"/>
                  <a:pt x="2980" y="8480"/>
                  <a:pt x="2793" y="8534"/>
                </a:cubicBezTo>
                <a:cubicBezTo>
                  <a:pt x="2606" y="8588"/>
                  <a:pt x="2432" y="8626"/>
                  <a:pt x="2406" y="8619"/>
                </a:cubicBezTo>
                <a:cubicBezTo>
                  <a:pt x="2340" y="8602"/>
                  <a:pt x="2036" y="8760"/>
                  <a:pt x="1866" y="8901"/>
                </a:cubicBezTo>
                <a:cubicBezTo>
                  <a:pt x="1779" y="8972"/>
                  <a:pt x="1560" y="9030"/>
                  <a:pt x="1296" y="9051"/>
                </a:cubicBezTo>
                <a:cubicBezTo>
                  <a:pt x="846" y="9087"/>
                  <a:pt x="698" y="9146"/>
                  <a:pt x="265" y="9455"/>
                </a:cubicBezTo>
                <a:lnTo>
                  <a:pt x="0" y="9644"/>
                </a:lnTo>
                <a:lnTo>
                  <a:pt x="0" y="15860"/>
                </a:lnTo>
                <a:lnTo>
                  <a:pt x="0" y="17684"/>
                </a:lnTo>
                <a:lnTo>
                  <a:pt x="210" y="17684"/>
                </a:lnTo>
                <a:cubicBezTo>
                  <a:pt x="354" y="17684"/>
                  <a:pt x="454" y="17735"/>
                  <a:pt x="531" y="17845"/>
                </a:cubicBezTo>
                <a:cubicBezTo>
                  <a:pt x="627" y="17984"/>
                  <a:pt x="670" y="17999"/>
                  <a:pt x="858" y="17948"/>
                </a:cubicBezTo>
                <a:cubicBezTo>
                  <a:pt x="1121" y="17876"/>
                  <a:pt x="1167" y="17898"/>
                  <a:pt x="1228" y="18129"/>
                </a:cubicBezTo>
                <a:cubicBezTo>
                  <a:pt x="1255" y="18227"/>
                  <a:pt x="1327" y="18343"/>
                  <a:pt x="1387" y="18385"/>
                </a:cubicBezTo>
                <a:cubicBezTo>
                  <a:pt x="1458" y="18434"/>
                  <a:pt x="1497" y="18564"/>
                  <a:pt x="1497" y="18745"/>
                </a:cubicBezTo>
                <a:lnTo>
                  <a:pt x="1497" y="19030"/>
                </a:lnTo>
                <a:lnTo>
                  <a:pt x="1880" y="19001"/>
                </a:lnTo>
                <a:cubicBezTo>
                  <a:pt x="2191" y="18976"/>
                  <a:pt x="2304" y="18931"/>
                  <a:pt x="2482" y="18763"/>
                </a:cubicBezTo>
                <a:cubicBezTo>
                  <a:pt x="2681" y="18575"/>
                  <a:pt x="2693" y="18540"/>
                  <a:pt x="2616" y="18380"/>
                </a:cubicBezTo>
                <a:cubicBezTo>
                  <a:pt x="2569" y="18282"/>
                  <a:pt x="2511" y="18030"/>
                  <a:pt x="2488" y="17819"/>
                </a:cubicBezTo>
                <a:cubicBezTo>
                  <a:pt x="2447" y="17453"/>
                  <a:pt x="2455" y="17427"/>
                  <a:pt x="2637" y="17314"/>
                </a:cubicBezTo>
                <a:cubicBezTo>
                  <a:pt x="2812" y="17206"/>
                  <a:pt x="2853" y="17204"/>
                  <a:pt x="3121" y="17295"/>
                </a:cubicBezTo>
                <a:cubicBezTo>
                  <a:pt x="3324" y="17363"/>
                  <a:pt x="3444" y="17455"/>
                  <a:pt x="3510" y="17593"/>
                </a:cubicBezTo>
                <a:cubicBezTo>
                  <a:pt x="3562" y="17702"/>
                  <a:pt x="3699" y="17830"/>
                  <a:pt x="3815" y="17879"/>
                </a:cubicBezTo>
                <a:cubicBezTo>
                  <a:pt x="4126" y="18009"/>
                  <a:pt x="4349" y="17871"/>
                  <a:pt x="4558" y="17418"/>
                </a:cubicBezTo>
                <a:cubicBezTo>
                  <a:pt x="4651" y="17217"/>
                  <a:pt x="4769" y="16978"/>
                  <a:pt x="4823" y="16887"/>
                </a:cubicBezTo>
                <a:lnTo>
                  <a:pt x="4920" y="16720"/>
                </a:lnTo>
                <a:lnTo>
                  <a:pt x="7512" y="16714"/>
                </a:lnTo>
                <a:cubicBezTo>
                  <a:pt x="10580" y="16707"/>
                  <a:pt x="10897" y="16724"/>
                  <a:pt x="11128" y="16895"/>
                </a:cubicBezTo>
                <a:cubicBezTo>
                  <a:pt x="11288" y="17013"/>
                  <a:pt x="11292" y="17027"/>
                  <a:pt x="11177" y="17111"/>
                </a:cubicBezTo>
                <a:cubicBezTo>
                  <a:pt x="11109" y="17160"/>
                  <a:pt x="11053" y="17236"/>
                  <a:pt x="11053" y="17279"/>
                </a:cubicBezTo>
                <a:cubicBezTo>
                  <a:pt x="11053" y="17321"/>
                  <a:pt x="11006" y="17373"/>
                  <a:pt x="10947" y="17394"/>
                </a:cubicBezTo>
                <a:cubicBezTo>
                  <a:pt x="10815" y="17442"/>
                  <a:pt x="10813" y="17674"/>
                  <a:pt x="10940" y="18000"/>
                </a:cubicBezTo>
                <a:cubicBezTo>
                  <a:pt x="10994" y="18138"/>
                  <a:pt x="11066" y="18355"/>
                  <a:pt x="11101" y="18483"/>
                </a:cubicBezTo>
                <a:cubicBezTo>
                  <a:pt x="11150" y="18668"/>
                  <a:pt x="11203" y="18720"/>
                  <a:pt x="11352" y="18736"/>
                </a:cubicBezTo>
                <a:cubicBezTo>
                  <a:pt x="11455" y="18747"/>
                  <a:pt x="11607" y="18723"/>
                  <a:pt x="11689" y="18682"/>
                </a:cubicBezTo>
                <a:cubicBezTo>
                  <a:pt x="11817" y="18617"/>
                  <a:pt x="11843" y="18626"/>
                  <a:pt x="11875" y="18741"/>
                </a:cubicBezTo>
                <a:cubicBezTo>
                  <a:pt x="11905" y="18850"/>
                  <a:pt x="11952" y="18869"/>
                  <a:pt x="12115" y="18839"/>
                </a:cubicBezTo>
                <a:cubicBezTo>
                  <a:pt x="12269" y="18809"/>
                  <a:pt x="12329" y="18828"/>
                  <a:pt x="12366" y="18918"/>
                </a:cubicBezTo>
                <a:cubicBezTo>
                  <a:pt x="12410" y="19027"/>
                  <a:pt x="12419" y="19026"/>
                  <a:pt x="12469" y="18898"/>
                </a:cubicBezTo>
                <a:cubicBezTo>
                  <a:pt x="12548" y="18695"/>
                  <a:pt x="13217" y="18505"/>
                  <a:pt x="13569" y="18587"/>
                </a:cubicBezTo>
                <a:cubicBezTo>
                  <a:pt x="13924" y="18670"/>
                  <a:pt x="13954" y="18870"/>
                  <a:pt x="13667" y="19247"/>
                </a:cubicBezTo>
                <a:cubicBezTo>
                  <a:pt x="13457" y="19524"/>
                  <a:pt x="13453" y="19540"/>
                  <a:pt x="13475" y="20220"/>
                </a:cubicBezTo>
                <a:cubicBezTo>
                  <a:pt x="13496" y="20851"/>
                  <a:pt x="13548" y="21290"/>
                  <a:pt x="13631" y="21539"/>
                </a:cubicBezTo>
                <a:cubicBezTo>
                  <a:pt x="13643" y="21575"/>
                  <a:pt x="13656" y="21594"/>
                  <a:pt x="13674" y="21597"/>
                </a:cubicBezTo>
                <a:cubicBezTo>
                  <a:pt x="13691" y="21599"/>
                  <a:pt x="13714" y="21585"/>
                  <a:pt x="13745" y="21555"/>
                </a:cubicBezTo>
                <a:cubicBezTo>
                  <a:pt x="13790" y="21513"/>
                  <a:pt x="13879" y="21478"/>
                  <a:pt x="13942" y="21478"/>
                </a:cubicBezTo>
                <a:cubicBezTo>
                  <a:pt x="14005" y="21478"/>
                  <a:pt x="14163" y="21335"/>
                  <a:pt x="14293" y="21162"/>
                </a:cubicBezTo>
                <a:cubicBezTo>
                  <a:pt x="14422" y="20988"/>
                  <a:pt x="14767" y="20620"/>
                  <a:pt x="15062" y="20344"/>
                </a:cubicBezTo>
                <a:cubicBezTo>
                  <a:pt x="15593" y="19847"/>
                  <a:pt x="15599" y="19839"/>
                  <a:pt x="15797" y="19180"/>
                </a:cubicBezTo>
                <a:cubicBezTo>
                  <a:pt x="15906" y="18816"/>
                  <a:pt x="16020" y="18295"/>
                  <a:pt x="16049" y="18024"/>
                </a:cubicBezTo>
                <a:cubicBezTo>
                  <a:pt x="16086" y="17678"/>
                  <a:pt x="16137" y="17506"/>
                  <a:pt x="16222" y="17448"/>
                </a:cubicBezTo>
                <a:cubicBezTo>
                  <a:pt x="16306" y="17389"/>
                  <a:pt x="16318" y="17350"/>
                  <a:pt x="16261" y="17317"/>
                </a:cubicBezTo>
                <a:cubicBezTo>
                  <a:pt x="16215" y="17290"/>
                  <a:pt x="16201" y="17209"/>
                  <a:pt x="16228" y="17128"/>
                </a:cubicBezTo>
                <a:cubicBezTo>
                  <a:pt x="16253" y="17050"/>
                  <a:pt x="16287" y="16900"/>
                  <a:pt x="16304" y="16794"/>
                </a:cubicBezTo>
                <a:cubicBezTo>
                  <a:pt x="16320" y="16688"/>
                  <a:pt x="16362" y="16568"/>
                  <a:pt x="16397" y="16527"/>
                </a:cubicBezTo>
                <a:cubicBezTo>
                  <a:pt x="16433" y="16487"/>
                  <a:pt x="16514" y="16264"/>
                  <a:pt x="16577" y="16033"/>
                </a:cubicBezTo>
                <a:cubicBezTo>
                  <a:pt x="16736" y="15454"/>
                  <a:pt x="17007" y="14895"/>
                  <a:pt x="17245" y="14656"/>
                </a:cubicBezTo>
                <a:cubicBezTo>
                  <a:pt x="17354" y="14546"/>
                  <a:pt x="17572" y="14263"/>
                  <a:pt x="17729" y="14025"/>
                </a:cubicBezTo>
                <a:cubicBezTo>
                  <a:pt x="17886" y="13787"/>
                  <a:pt x="18231" y="13407"/>
                  <a:pt x="18497" y="13180"/>
                </a:cubicBezTo>
                <a:cubicBezTo>
                  <a:pt x="18959" y="12786"/>
                  <a:pt x="19028" y="12689"/>
                  <a:pt x="19364" y="11929"/>
                </a:cubicBezTo>
                <a:cubicBezTo>
                  <a:pt x="19477" y="11673"/>
                  <a:pt x="19493" y="11578"/>
                  <a:pt x="19545" y="10906"/>
                </a:cubicBezTo>
                <a:cubicBezTo>
                  <a:pt x="19592" y="10306"/>
                  <a:pt x="19476" y="9686"/>
                  <a:pt x="19205" y="9084"/>
                </a:cubicBezTo>
                <a:cubicBezTo>
                  <a:pt x="19045" y="8727"/>
                  <a:pt x="19066" y="8562"/>
                  <a:pt x="19321" y="8231"/>
                </a:cubicBezTo>
                <a:cubicBezTo>
                  <a:pt x="19418" y="8105"/>
                  <a:pt x="19588" y="7837"/>
                  <a:pt x="19699" y="7636"/>
                </a:cubicBezTo>
                <a:cubicBezTo>
                  <a:pt x="19976" y="7130"/>
                  <a:pt x="20596" y="6080"/>
                  <a:pt x="20878" y="5638"/>
                </a:cubicBezTo>
                <a:cubicBezTo>
                  <a:pt x="21007" y="5435"/>
                  <a:pt x="21198" y="5047"/>
                  <a:pt x="21303" y="4773"/>
                </a:cubicBezTo>
                <a:cubicBezTo>
                  <a:pt x="21408" y="4500"/>
                  <a:pt x="21522" y="4247"/>
                  <a:pt x="21555" y="4212"/>
                </a:cubicBezTo>
                <a:cubicBezTo>
                  <a:pt x="21575" y="4191"/>
                  <a:pt x="21589" y="3752"/>
                  <a:pt x="21600" y="3177"/>
                </a:cubicBezTo>
                <a:lnTo>
                  <a:pt x="21333" y="2961"/>
                </a:lnTo>
                <a:cubicBezTo>
                  <a:pt x="21070" y="2748"/>
                  <a:pt x="20653" y="2579"/>
                  <a:pt x="20394" y="2579"/>
                </a:cubicBezTo>
                <a:cubicBezTo>
                  <a:pt x="20333" y="2579"/>
                  <a:pt x="20115" y="2673"/>
                  <a:pt x="19910" y="2788"/>
                </a:cubicBezTo>
                <a:cubicBezTo>
                  <a:pt x="19705" y="2903"/>
                  <a:pt x="19410" y="3011"/>
                  <a:pt x="19255" y="3027"/>
                </a:cubicBezTo>
                <a:cubicBezTo>
                  <a:pt x="18997" y="3055"/>
                  <a:pt x="18921" y="3019"/>
                  <a:pt x="18339" y="2612"/>
                </a:cubicBezTo>
                <a:cubicBezTo>
                  <a:pt x="17991" y="2368"/>
                  <a:pt x="17623" y="2127"/>
                  <a:pt x="17519" y="2075"/>
                </a:cubicBezTo>
                <a:cubicBezTo>
                  <a:pt x="17403" y="2017"/>
                  <a:pt x="17313" y="1904"/>
                  <a:pt x="17283" y="1776"/>
                </a:cubicBezTo>
                <a:cubicBezTo>
                  <a:pt x="17244" y="1607"/>
                  <a:pt x="17208" y="1576"/>
                  <a:pt x="17087" y="1606"/>
                </a:cubicBezTo>
                <a:cubicBezTo>
                  <a:pt x="16889" y="1654"/>
                  <a:pt x="16756" y="1538"/>
                  <a:pt x="16756" y="1317"/>
                </a:cubicBezTo>
                <a:cubicBezTo>
                  <a:pt x="16756" y="1142"/>
                  <a:pt x="16545" y="982"/>
                  <a:pt x="16314" y="982"/>
                </a:cubicBezTo>
                <a:cubicBezTo>
                  <a:pt x="16267" y="982"/>
                  <a:pt x="16049" y="791"/>
                  <a:pt x="15829" y="559"/>
                </a:cubicBezTo>
                <a:cubicBezTo>
                  <a:pt x="15462" y="171"/>
                  <a:pt x="15394" y="129"/>
                  <a:pt x="15003" y="51"/>
                </a:cubicBezTo>
                <a:cubicBezTo>
                  <a:pt x="14827" y="16"/>
                  <a:pt x="14668" y="-1"/>
                  <a:pt x="14526" y="0"/>
                </a:cubicBezTo>
                <a:close/>
              </a:path>
            </a:pathLst>
          </a:cu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52" name="Google Shape;117;p2"/>
          <p:cNvSpPr txBox="1"/>
          <p:nvPr/>
        </p:nvSpPr>
        <p:spPr>
          <a:xfrm>
            <a:off x="1963502" y="1963225"/>
            <a:ext cx="18709152" cy="1281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5000"/>
              </a:lnSpc>
              <a:defRPr sz="7900" b="1">
                <a:solidFill>
                  <a:srgbClr val="003564"/>
                </a:solidFill>
              </a:defRPr>
            </a:lvl1pPr>
          </a:lstStyle>
          <a:p>
            <a:r>
              <a:t>Current Situation</a:t>
            </a:r>
          </a:p>
        </p:txBody>
      </p:sp>
      <p:sp>
        <p:nvSpPr>
          <p:cNvPr id="353" name="Stormwater events can overwhelm both natural and artificial systems.…"/>
          <p:cNvSpPr txBox="1"/>
          <p:nvPr/>
        </p:nvSpPr>
        <p:spPr>
          <a:xfrm>
            <a:off x="2002238" y="3385865"/>
            <a:ext cx="20837336" cy="871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357188" lvl="1" indent="-357188" algn="l">
              <a:lnSpc>
                <a:spcPct val="120000"/>
              </a:lnSpc>
              <a:spcBef>
                <a:spcPts val="900"/>
              </a:spcBef>
              <a:buClr>
                <a:srgbClr val="00A5DB"/>
              </a:buClr>
              <a:buSzPct val="100000"/>
              <a:buChar char="•"/>
              <a:defRPr sz="4900">
                <a:solidFill>
                  <a:srgbClr val="003564"/>
                </a:solidFill>
              </a:defRPr>
            </a:pPr>
            <a:r>
              <a:rPr dirty="0"/>
              <a:t>$700 million in problems identifie</a:t>
            </a:r>
            <a:r>
              <a:rPr lang="en-US" dirty="0"/>
              <a:t>d</a:t>
            </a:r>
            <a:endParaRPr dirty="0"/>
          </a:p>
          <a:p>
            <a:pPr marL="357188" lvl="1" indent="-357188" algn="l">
              <a:lnSpc>
                <a:spcPct val="120000"/>
              </a:lnSpc>
              <a:spcBef>
                <a:spcPts val="900"/>
              </a:spcBef>
              <a:buClr>
                <a:srgbClr val="00A5DB"/>
              </a:buClr>
              <a:buSzPct val="100000"/>
              <a:buChar char="•"/>
              <a:defRPr sz="4900">
                <a:solidFill>
                  <a:srgbClr val="003564"/>
                </a:solidFill>
              </a:defRPr>
            </a:pPr>
            <a:r>
              <a:rPr dirty="0"/>
              <a:t>$9.8 million/year in OMCI revenue</a:t>
            </a:r>
          </a:p>
          <a:p>
            <a:pPr marL="357188" lvl="6" indent="-357188" algn="l">
              <a:lnSpc>
                <a:spcPct val="120000"/>
              </a:lnSpc>
              <a:spcBef>
                <a:spcPts val="900"/>
              </a:spcBef>
              <a:buClr>
                <a:srgbClr val="00A5DB"/>
              </a:buClr>
              <a:buSzPct val="100000"/>
              <a:buChar char="•"/>
              <a:defRPr sz="4900">
                <a:solidFill>
                  <a:srgbClr val="003564"/>
                </a:solidFill>
              </a:defRPr>
            </a:pPr>
            <a:r>
              <a:rPr dirty="0"/>
              <a:t>$51 million ARPA grant request, using $7.4 million local match</a:t>
            </a:r>
            <a:endParaRPr lang="en-US" dirty="0"/>
          </a:p>
          <a:p>
            <a:pPr lvl="8" algn="l">
              <a:lnSpc>
                <a:spcPct val="120000"/>
              </a:lnSpc>
              <a:spcBef>
                <a:spcPts val="900"/>
              </a:spcBef>
              <a:buClr>
                <a:srgbClr val="00A5DB"/>
              </a:buClr>
              <a:buSzPct val="100000"/>
              <a:defRPr sz="4900">
                <a:solidFill>
                  <a:srgbClr val="003564"/>
                </a:solidFill>
              </a:defRPr>
            </a:pPr>
            <a:r>
              <a:rPr lang="en-US" dirty="0"/>
              <a:t>	</a:t>
            </a:r>
            <a:r>
              <a:rPr dirty="0"/>
              <a:t>Selection criteria—water quality, environmental justice, level of </a:t>
            </a:r>
            <a:r>
              <a:rPr lang="en-US" dirty="0"/>
              <a:t>	</a:t>
            </a:r>
            <a:r>
              <a:rPr dirty="0"/>
              <a:t>local match</a:t>
            </a:r>
            <a:endParaRPr lang="en-US" dirty="0"/>
          </a:p>
          <a:p>
            <a:pPr lvl="8" algn="l">
              <a:lnSpc>
                <a:spcPct val="120000"/>
              </a:lnSpc>
              <a:spcBef>
                <a:spcPts val="900"/>
              </a:spcBef>
              <a:buClr>
                <a:srgbClr val="00A5DB"/>
              </a:buClr>
              <a:buSzPct val="100000"/>
              <a:defRPr sz="4900">
                <a:solidFill>
                  <a:srgbClr val="003564"/>
                </a:solidFill>
              </a:defRPr>
            </a:pPr>
            <a:r>
              <a:rPr lang="en-US" dirty="0"/>
              <a:t>	Focus on 4 packages / 7 projects--$17.3 million grant, $5.9 	million local match</a:t>
            </a:r>
          </a:p>
          <a:p>
            <a:pPr marL="685800" lvl="8" indent="-685800" algn="l">
              <a:lnSpc>
                <a:spcPct val="120000"/>
              </a:lnSpc>
              <a:spcBef>
                <a:spcPts val="900"/>
              </a:spcBef>
              <a:buClr>
                <a:srgbClr val="00A5DB"/>
              </a:buClr>
              <a:buSzPct val="100000"/>
              <a:buFont typeface="Arial" panose="020B0604020202020204" pitchFamily="34" charset="0"/>
              <a:buChar char="•"/>
              <a:defRPr sz="4900">
                <a:solidFill>
                  <a:srgbClr val="003564"/>
                </a:solidFill>
              </a:defRPr>
            </a:pPr>
            <a:r>
              <a:rPr lang="en-US" dirty="0"/>
              <a:t>Proposed ballot election in April 2024</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52" name="Google Shape;117;p2"/>
          <p:cNvSpPr txBox="1"/>
          <p:nvPr/>
        </p:nvSpPr>
        <p:spPr>
          <a:xfrm>
            <a:off x="1963502" y="1963225"/>
            <a:ext cx="18709152" cy="1125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l">
              <a:lnSpc>
                <a:spcPct val="85000"/>
              </a:lnSpc>
              <a:defRPr sz="7900" b="1">
                <a:solidFill>
                  <a:srgbClr val="003564"/>
                </a:solidFill>
              </a:defRPr>
            </a:lvl1pPr>
          </a:lstStyle>
          <a:p>
            <a:r>
              <a:rPr lang="en-US" dirty="0"/>
              <a:t>Public Acceptance</a:t>
            </a:r>
            <a:endParaRPr dirty="0"/>
          </a:p>
        </p:txBody>
      </p:sp>
      <p:sp>
        <p:nvSpPr>
          <p:cNvPr id="353" name="Stormwater events can overwhelm both natural and artificial systems.…"/>
          <p:cNvSpPr txBox="1"/>
          <p:nvPr/>
        </p:nvSpPr>
        <p:spPr>
          <a:xfrm>
            <a:off x="2002238" y="3385865"/>
            <a:ext cx="20837336" cy="8714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357188" lvl="1" indent="-357188" algn="l">
              <a:lnSpc>
                <a:spcPct val="300000"/>
              </a:lnSpc>
              <a:spcBef>
                <a:spcPts val="900"/>
              </a:spcBef>
              <a:buClr>
                <a:srgbClr val="00A5DB"/>
              </a:buClr>
              <a:buSzPct val="100000"/>
              <a:buChar char="•"/>
              <a:defRPr sz="4900">
                <a:solidFill>
                  <a:srgbClr val="003564"/>
                </a:solidFill>
              </a:defRPr>
            </a:pPr>
            <a:r>
              <a:rPr lang="en-US" dirty="0"/>
              <a:t>Research shows people are willing to pay $25/year</a:t>
            </a:r>
          </a:p>
          <a:p>
            <a:pPr marL="357188" lvl="1" indent="-357188" algn="l">
              <a:lnSpc>
                <a:spcPct val="300000"/>
              </a:lnSpc>
              <a:spcBef>
                <a:spcPts val="900"/>
              </a:spcBef>
              <a:buClr>
                <a:srgbClr val="00A5DB"/>
              </a:buClr>
              <a:buSzPct val="100000"/>
              <a:buChar char="•"/>
              <a:defRPr sz="4900">
                <a:solidFill>
                  <a:srgbClr val="003564"/>
                </a:solidFill>
              </a:defRPr>
            </a:pPr>
            <a:r>
              <a:rPr lang="en-US" dirty="0"/>
              <a:t>In 2019</a:t>
            </a:r>
            <a:r>
              <a:rPr lang="en-US"/>
              <a:t>, stormwater vote lost—53</a:t>
            </a:r>
            <a:r>
              <a:rPr lang="en-US" dirty="0"/>
              <a:t>% yes to 47% no</a:t>
            </a:r>
          </a:p>
          <a:p>
            <a:pPr marL="357188" lvl="1" indent="-357188" algn="l">
              <a:lnSpc>
                <a:spcPct val="300000"/>
              </a:lnSpc>
              <a:spcBef>
                <a:spcPts val="900"/>
              </a:spcBef>
              <a:buClr>
                <a:srgbClr val="00A5DB"/>
              </a:buClr>
              <a:buSzPct val="100000"/>
              <a:buChar char="•"/>
              <a:defRPr sz="4900">
                <a:solidFill>
                  <a:srgbClr val="003564"/>
                </a:solidFill>
              </a:defRPr>
            </a:pPr>
            <a:r>
              <a:rPr lang="en-US" dirty="0"/>
              <a:t>Proposal–revenue, expenditures, implementation</a:t>
            </a:r>
          </a:p>
        </p:txBody>
      </p:sp>
    </p:spTree>
    <p:extLst>
      <p:ext uri="{BB962C8B-B14F-4D97-AF65-F5344CB8AC3E}">
        <p14:creationId xmlns:p14="http://schemas.microsoft.com/office/powerpoint/2010/main" val="36519541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52" name="Google Shape;117;p2"/>
          <p:cNvSpPr txBox="1"/>
          <p:nvPr/>
        </p:nvSpPr>
        <p:spPr>
          <a:xfrm>
            <a:off x="1963502" y="1963225"/>
            <a:ext cx="18709152" cy="1125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5000"/>
              </a:lnSpc>
              <a:defRPr sz="7900" b="1">
                <a:solidFill>
                  <a:srgbClr val="003564"/>
                </a:solidFill>
              </a:defRPr>
            </a:lvl1pPr>
          </a:lstStyle>
          <a:p>
            <a:r>
              <a:rPr lang="en-US" dirty="0"/>
              <a:t>Revenue</a:t>
            </a:r>
            <a:endParaRPr dirty="0"/>
          </a:p>
        </p:txBody>
      </p:sp>
      <p:sp>
        <p:nvSpPr>
          <p:cNvPr id="353" name="Stormwater events can overwhelm both natural and artificial systems.…"/>
          <p:cNvSpPr txBox="1"/>
          <p:nvPr/>
        </p:nvSpPr>
        <p:spPr>
          <a:xfrm>
            <a:off x="2002238" y="3385865"/>
            <a:ext cx="20837336" cy="871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357188" lvl="1" indent="-357188" algn="l">
              <a:lnSpc>
                <a:spcPct val="300000"/>
              </a:lnSpc>
              <a:spcBef>
                <a:spcPts val="900"/>
              </a:spcBef>
              <a:buClr>
                <a:srgbClr val="00A5DB"/>
              </a:buClr>
              <a:buSzPct val="100000"/>
              <a:buChar char="•"/>
              <a:defRPr sz="4900">
                <a:solidFill>
                  <a:srgbClr val="003564"/>
                </a:solidFill>
              </a:defRPr>
            </a:pPr>
            <a:r>
              <a:rPr lang="en-US" dirty="0"/>
              <a:t>Property tax of 7 ½ cent ($25/year) for residential properties (affordability)</a:t>
            </a:r>
          </a:p>
          <a:p>
            <a:pPr marL="357188" lvl="1" indent="-357188" algn="l">
              <a:lnSpc>
                <a:spcPct val="300000"/>
              </a:lnSpc>
              <a:spcBef>
                <a:spcPts val="900"/>
              </a:spcBef>
              <a:buClr>
                <a:srgbClr val="00A5DB"/>
              </a:buClr>
              <a:buSzPct val="100000"/>
              <a:buChar char="•"/>
              <a:defRPr sz="4900">
                <a:solidFill>
                  <a:srgbClr val="003564"/>
                </a:solidFill>
              </a:defRPr>
            </a:pPr>
            <a:r>
              <a:rPr lang="en-US" dirty="0"/>
              <a:t>Impervious area rate for non-residential (equity)</a:t>
            </a:r>
          </a:p>
          <a:p>
            <a:pPr marL="357188" lvl="1" indent="-357188" algn="l">
              <a:lnSpc>
                <a:spcPct val="300000"/>
              </a:lnSpc>
              <a:spcBef>
                <a:spcPts val="900"/>
              </a:spcBef>
              <a:buClr>
                <a:srgbClr val="00A5DB"/>
              </a:buClr>
              <a:buSzPct val="100000"/>
              <a:buChar char="•"/>
              <a:defRPr sz="4900">
                <a:solidFill>
                  <a:srgbClr val="003564"/>
                </a:solidFill>
              </a:defRPr>
            </a:pPr>
            <a:r>
              <a:rPr lang="en-US" dirty="0"/>
              <a:t>Together, these will generate $30 million/year</a:t>
            </a:r>
          </a:p>
        </p:txBody>
      </p:sp>
    </p:spTree>
    <p:extLst>
      <p:ext uri="{BB962C8B-B14F-4D97-AF65-F5344CB8AC3E}">
        <p14:creationId xmlns:p14="http://schemas.microsoft.com/office/powerpoint/2010/main" val="23823568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52" name="Google Shape;117;p2"/>
          <p:cNvSpPr txBox="1"/>
          <p:nvPr/>
        </p:nvSpPr>
        <p:spPr>
          <a:xfrm>
            <a:off x="1963502" y="1963225"/>
            <a:ext cx="18709152" cy="1125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l">
              <a:lnSpc>
                <a:spcPct val="85000"/>
              </a:lnSpc>
              <a:defRPr sz="7900" b="1">
                <a:solidFill>
                  <a:srgbClr val="003564"/>
                </a:solidFill>
              </a:defRPr>
            </a:lvl1pPr>
          </a:lstStyle>
          <a:p>
            <a:r>
              <a:rPr lang="en-US" dirty="0"/>
              <a:t>Expenditures</a:t>
            </a:r>
            <a:endParaRPr dirty="0"/>
          </a:p>
        </p:txBody>
      </p:sp>
      <p:sp>
        <p:nvSpPr>
          <p:cNvPr id="353" name="Stormwater events can overwhelm both natural and artificial systems.…"/>
          <p:cNvSpPr txBox="1"/>
          <p:nvPr/>
        </p:nvSpPr>
        <p:spPr>
          <a:xfrm>
            <a:off x="2002238" y="3385865"/>
            <a:ext cx="20837336" cy="8714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357188" lvl="1" indent="-357188" algn="l">
              <a:lnSpc>
                <a:spcPct val="300000"/>
              </a:lnSpc>
              <a:spcBef>
                <a:spcPts val="900"/>
              </a:spcBef>
              <a:buClr>
                <a:srgbClr val="00A5DB"/>
              </a:buClr>
              <a:buSzPct val="100000"/>
              <a:buChar char="•"/>
              <a:defRPr sz="4900">
                <a:solidFill>
                  <a:srgbClr val="003564"/>
                </a:solidFill>
              </a:defRPr>
            </a:pPr>
            <a:r>
              <a:rPr lang="en-US" dirty="0"/>
              <a:t>60% District-wide capital program</a:t>
            </a:r>
          </a:p>
          <a:p>
            <a:pPr marL="357188" lvl="1" indent="-357188" algn="l">
              <a:lnSpc>
                <a:spcPct val="300000"/>
              </a:lnSpc>
              <a:spcBef>
                <a:spcPts val="900"/>
              </a:spcBef>
              <a:buClr>
                <a:srgbClr val="00A5DB"/>
              </a:buClr>
              <a:buSzPct val="100000"/>
              <a:buChar char="•"/>
              <a:defRPr sz="4900">
                <a:solidFill>
                  <a:srgbClr val="003564"/>
                </a:solidFill>
              </a:defRPr>
            </a:pPr>
            <a:r>
              <a:rPr lang="en-US" dirty="0"/>
              <a:t>30% Municipal grants</a:t>
            </a:r>
          </a:p>
          <a:p>
            <a:pPr marL="357188" lvl="1" indent="-357188" algn="l">
              <a:lnSpc>
                <a:spcPct val="300000"/>
              </a:lnSpc>
              <a:spcBef>
                <a:spcPts val="900"/>
              </a:spcBef>
              <a:buClr>
                <a:srgbClr val="00A5DB"/>
              </a:buClr>
              <a:buSzPct val="100000"/>
              <a:buChar char="•"/>
              <a:defRPr sz="4900">
                <a:solidFill>
                  <a:srgbClr val="003564"/>
                </a:solidFill>
              </a:defRPr>
            </a:pPr>
            <a:r>
              <a:rPr lang="en-US" dirty="0"/>
              <a:t>10% Environmental Justice-area capital program</a:t>
            </a:r>
          </a:p>
        </p:txBody>
      </p:sp>
    </p:spTree>
    <p:extLst>
      <p:ext uri="{BB962C8B-B14F-4D97-AF65-F5344CB8AC3E}">
        <p14:creationId xmlns:p14="http://schemas.microsoft.com/office/powerpoint/2010/main" val="19688440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sp>
        <p:nvSpPr>
          <p:cNvPr id="352" name="Google Shape;117;p2"/>
          <p:cNvSpPr txBox="1"/>
          <p:nvPr/>
        </p:nvSpPr>
        <p:spPr>
          <a:xfrm>
            <a:off x="1963502" y="1963225"/>
            <a:ext cx="18709152" cy="1125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l">
              <a:lnSpc>
                <a:spcPct val="85000"/>
              </a:lnSpc>
              <a:defRPr sz="7900" b="1">
                <a:solidFill>
                  <a:srgbClr val="003564"/>
                </a:solidFill>
              </a:defRPr>
            </a:lvl1pPr>
          </a:lstStyle>
          <a:p>
            <a:r>
              <a:rPr lang="en-US" dirty="0"/>
              <a:t>Implementation</a:t>
            </a:r>
            <a:endParaRPr dirty="0"/>
          </a:p>
        </p:txBody>
      </p:sp>
      <p:sp>
        <p:nvSpPr>
          <p:cNvPr id="353" name="Stormwater events can overwhelm both natural and artificial systems.…"/>
          <p:cNvSpPr txBox="1"/>
          <p:nvPr/>
        </p:nvSpPr>
        <p:spPr>
          <a:xfrm>
            <a:off x="2002238" y="3385865"/>
            <a:ext cx="20837336" cy="871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lnSpcReduction="10000"/>
          </a:bodyPr>
          <a:lstStyle/>
          <a:p>
            <a:pPr marL="357188" lvl="1" indent="-357188" algn="l">
              <a:lnSpc>
                <a:spcPct val="300000"/>
              </a:lnSpc>
              <a:spcBef>
                <a:spcPts val="900"/>
              </a:spcBef>
              <a:buClr>
                <a:srgbClr val="00A5DB"/>
              </a:buClr>
              <a:buSzPct val="100000"/>
              <a:buChar char="•"/>
              <a:defRPr sz="4900">
                <a:solidFill>
                  <a:srgbClr val="003564"/>
                </a:solidFill>
              </a:defRPr>
            </a:pPr>
            <a:r>
              <a:rPr lang="en-US" dirty="0"/>
              <a:t>Election in April 2024</a:t>
            </a:r>
          </a:p>
          <a:p>
            <a:pPr marL="357188" lvl="1" indent="-357188" algn="l">
              <a:lnSpc>
                <a:spcPct val="300000"/>
              </a:lnSpc>
              <a:spcBef>
                <a:spcPts val="900"/>
              </a:spcBef>
              <a:buClr>
                <a:srgbClr val="00A5DB"/>
              </a:buClr>
              <a:buSzPct val="100000"/>
              <a:buChar char="•"/>
              <a:defRPr sz="4900">
                <a:solidFill>
                  <a:srgbClr val="003564"/>
                </a:solidFill>
              </a:defRPr>
            </a:pPr>
            <a:r>
              <a:rPr lang="en-US" dirty="0"/>
              <a:t>Impervious charge—start collecting monthly in January 2025</a:t>
            </a:r>
          </a:p>
          <a:p>
            <a:pPr marL="357188" lvl="1" indent="-357188" algn="l">
              <a:lnSpc>
                <a:spcPct val="300000"/>
              </a:lnSpc>
              <a:spcBef>
                <a:spcPts val="900"/>
              </a:spcBef>
              <a:buClr>
                <a:srgbClr val="00A5DB"/>
              </a:buClr>
              <a:buSzPct val="100000"/>
              <a:buChar char="•"/>
              <a:defRPr sz="4900">
                <a:solidFill>
                  <a:srgbClr val="003564"/>
                </a:solidFill>
              </a:defRPr>
            </a:pPr>
            <a:r>
              <a:rPr lang="en-US" dirty="0"/>
              <a:t>Existing OMCI tax—turn off after calendar year 2024</a:t>
            </a:r>
          </a:p>
          <a:p>
            <a:pPr marL="357188" lvl="1" indent="-357188" algn="l">
              <a:lnSpc>
                <a:spcPct val="300000"/>
              </a:lnSpc>
              <a:spcBef>
                <a:spcPts val="900"/>
              </a:spcBef>
              <a:buClr>
                <a:srgbClr val="00A5DB"/>
              </a:buClr>
              <a:buSzPct val="100000"/>
              <a:buChar char="•"/>
              <a:defRPr sz="4900">
                <a:solidFill>
                  <a:srgbClr val="003564"/>
                </a:solidFill>
              </a:defRPr>
            </a:pPr>
            <a:r>
              <a:rPr lang="en-US" dirty="0"/>
              <a:t>New property tax—collect at end of calendar year 2025</a:t>
            </a:r>
          </a:p>
        </p:txBody>
      </p:sp>
    </p:spTree>
    <p:extLst>
      <p:ext uri="{BB962C8B-B14F-4D97-AF65-F5344CB8AC3E}">
        <p14:creationId xmlns:p14="http://schemas.microsoft.com/office/powerpoint/2010/main" val="22655251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4" descr="Picture 4"/>
          <p:cNvPicPr>
            <a:picLocks noChangeAspect="1"/>
          </p:cNvPicPr>
          <p:nvPr/>
        </p:nvPicPr>
        <p:blipFill>
          <a:blip r:embed="rId3"/>
          <a:stretch>
            <a:fillRect/>
          </a:stretch>
        </p:blipFill>
        <p:spPr>
          <a:xfrm>
            <a:off x="21784236" y="616065"/>
            <a:ext cx="1774985" cy="836876"/>
          </a:xfrm>
          <a:prstGeom prst="rect">
            <a:avLst/>
          </a:prstGeom>
          <a:ln w="12700">
            <a:miter lim="400000"/>
          </a:ln>
        </p:spPr>
      </p:pic>
      <p:pic>
        <p:nvPicPr>
          <p:cNvPr id="3" name="Picture 2">
            <a:extLst>
              <a:ext uri="{FF2B5EF4-FFF2-40B4-BE49-F238E27FC236}">
                <a16:creationId xmlns:a16="http://schemas.microsoft.com/office/drawing/2014/main" id="{E20E890A-FC81-5AC4-B9EC-9FD37AB3C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468" y="390354"/>
            <a:ext cx="19990905" cy="12935292"/>
          </a:xfrm>
          <a:prstGeom prst="rect">
            <a:avLst/>
          </a:prstGeom>
        </p:spPr>
      </p:pic>
    </p:spTree>
  </p:cSld>
  <p:clrMapOvr>
    <a:masterClrMapping/>
  </p:clrMapOvr>
  <p:transition spd="med"/>
</p:sld>
</file>

<file path=ppt/theme/theme1.xml><?xml version="1.0" encoding="utf-8"?>
<a:theme xmlns:a="http://schemas.openxmlformats.org/drawingml/2006/main" name="30_BasicColor">
  <a:themeElements>
    <a:clrScheme name="30_BasicColor">
      <a:dk1>
        <a:srgbClr val="003563"/>
      </a:dk1>
      <a:lt1>
        <a:srgbClr val="FFFFFF"/>
      </a:lt1>
      <a:dk2>
        <a:srgbClr val="A7A7A7"/>
      </a:dk2>
      <a:lt2>
        <a:srgbClr val="535353"/>
      </a:lt2>
      <a:accent1>
        <a:srgbClr val="FF8200"/>
      </a:accent1>
      <a:accent2>
        <a:srgbClr val="418EDE"/>
      </a:accent2>
      <a:accent3>
        <a:srgbClr val="87A5CA"/>
      </a:accent3>
      <a:accent4>
        <a:srgbClr val="42AF2A"/>
      </a:accent4>
      <a:accent5>
        <a:srgbClr val="8ABF72"/>
      </a:accent5>
      <a:accent6>
        <a:srgbClr val="00A4DA"/>
      </a:accent6>
      <a:hlink>
        <a:srgbClr val="0000FF"/>
      </a:hlink>
      <a:folHlink>
        <a:srgbClr val="FF00FF"/>
      </a:folHlink>
    </a:clrScheme>
    <a:fontScheme name="30_BasicColor">
      <a:majorFont>
        <a:latin typeface="Helvetica Neue"/>
        <a:ea typeface="Helvetica Neue"/>
        <a:cs typeface="Helvetica Neue"/>
      </a:majorFont>
      <a:minorFont>
        <a:latin typeface="Helvetica"/>
        <a:ea typeface="Helvetica"/>
        <a:cs typeface="Helvetica"/>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56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A7A7A7"/>
      </a:dk2>
      <a:lt2>
        <a:srgbClr val="535353"/>
      </a:lt2>
      <a:accent1>
        <a:srgbClr val="FF8200"/>
      </a:accent1>
      <a:accent2>
        <a:srgbClr val="418EDE"/>
      </a:accent2>
      <a:accent3>
        <a:srgbClr val="87A5CA"/>
      </a:accent3>
      <a:accent4>
        <a:srgbClr val="42AF2A"/>
      </a:accent4>
      <a:accent5>
        <a:srgbClr val="8ABF72"/>
      </a:accent5>
      <a:accent6>
        <a:srgbClr val="00A4DA"/>
      </a:accent6>
      <a:hlink>
        <a:srgbClr val="0000FF"/>
      </a:hlink>
      <a:folHlink>
        <a:srgbClr val="FF00FF"/>
      </a:folHlink>
    </a:clrScheme>
    <a:fontScheme name="30_BasicColor">
      <a:majorFont>
        <a:latin typeface="Helvetica Neue"/>
        <a:ea typeface="Helvetica Neue"/>
        <a:cs typeface="Helvetica Neue"/>
      </a:majorFont>
      <a:minorFont>
        <a:latin typeface="Helvetica"/>
        <a:ea typeface="Helvetica"/>
        <a:cs typeface="Helvetica"/>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56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3563"/>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281</Words>
  <Application>Microsoft Macintosh PowerPoint</Application>
  <PresentationFormat>Custom</PresentationFormat>
  <Paragraphs>58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 Neue</vt:lpstr>
      <vt:lpstr>Helvetica Neue Medium</vt:lpstr>
      <vt:lpstr>ITC Franklin Gothic Std Book</vt:lpstr>
      <vt:lpstr>30_BasicColor</vt:lpstr>
      <vt:lpstr>Brian Hoelscher, PE, ED &amp; CEO Executive Director Report</vt:lpstr>
      <vt:lpstr>PowerPoint Presentation</vt:lpstr>
      <vt:lpstr>Service Boundaries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Brian Hoelscher, PE, ED &amp; CEO Executive Director Report</dc:title>
  <cp:lastModifiedBy>Mack Bradley</cp:lastModifiedBy>
  <cp:revision>1</cp:revision>
  <dcterms:modified xsi:type="dcterms:W3CDTF">2022-09-19T21:45:25Z</dcterms:modified>
</cp:coreProperties>
</file>