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5"/>
  </p:sldMasterIdLst>
  <p:notesMasterIdLst>
    <p:notesMasterId r:id="rId37"/>
  </p:notesMasterIdLst>
  <p:sldIdLst>
    <p:sldId id="256" r:id="rId6"/>
    <p:sldId id="267" r:id="rId7"/>
    <p:sldId id="300" r:id="rId8"/>
    <p:sldId id="292" r:id="rId9"/>
    <p:sldId id="301" r:id="rId10"/>
    <p:sldId id="302" r:id="rId11"/>
    <p:sldId id="304" r:id="rId12"/>
    <p:sldId id="299" r:id="rId13"/>
    <p:sldId id="283" r:id="rId14"/>
    <p:sldId id="303" r:id="rId15"/>
    <p:sldId id="305" r:id="rId16"/>
    <p:sldId id="293" r:id="rId17"/>
    <p:sldId id="306" r:id="rId18"/>
    <p:sldId id="324" r:id="rId19"/>
    <p:sldId id="308" r:id="rId20"/>
    <p:sldId id="319" r:id="rId21"/>
    <p:sldId id="285" r:id="rId22"/>
    <p:sldId id="317" r:id="rId23"/>
    <p:sldId id="258" r:id="rId24"/>
    <p:sldId id="269" r:id="rId25"/>
    <p:sldId id="320" r:id="rId26"/>
    <p:sldId id="266" r:id="rId27"/>
    <p:sldId id="307" r:id="rId28"/>
    <p:sldId id="313" r:id="rId29"/>
    <p:sldId id="314" r:id="rId30"/>
    <p:sldId id="315" r:id="rId31"/>
    <p:sldId id="316" r:id="rId32"/>
    <p:sldId id="318" r:id="rId33"/>
    <p:sldId id="321" r:id="rId34"/>
    <p:sldId id="322" r:id="rId35"/>
    <p:sldId id="323"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EBF98"/>
    <a:srgbClr val="0563C1"/>
    <a:srgbClr val="003564"/>
    <a:srgbClr val="ED7D31"/>
    <a:srgbClr val="898989"/>
    <a:srgbClr val="FFC00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26AFE-002C-4879-AD0B-4B3469608F52}" v="884" dt="2022-09-20T13:41:54.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6" autoAdjust="0"/>
    <p:restoredTop sz="92609" autoAdjust="0"/>
  </p:normalViewPr>
  <p:slideViewPr>
    <p:cSldViewPr snapToGrid="0" snapToObjects="1">
      <p:cViewPr varScale="1">
        <p:scale>
          <a:sx n="85" d="100"/>
          <a:sy n="85" d="100"/>
        </p:scale>
        <p:origin x="19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y Kienstra" userId="a0be5648-b69c-4a09-abef-972337f331fc" providerId="ADAL" clId="{83126AFE-002C-4879-AD0B-4B3469608F52}"/>
    <pc:docChg chg="undo custSel addSld delSld modSld">
      <pc:chgData name="Ginny Kienstra" userId="a0be5648-b69c-4a09-abef-972337f331fc" providerId="ADAL" clId="{83126AFE-002C-4879-AD0B-4B3469608F52}" dt="2022-09-20T13:52:30.739" v="3287" actId="6549"/>
      <pc:docMkLst>
        <pc:docMk/>
      </pc:docMkLst>
      <pc:sldChg chg="modSp mod">
        <pc:chgData name="Ginny Kienstra" userId="a0be5648-b69c-4a09-abef-972337f331fc" providerId="ADAL" clId="{83126AFE-002C-4879-AD0B-4B3469608F52}" dt="2022-09-16T18:50:42.207" v="1100" actId="20577"/>
        <pc:sldMkLst>
          <pc:docMk/>
          <pc:sldMk cId="1281358812" sldId="258"/>
        </pc:sldMkLst>
        <pc:spChg chg="mod">
          <ac:chgData name="Ginny Kienstra" userId="a0be5648-b69c-4a09-abef-972337f331fc" providerId="ADAL" clId="{83126AFE-002C-4879-AD0B-4B3469608F52}" dt="2022-09-16T18:50:42.207" v="1100" actId="20577"/>
          <ac:spMkLst>
            <pc:docMk/>
            <pc:sldMk cId="1281358812" sldId="258"/>
            <ac:spMk id="12" creationId="{F441A4C9-7EB4-4348-BE5B-CEEF76AC362B}"/>
          </ac:spMkLst>
        </pc:spChg>
      </pc:sldChg>
      <pc:sldChg chg="modSp mod">
        <pc:chgData name="Ginny Kienstra" userId="a0be5648-b69c-4a09-abef-972337f331fc" providerId="ADAL" clId="{83126AFE-002C-4879-AD0B-4B3469608F52}" dt="2022-09-16T18:37:18.861" v="754" actId="20577"/>
        <pc:sldMkLst>
          <pc:docMk/>
          <pc:sldMk cId="1028203670" sldId="267"/>
        </pc:sldMkLst>
        <pc:spChg chg="mod">
          <ac:chgData name="Ginny Kienstra" userId="a0be5648-b69c-4a09-abef-972337f331fc" providerId="ADAL" clId="{83126AFE-002C-4879-AD0B-4B3469608F52}" dt="2022-09-16T18:37:18.861" v="754" actId="20577"/>
          <ac:spMkLst>
            <pc:docMk/>
            <pc:sldMk cId="1028203670" sldId="267"/>
            <ac:spMk id="2" creationId="{DB34DC05-D0A2-45F5-B9AB-4EC56AAC7264}"/>
          </ac:spMkLst>
        </pc:spChg>
        <pc:spChg chg="mod">
          <ac:chgData name="Ginny Kienstra" userId="a0be5648-b69c-4a09-abef-972337f331fc" providerId="ADAL" clId="{83126AFE-002C-4879-AD0B-4B3469608F52}" dt="2022-09-16T18:34:48.346" v="737" actId="1076"/>
          <ac:spMkLst>
            <pc:docMk/>
            <pc:sldMk cId="1028203670" sldId="267"/>
            <ac:spMk id="5" creationId="{C36EFD3C-270A-3BF6-C227-F882DA1BB101}"/>
          </ac:spMkLst>
        </pc:spChg>
      </pc:sldChg>
      <pc:sldChg chg="addSp modSp mod">
        <pc:chgData name="Ginny Kienstra" userId="a0be5648-b69c-4a09-abef-972337f331fc" providerId="ADAL" clId="{83126AFE-002C-4879-AD0B-4B3469608F52}" dt="2022-09-16T19:27:56.652" v="1479" actId="207"/>
        <pc:sldMkLst>
          <pc:docMk/>
          <pc:sldMk cId="342802880" sldId="269"/>
        </pc:sldMkLst>
        <pc:spChg chg="add mod">
          <ac:chgData name="Ginny Kienstra" userId="a0be5648-b69c-4a09-abef-972337f331fc" providerId="ADAL" clId="{83126AFE-002C-4879-AD0B-4B3469608F52}" dt="2022-09-16T19:27:56.652" v="1479" actId="207"/>
          <ac:spMkLst>
            <pc:docMk/>
            <pc:sldMk cId="342802880" sldId="269"/>
            <ac:spMk id="2" creationId="{D50757FD-2DC2-9F3C-A517-C1B4E04A453B}"/>
          </ac:spMkLst>
        </pc:spChg>
        <pc:picChg chg="mod ord">
          <ac:chgData name="Ginny Kienstra" userId="a0be5648-b69c-4a09-abef-972337f331fc" providerId="ADAL" clId="{83126AFE-002C-4879-AD0B-4B3469608F52}" dt="2022-09-16T19:26:41.272" v="1391" actId="1076"/>
          <ac:picMkLst>
            <pc:docMk/>
            <pc:sldMk cId="342802880" sldId="269"/>
            <ac:picMk id="22" creationId="{455EDCAA-8025-A591-DE28-6C7FAD97D650}"/>
          </ac:picMkLst>
        </pc:picChg>
        <pc:picChg chg="mod ord">
          <ac:chgData name="Ginny Kienstra" userId="a0be5648-b69c-4a09-abef-972337f331fc" providerId="ADAL" clId="{83126AFE-002C-4879-AD0B-4B3469608F52}" dt="2022-09-16T19:26:38.780" v="1390" actId="1076"/>
          <ac:picMkLst>
            <pc:docMk/>
            <pc:sldMk cId="342802880" sldId="269"/>
            <ac:picMk id="23" creationId="{466AE314-2449-6E8A-7E0D-D2694DB1130B}"/>
          </ac:picMkLst>
        </pc:picChg>
      </pc:sldChg>
      <pc:sldChg chg="modSp mod">
        <pc:chgData name="Ginny Kienstra" userId="a0be5648-b69c-4a09-abef-972337f331fc" providerId="ADAL" clId="{83126AFE-002C-4879-AD0B-4B3469608F52}" dt="2022-09-20T13:38:52.408" v="3055" actId="20577"/>
        <pc:sldMkLst>
          <pc:docMk/>
          <pc:sldMk cId="2212850658" sldId="283"/>
        </pc:sldMkLst>
        <pc:spChg chg="mod">
          <ac:chgData name="Ginny Kienstra" userId="a0be5648-b69c-4a09-abef-972337f331fc" providerId="ADAL" clId="{83126AFE-002C-4879-AD0B-4B3469608F52}" dt="2022-09-20T13:38:52.408" v="3055" actId="20577"/>
          <ac:spMkLst>
            <pc:docMk/>
            <pc:sldMk cId="2212850658" sldId="283"/>
            <ac:spMk id="2" creationId="{DB34DC05-D0A2-45F5-B9AB-4EC56AAC7264}"/>
          </ac:spMkLst>
        </pc:spChg>
      </pc:sldChg>
      <pc:sldChg chg="modSp mod">
        <pc:chgData name="Ginny Kienstra" userId="a0be5648-b69c-4a09-abef-972337f331fc" providerId="ADAL" clId="{83126AFE-002C-4879-AD0B-4B3469608F52}" dt="2022-09-16T18:38:29.808" v="756" actId="113"/>
        <pc:sldMkLst>
          <pc:docMk/>
          <pc:sldMk cId="3724140710" sldId="292"/>
        </pc:sldMkLst>
        <pc:spChg chg="mod">
          <ac:chgData name="Ginny Kienstra" userId="a0be5648-b69c-4a09-abef-972337f331fc" providerId="ADAL" clId="{83126AFE-002C-4879-AD0B-4B3469608F52}" dt="2022-09-16T18:38:29.808" v="756" actId="113"/>
          <ac:spMkLst>
            <pc:docMk/>
            <pc:sldMk cId="3724140710" sldId="292"/>
            <ac:spMk id="8" creationId="{A0216819-5B5C-43D3-AD45-8D3E4501D08C}"/>
          </ac:spMkLst>
        </pc:spChg>
      </pc:sldChg>
      <pc:sldChg chg="modSp mod">
        <pc:chgData name="Ginny Kienstra" userId="a0be5648-b69c-4a09-abef-972337f331fc" providerId="ADAL" clId="{83126AFE-002C-4879-AD0B-4B3469608F52}" dt="2022-09-20T13:44:03.881" v="3116" actId="20577"/>
        <pc:sldMkLst>
          <pc:docMk/>
          <pc:sldMk cId="122836106" sldId="293"/>
        </pc:sldMkLst>
        <pc:spChg chg="mod">
          <ac:chgData name="Ginny Kienstra" userId="a0be5648-b69c-4a09-abef-972337f331fc" providerId="ADAL" clId="{83126AFE-002C-4879-AD0B-4B3469608F52}" dt="2022-09-20T13:44:03.881" v="3116" actId="20577"/>
          <ac:spMkLst>
            <pc:docMk/>
            <pc:sldMk cId="122836106" sldId="293"/>
            <ac:spMk id="15" creationId="{59A84443-4524-B59F-9C1D-81B0FA51AEC4}"/>
          </ac:spMkLst>
        </pc:spChg>
        <pc:spChg chg="mod">
          <ac:chgData name="Ginny Kienstra" userId="a0be5648-b69c-4a09-abef-972337f331fc" providerId="ADAL" clId="{83126AFE-002C-4879-AD0B-4B3469608F52}" dt="2022-09-16T18:49:36.287" v="1091" actId="1076"/>
          <ac:spMkLst>
            <pc:docMk/>
            <pc:sldMk cId="122836106" sldId="293"/>
            <ac:spMk id="21" creationId="{2A3D384C-09FC-DF33-812A-9E2B743C3C2B}"/>
          </ac:spMkLst>
        </pc:spChg>
        <pc:picChg chg="mod">
          <ac:chgData name="Ginny Kienstra" userId="a0be5648-b69c-4a09-abef-972337f331fc" providerId="ADAL" clId="{83126AFE-002C-4879-AD0B-4B3469608F52}" dt="2022-09-16T18:32:35.489" v="670" actId="1076"/>
          <ac:picMkLst>
            <pc:docMk/>
            <pc:sldMk cId="122836106" sldId="293"/>
            <ac:picMk id="4" creationId="{CD39E2DD-126E-E042-924D-82C6F89545B5}"/>
          </ac:picMkLst>
        </pc:picChg>
      </pc:sldChg>
      <pc:sldChg chg="modSp mod">
        <pc:chgData name="Ginny Kienstra" userId="a0be5648-b69c-4a09-abef-972337f331fc" providerId="ADAL" clId="{83126AFE-002C-4879-AD0B-4B3469608F52}" dt="2022-09-16T18:42:20.806" v="912" actId="113"/>
        <pc:sldMkLst>
          <pc:docMk/>
          <pc:sldMk cId="1690276520" sldId="299"/>
        </pc:sldMkLst>
        <pc:spChg chg="mod">
          <ac:chgData name="Ginny Kienstra" userId="a0be5648-b69c-4a09-abef-972337f331fc" providerId="ADAL" clId="{83126AFE-002C-4879-AD0B-4B3469608F52}" dt="2022-09-16T18:42:14.603" v="911" actId="6549"/>
          <ac:spMkLst>
            <pc:docMk/>
            <pc:sldMk cId="1690276520" sldId="299"/>
            <ac:spMk id="6" creationId="{361084DA-E7C0-16EF-518E-FD12F68E2460}"/>
          </ac:spMkLst>
        </pc:spChg>
        <pc:spChg chg="mod">
          <ac:chgData name="Ginny Kienstra" userId="a0be5648-b69c-4a09-abef-972337f331fc" providerId="ADAL" clId="{83126AFE-002C-4879-AD0B-4B3469608F52}" dt="2022-09-16T18:42:20.806" v="912" actId="113"/>
          <ac:spMkLst>
            <pc:docMk/>
            <pc:sldMk cId="1690276520" sldId="299"/>
            <ac:spMk id="8" creationId="{A0216819-5B5C-43D3-AD45-8D3E4501D08C}"/>
          </ac:spMkLst>
        </pc:spChg>
      </pc:sldChg>
      <pc:sldChg chg="modSp mod">
        <pc:chgData name="Ginny Kienstra" userId="a0be5648-b69c-4a09-abef-972337f331fc" providerId="ADAL" clId="{83126AFE-002C-4879-AD0B-4B3469608F52}" dt="2022-09-20T13:38:13.735" v="3054" actId="20577"/>
        <pc:sldMkLst>
          <pc:docMk/>
          <pc:sldMk cId="1656611077" sldId="300"/>
        </pc:sldMkLst>
        <pc:spChg chg="mod">
          <ac:chgData name="Ginny Kienstra" userId="a0be5648-b69c-4a09-abef-972337f331fc" providerId="ADAL" clId="{83126AFE-002C-4879-AD0B-4B3469608F52}" dt="2022-09-20T13:38:13.735" v="3054" actId="20577"/>
          <ac:spMkLst>
            <pc:docMk/>
            <pc:sldMk cId="1656611077" sldId="300"/>
            <ac:spMk id="2" creationId="{DB34DC05-D0A2-45F5-B9AB-4EC56AAC7264}"/>
          </ac:spMkLst>
        </pc:spChg>
      </pc:sldChg>
      <pc:sldChg chg="delSp modSp mod modNotesTx">
        <pc:chgData name="Ginny Kienstra" userId="a0be5648-b69c-4a09-abef-972337f331fc" providerId="ADAL" clId="{83126AFE-002C-4879-AD0B-4B3469608F52}" dt="2022-09-19T16:40:01.748" v="1943" actId="21"/>
        <pc:sldMkLst>
          <pc:docMk/>
          <pc:sldMk cId="1532242770" sldId="301"/>
        </pc:sldMkLst>
        <pc:spChg chg="del">
          <ac:chgData name="Ginny Kienstra" userId="a0be5648-b69c-4a09-abef-972337f331fc" providerId="ADAL" clId="{83126AFE-002C-4879-AD0B-4B3469608F52}" dt="2022-09-19T16:40:01.748" v="1943" actId="21"/>
          <ac:spMkLst>
            <pc:docMk/>
            <pc:sldMk cId="1532242770" sldId="301"/>
            <ac:spMk id="2" creationId="{3B158E07-6E0E-2359-AF21-8DB0320DCDD0}"/>
          </ac:spMkLst>
        </pc:spChg>
        <pc:spChg chg="mod">
          <ac:chgData name="Ginny Kienstra" userId="a0be5648-b69c-4a09-abef-972337f331fc" providerId="ADAL" clId="{83126AFE-002C-4879-AD0B-4B3469608F52}" dt="2022-09-16T18:38:20.052" v="755" actId="113"/>
          <ac:spMkLst>
            <pc:docMk/>
            <pc:sldMk cId="1532242770" sldId="301"/>
            <ac:spMk id="8" creationId="{A0216819-5B5C-43D3-AD45-8D3E4501D08C}"/>
          </ac:spMkLst>
        </pc:spChg>
      </pc:sldChg>
      <pc:sldChg chg="addSp delSp modSp mod">
        <pc:chgData name="Ginny Kienstra" userId="a0be5648-b69c-4a09-abef-972337f331fc" providerId="ADAL" clId="{83126AFE-002C-4879-AD0B-4B3469608F52}" dt="2022-09-16T19:20:38.498" v="1359" actId="207"/>
        <pc:sldMkLst>
          <pc:docMk/>
          <pc:sldMk cId="2645770480" sldId="303"/>
        </pc:sldMkLst>
        <pc:spChg chg="add mod">
          <ac:chgData name="Ginny Kienstra" userId="a0be5648-b69c-4a09-abef-972337f331fc" providerId="ADAL" clId="{83126AFE-002C-4879-AD0B-4B3469608F52}" dt="2022-09-16T19:20:38.498" v="1359" actId="207"/>
          <ac:spMkLst>
            <pc:docMk/>
            <pc:sldMk cId="2645770480" sldId="303"/>
            <ac:spMk id="2" creationId="{7D7EE8DD-03DC-5503-986A-41EBD9763EFA}"/>
          </ac:spMkLst>
        </pc:spChg>
        <pc:spChg chg="del mod">
          <ac:chgData name="Ginny Kienstra" userId="a0be5648-b69c-4a09-abef-972337f331fc" providerId="ADAL" clId="{83126AFE-002C-4879-AD0B-4B3469608F52}" dt="2022-09-16T18:43:17.889" v="915"/>
          <ac:spMkLst>
            <pc:docMk/>
            <pc:sldMk cId="2645770480" sldId="303"/>
            <ac:spMk id="5" creationId="{D9754142-C314-D7EC-FBFA-9B37AB249EFC}"/>
          </ac:spMkLst>
        </pc:spChg>
        <pc:spChg chg="mod">
          <ac:chgData name="Ginny Kienstra" userId="a0be5648-b69c-4a09-abef-972337f331fc" providerId="ADAL" clId="{83126AFE-002C-4879-AD0B-4B3469608F52}" dt="2022-09-16T19:19:13.672" v="1270" actId="20577"/>
          <ac:spMkLst>
            <pc:docMk/>
            <pc:sldMk cId="2645770480" sldId="303"/>
            <ac:spMk id="8" creationId="{A0216819-5B5C-43D3-AD45-8D3E4501D08C}"/>
          </ac:spMkLst>
        </pc:spChg>
        <pc:picChg chg="mod">
          <ac:chgData name="Ginny Kienstra" userId="a0be5648-b69c-4a09-abef-972337f331fc" providerId="ADAL" clId="{83126AFE-002C-4879-AD0B-4B3469608F52}" dt="2022-09-16T19:19:37.162" v="1275" actId="14100"/>
          <ac:picMkLst>
            <pc:docMk/>
            <pc:sldMk cId="2645770480" sldId="303"/>
            <ac:picMk id="3" creationId="{8F1320F9-240F-3672-6933-97166FD26C70}"/>
          </ac:picMkLst>
        </pc:picChg>
        <pc:picChg chg="mod">
          <ac:chgData name="Ginny Kienstra" userId="a0be5648-b69c-4a09-abef-972337f331fc" providerId="ADAL" clId="{83126AFE-002C-4879-AD0B-4B3469608F52}" dt="2022-09-16T19:19:33.964" v="1274" actId="14100"/>
          <ac:picMkLst>
            <pc:docMk/>
            <pc:sldMk cId="2645770480" sldId="303"/>
            <ac:picMk id="4" creationId="{CD39E2DD-126E-E042-924D-82C6F89545B5}"/>
          </ac:picMkLst>
        </pc:picChg>
      </pc:sldChg>
      <pc:sldChg chg="addSp modSp mod">
        <pc:chgData name="Ginny Kienstra" userId="a0be5648-b69c-4a09-abef-972337f331fc" providerId="ADAL" clId="{83126AFE-002C-4879-AD0B-4B3469608F52}" dt="2022-09-19T16:40:16.970" v="1945"/>
        <pc:sldMkLst>
          <pc:docMk/>
          <pc:sldMk cId="2302266770" sldId="304"/>
        </pc:sldMkLst>
        <pc:spChg chg="add mod">
          <ac:chgData name="Ginny Kienstra" userId="a0be5648-b69c-4a09-abef-972337f331fc" providerId="ADAL" clId="{83126AFE-002C-4879-AD0B-4B3469608F52}" dt="2022-09-19T16:40:16.970" v="1945"/>
          <ac:spMkLst>
            <pc:docMk/>
            <pc:sldMk cId="2302266770" sldId="304"/>
            <ac:spMk id="2" creationId="{60F93A23-CBD5-EAE6-4E08-92D9037A53C8}"/>
          </ac:spMkLst>
        </pc:spChg>
        <pc:spChg chg="mod">
          <ac:chgData name="Ginny Kienstra" userId="a0be5648-b69c-4a09-abef-972337f331fc" providerId="ADAL" clId="{83126AFE-002C-4879-AD0B-4B3469608F52}" dt="2022-09-19T16:40:13.039" v="1944" actId="1076"/>
          <ac:spMkLst>
            <pc:docMk/>
            <pc:sldMk cId="2302266770" sldId="304"/>
            <ac:spMk id="6" creationId="{361084DA-E7C0-16EF-518E-FD12F68E2460}"/>
          </ac:spMkLst>
        </pc:spChg>
      </pc:sldChg>
      <pc:sldChg chg="modSp mod">
        <pc:chgData name="Ginny Kienstra" userId="a0be5648-b69c-4a09-abef-972337f331fc" providerId="ADAL" clId="{83126AFE-002C-4879-AD0B-4B3469608F52}" dt="2022-09-16T18:45:16.470" v="992" actId="20577"/>
        <pc:sldMkLst>
          <pc:docMk/>
          <pc:sldMk cId="3442240259" sldId="305"/>
        </pc:sldMkLst>
        <pc:spChg chg="mod">
          <ac:chgData name="Ginny Kienstra" userId="a0be5648-b69c-4a09-abef-972337f331fc" providerId="ADAL" clId="{83126AFE-002C-4879-AD0B-4B3469608F52}" dt="2022-09-16T18:45:16.470" v="992" actId="20577"/>
          <ac:spMkLst>
            <pc:docMk/>
            <pc:sldMk cId="3442240259" sldId="305"/>
            <ac:spMk id="2" creationId="{DB34DC05-D0A2-45F5-B9AB-4EC56AAC7264}"/>
          </ac:spMkLst>
        </pc:spChg>
      </pc:sldChg>
      <pc:sldChg chg="modSp mod modNotesTx">
        <pc:chgData name="Ginny Kienstra" userId="a0be5648-b69c-4a09-abef-972337f331fc" providerId="ADAL" clId="{83126AFE-002C-4879-AD0B-4B3469608F52}" dt="2022-09-20T13:43:55.048" v="3108" actId="20577"/>
        <pc:sldMkLst>
          <pc:docMk/>
          <pc:sldMk cId="2227733472" sldId="306"/>
        </pc:sldMkLst>
        <pc:spChg chg="mod">
          <ac:chgData name="Ginny Kienstra" userId="a0be5648-b69c-4a09-abef-972337f331fc" providerId="ADAL" clId="{83126AFE-002C-4879-AD0B-4B3469608F52}" dt="2022-09-20T13:43:55.048" v="3108" actId="20577"/>
          <ac:spMkLst>
            <pc:docMk/>
            <pc:sldMk cId="2227733472" sldId="306"/>
            <ac:spMk id="8" creationId="{A0216819-5B5C-43D3-AD45-8D3E4501D08C}"/>
          </ac:spMkLst>
        </pc:spChg>
        <pc:spChg chg="mod">
          <ac:chgData name="Ginny Kienstra" userId="a0be5648-b69c-4a09-abef-972337f331fc" providerId="ADAL" clId="{83126AFE-002C-4879-AD0B-4B3469608F52}" dt="2022-09-19T16:51:43.287" v="1955" actId="1076"/>
          <ac:spMkLst>
            <pc:docMk/>
            <pc:sldMk cId="2227733472" sldId="306"/>
            <ac:spMk id="9" creationId="{F4D9A98B-F459-4211-9198-8F9F9C9BD2B3}"/>
          </ac:spMkLst>
        </pc:spChg>
        <pc:spChg chg="mod">
          <ac:chgData name="Ginny Kienstra" userId="a0be5648-b69c-4a09-abef-972337f331fc" providerId="ADAL" clId="{83126AFE-002C-4879-AD0B-4B3469608F52}" dt="2022-09-19T16:51:32.623" v="1954" actId="1076"/>
          <ac:spMkLst>
            <pc:docMk/>
            <pc:sldMk cId="2227733472" sldId="306"/>
            <ac:spMk id="12" creationId="{8FA8C512-FD86-4328-9728-24CF7A7B0269}"/>
          </ac:spMkLst>
        </pc:spChg>
        <pc:spChg chg="mod">
          <ac:chgData name="Ginny Kienstra" userId="a0be5648-b69c-4a09-abef-972337f331fc" providerId="ADAL" clId="{83126AFE-002C-4879-AD0B-4B3469608F52}" dt="2022-09-19T16:52:23.079" v="1956" actId="1076"/>
          <ac:spMkLst>
            <pc:docMk/>
            <pc:sldMk cId="2227733472" sldId="306"/>
            <ac:spMk id="13" creationId="{84658DC8-4DE8-49EF-8923-C71581BBB46B}"/>
          </ac:spMkLst>
        </pc:spChg>
        <pc:spChg chg="mod">
          <ac:chgData name="Ginny Kienstra" userId="a0be5648-b69c-4a09-abef-972337f331fc" providerId="ADAL" clId="{83126AFE-002C-4879-AD0B-4B3469608F52}" dt="2022-09-19T16:52:32.063" v="1957" actId="1076"/>
          <ac:spMkLst>
            <pc:docMk/>
            <pc:sldMk cId="2227733472" sldId="306"/>
            <ac:spMk id="14" creationId="{4EB82726-4573-41AD-95CB-252B442FC21F}"/>
          </ac:spMkLst>
        </pc:spChg>
        <pc:spChg chg="mod">
          <ac:chgData name="Ginny Kienstra" userId="a0be5648-b69c-4a09-abef-972337f331fc" providerId="ADAL" clId="{83126AFE-002C-4879-AD0B-4B3469608F52}" dt="2022-09-19T16:52:40.289" v="1958" actId="1076"/>
          <ac:spMkLst>
            <pc:docMk/>
            <pc:sldMk cId="2227733472" sldId="306"/>
            <ac:spMk id="17" creationId="{0289F63F-50BF-48D7-BA69-06DFFCC09129}"/>
          </ac:spMkLst>
        </pc:spChg>
        <pc:spChg chg="mod">
          <ac:chgData name="Ginny Kienstra" userId="a0be5648-b69c-4a09-abef-972337f331fc" providerId="ADAL" clId="{83126AFE-002C-4879-AD0B-4B3469608F52}" dt="2022-09-19T16:52:58.888" v="1959" actId="1076"/>
          <ac:spMkLst>
            <pc:docMk/>
            <pc:sldMk cId="2227733472" sldId="306"/>
            <ac:spMk id="20" creationId="{CC556EEE-0CB6-4444-8C9B-7E85B3CE5532}"/>
          </ac:spMkLst>
        </pc:spChg>
      </pc:sldChg>
      <pc:sldChg chg="addSp modSp mod">
        <pc:chgData name="Ginny Kienstra" userId="a0be5648-b69c-4a09-abef-972337f331fc" providerId="ADAL" clId="{83126AFE-002C-4879-AD0B-4B3469608F52}" dt="2022-09-20T13:44:29.153" v="3120" actId="20577"/>
        <pc:sldMkLst>
          <pc:docMk/>
          <pc:sldMk cId="3783424653" sldId="308"/>
        </pc:sldMkLst>
        <pc:spChg chg="add mod">
          <ac:chgData name="Ginny Kienstra" userId="a0be5648-b69c-4a09-abef-972337f331fc" providerId="ADAL" clId="{83126AFE-002C-4879-AD0B-4B3469608F52}" dt="2022-09-16T19:05:00.537" v="1246" actId="207"/>
          <ac:spMkLst>
            <pc:docMk/>
            <pc:sldMk cId="3783424653" sldId="308"/>
            <ac:spMk id="2" creationId="{5F0ED056-EFA7-6486-1584-937FAD3E990A}"/>
          </ac:spMkLst>
        </pc:spChg>
        <pc:spChg chg="mod">
          <ac:chgData name="Ginny Kienstra" userId="a0be5648-b69c-4a09-abef-972337f331fc" providerId="ADAL" clId="{83126AFE-002C-4879-AD0B-4B3469608F52}" dt="2022-09-16T19:03:01.788" v="1159" actId="1076"/>
          <ac:spMkLst>
            <pc:docMk/>
            <pc:sldMk cId="3783424653" sldId="308"/>
            <ac:spMk id="15" creationId="{59A84443-4524-B59F-9C1D-81B0FA51AEC4}"/>
          </ac:spMkLst>
        </pc:spChg>
        <pc:spChg chg="mod">
          <ac:chgData name="Ginny Kienstra" userId="a0be5648-b69c-4a09-abef-972337f331fc" providerId="ADAL" clId="{83126AFE-002C-4879-AD0B-4B3469608F52}" dt="2022-09-20T13:44:29.153" v="3120" actId="20577"/>
          <ac:spMkLst>
            <pc:docMk/>
            <pc:sldMk cId="3783424653" sldId="308"/>
            <ac:spMk id="21" creationId="{2A3D384C-09FC-DF33-812A-9E2B743C3C2B}"/>
          </ac:spMkLst>
        </pc:spChg>
      </pc:sldChg>
      <pc:sldChg chg="modSp mod">
        <pc:chgData name="Ginny Kienstra" userId="a0be5648-b69c-4a09-abef-972337f331fc" providerId="ADAL" clId="{83126AFE-002C-4879-AD0B-4B3469608F52}" dt="2022-09-19T17:15:59.925" v="3017" actId="108"/>
        <pc:sldMkLst>
          <pc:docMk/>
          <pc:sldMk cId="1844573557" sldId="318"/>
        </pc:sldMkLst>
        <pc:spChg chg="mod">
          <ac:chgData name="Ginny Kienstra" userId="a0be5648-b69c-4a09-abef-972337f331fc" providerId="ADAL" clId="{83126AFE-002C-4879-AD0B-4B3469608F52}" dt="2022-09-16T19:04:43.806" v="1245" actId="20577"/>
          <ac:spMkLst>
            <pc:docMk/>
            <pc:sldMk cId="1844573557" sldId="318"/>
            <ac:spMk id="2" creationId="{ED7591C5-7C52-0675-79B8-4D79F40F6745}"/>
          </ac:spMkLst>
        </pc:spChg>
        <pc:spChg chg="mod">
          <ac:chgData name="Ginny Kienstra" userId="a0be5648-b69c-4a09-abef-972337f331fc" providerId="ADAL" clId="{83126AFE-002C-4879-AD0B-4B3469608F52}" dt="2022-09-19T17:15:59.925" v="3017" actId="108"/>
          <ac:spMkLst>
            <pc:docMk/>
            <pc:sldMk cId="1844573557" sldId="318"/>
            <ac:spMk id="5" creationId="{27BBDD5F-A9C8-BE3C-4718-BC1AC22112EE}"/>
          </ac:spMkLst>
        </pc:spChg>
      </pc:sldChg>
      <pc:sldChg chg="modSp mod">
        <pc:chgData name="Ginny Kienstra" userId="a0be5648-b69c-4a09-abef-972337f331fc" providerId="ADAL" clId="{83126AFE-002C-4879-AD0B-4B3469608F52}" dt="2022-09-19T17:20:18.596" v="3047" actId="115"/>
        <pc:sldMkLst>
          <pc:docMk/>
          <pc:sldMk cId="2694800145" sldId="319"/>
        </pc:sldMkLst>
        <pc:spChg chg="mod">
          <ac:chgData name="Ginny Kienstra" userId="a0be5648-b69c-4a09-abef-972337f331fc" providerId="ADAL" clId="{83126AFE-002C-4879-AD0B-4B3469608F52}" dt="2022-09-19T17:20:18.596" v="3047" actId="115"/>
          <ac:spMkLst>
            <pc:docMk/>
            <pc:sldMk cId="2694800145" sldId="319"/>
            <ac:spMk id="15" creationId="{59A84443-4524-B59F-9C1D-81B0FA51AEC4}"/>
          </ac:spMkLst>
        </pc:spChg>
        <pc:spChg chg="mod">
          <ac:chgData name="Ginny Kienstra" userId="a0be5648-b69c-4a09-abef-972337f331fc" providerId="ADAL" clId="{83126AFE-002C-4879-AD0B-4B3469608F52}" dt="2022-09-19T17:19:37.747" v="3046" actId="20577"/>
          <ac:spMkLst>
            <pc:docMk/>
            <pc:sldMk cId="2694800145" sldId="319"/>
            <ac:spMk id="21" creationId="{2A3D384C-09FC-DF33-812A-9E2B743C3C2B}"/>
          </ac:spMkLst>
        </pc:spChg>
      </pc:sldChg>
      <pc:sldChg chg="modSp mod">
        <pc:chgData name="Ginny Kienstra" userId="a0be5648-b69c-4a09-abef-972337f331fc" providerId="ADAL" clId="{83126AFE-002C-4879-AD0B-4B3469608F52}" dt="2022-09-20T13:52:30.739" v="3287" actId="6549"/>
        <pc:sldMkLst>
          <pc:docMk/>
          <pc:sldMk cId="3813943226" sldId="320"/>
        </pc:sldMkLst>
        <pc:spChg chg="mod">
          <ac:chgData name="Ginny Kienstra" userId="a0be5648-b69c-4a09-abef-972337f331fc" providerId="ADAL" clId="{83126AFE-002C-4879-AD0B-4B3469608F52}" dt="2022-09-20T13:52:30.739" v="3287" actId="6549"/>
          <ac:spMkLst>
            <pc:docMk/>
            <pc:sldMk cId="3813943226" sldId="320"/>
            <ac:spMk id="3" creationId="{313D49E3-D60E-4EE7-97C9-262E7AD14187}"/>
          </ac:spMkLst>
        </pc:spChg>
        <pc:spChg chg="mod">
          <ac:chgData name="Ginny Kienstra" userId="a0be5648-b69c-4a09-abef-972337f331fc" providerId="ADAL" clId="{83126AFE-002C-4879-AD0B-4B3469608F52}" dt="2022-09-16T19:29:24.695" v="1634" actId="6549"/>
          <ac:spMkLst>
            <pc:docMk/>
            <pc:sldMk cId="3813943226" sldId="320"/>
            <ac:spMk id="12" creationId="{F441A4C9-7EB4-4348-BE5B-CEEF76AC362B}"/>
          </ac:spMkLst>
        </pc:spChg>
      </pc:sldChg>
      <pc:sldChg chg="modSp add mod">
        <pc:chgData name="Ginny Kienstra" userId="a0be5648-b69c-4a09-abef-972337f331fc" providerId="ADAL" clId="{83126AFE-002C-4879-AD0B-4B3469608F52}" dt="2022-09-19T16:18:50.506" v="1841" actId="20577"/>
        <pc:sldMkLst>
          <pc:docMk/>
          <pc:sldMk cId="355160180" sldId="321"/>
        </pc:sldMkLst>
        <pc:spChg chg="mod">
          <ac:chgData name="Ginny Kienstra" userId="a0be5648-b69c-4a09-abef-972337f331fc" providerId="ADAL" clId="{83126AFE-002C-4879-AD0B-4B3469608F52}" dt="2022-09-19T16:18:50.506" v="1841" actId="20577"/>
          <ac:spMkLst>
            <pc:docMk/>
            <pc:sldMk cId="355160180" sldId="321"/>
            <ac:spMk id="5" creationId="{27BBDD5F-A9C8-BE3C-4718-BC1AC22112EE}"/>
          </ac:spMkLst>
        </pc:spChg>
      </pc:sldChg>
      <pc:sldChg chg="new del">
        <pc:chgData name="Ginny Kienstra" userId="a0be5648-b69c-4a09-abef-972337f331fc" providerId="ADAL" clId="{83126AFE-002C-4879-AD0B-4B3469608F52}" dt="2022-09-19T16:17:31.314" v="1828" actId="680"/>
        <pc:sldMkLst>
          <pc:docMk/>
          <pc:sldMk cId="1566347228" sldId="321"/>
        </pc:sldMkLst>
      </pc:sldChg>
      <pc:sldChg chg="modSp add mod">
        <pc:chgData name="Ginny Kienstra" userId="a0be5648-b69c-4a09-abef-972337f331fc" providerId="ADAL" clId="{83126AFE-002C-4879-AD0B-4B3469608F52}" dt="2022-09-19T16:24:22.169" v="1879" actId="403"/>
        <pc:sldMkLst>
          <pc:docMk/>
          <pc:sldMk cId="2658997648" sldId="322"/>
        </pc:sldMkLst>
        <pc:spChg chg="mod">
          <ac:chgData name="Ginny Kienstra" userId="a0be5648-b69c-4a09-abef-972337f331fc" providerId="ADAL" clId="{83126AFE-002C-4879-AD0B-4B3469608F52}" dt="2022-09-19T16:24:22.169" v="1879" actId="403"/>
          <ac:spMkLst>
            <pc:docMk/>
            <pc:sldMk cId="2658997648" sldId="322"/>
            <ac:spMk id="5" creationId="{27BBDD5F-A9C8-BE3C-4718-BC1AC22112EE}"/>
          </ac:spMkLst>
        </pc:spChg>
      </pc:sldChg>
      <pc:sldChg chg="modSp add mod">
        <pc:chgData name="Ginny Kienstra" userId="a0be5648-b69c-4a09-abef-972337f331fc" providerId="ADAL" clId="{83126AFE-002C-4879-AD0B-4B3469608F52}" dt="2022-09-19T16:39:06.687" v="1942" actId="20577"/>
        <pc:sldMkLst>
          <pc:docMk/>
          <pc:sldMk cId="3408833947" sldId="323"/>
        </pc:sldMkLst>
        <pc:spChg chg="mod">
          <ac:chgData name="Ginny Kienstra" userId="a0be5648-b69c-4a09-abef-972337f331fc" providerId="ADAL" clId="{83126AFE-002C-4879-AD0B-4B3469608F52}" dt="2022-09-19T16:39:06.687" v="1942" actId="20577"/>
          <ac:spMkLst>
            <pc:docMk/>
            <pc:sldMk cId="3408833947" sldId="323"/>
            <ac:spMk id="5" creationId="{27BBDD5F-A9C8-BE3C-4718-BC1AC22112EE}"/>
          </ac:spMkLst>
        </pc:spChg>
      </pc:sldChg>
      <pc:sldChg chg="addSp delSp modSp add mod delAnim modAnim">
        <pc:chgData name="Ginny Kienstra" userId="a0be5648-b69c-4a09-abef-972337f331fc" providerId="ADAL" clId="{83126AFE-002C-4879-AD0B-4B3469608F52}" dt="2022-09-20T13:44:21.792" v="3118" actId="20577"/>
        <pc:sldMkLst>
          <pc:docMk/>
          <pc:sldMk cId="1794560969" sldId="324"/>
        </pc:sldMkLst>
        <pc:spChg chg="add mod">
          <ac:chgData name="Ginny Kienstra" userId="a0be5648-b69c-4a09-abef-972337f331fc" providerId="ADAL" clId="{83126AFE-002C-4879-AD0B-4B3469608F52}" dt="2022-09-19T17:01:01.704" v="2131" actId="20577"/>
          <ac:spMkLst>
            <pc:docMk/>
            <pc:sldMk cId="1794560969" sldId="324"/>
            <ac:spMk id="2" creationId="{9C2E3F9E-4DF2-FB45-CBCA-9252E8C10AFE}"/>
          </ac:spMkLst>
        </pc:spChg>
        <pc:spChg chg="del mod">
          <ac:chgData name="Ginny Kienstra" userId="a0be5648-b69c-4a09-abef-972337f331fc" providerId="ADAL" clId="{83126AFE-002C-4879-AD0B-4B3469608F52}" dt="2022-09-19T17:01:09.795" v="2134" actId="478"/>
          <ac:spMkLst>
            <pc:docMk/>
            <pc:sldMk cId="1794560969" sldId="324"/>
            <ac:spMk id="3" creationId="{EA916510-F9E8-4EB6-9BB8-7F16C8F15B4A}"/>
          </ac:spMkLst>
        </pc:spChg>
        <pc:spChg chg="add mod">
          <ac:chgData name="Ginny Kienstra" userId="a0be5648-b69c-4a09-abef-972337f331fc" providerId="ADAL" clId="{83126AFE-002C-4879-AD0B-4B3469608F52}" dt="2022-09-19T17:07:30.153" v="3003" actId="20577"/>
          <ac:spMkLst>
            <pc:docMk/>
            <pc:sldMk cId="1794560969" sldId="324"/>
            <ac:spMk id="5" creationId="{CA27A7DB-B3DF-7498-7569-F21834A88DC0}"/>
          </ac:spMkLst>
        </pc:spChg>
        <pc:spChg chg="mod">
          <ac:chgData name="Ginny Kienstra" userId="a0be5648-b69c-4a09-abef-972337f331fc" providerId="ADAL" clId="{83126AFE-002C-4879-AD0B-4B3469608F52}" dt="2022-09-20T13:44:21.792" v="3118" actId="20577"/>
          <ac:spMkLst>
            <pc:docMk/>
            <pc:sldMk cId="1794560969" sldId="324"/>
            <ac:spMk id="8" creationId="{A0216819-5B5C-43D3-AD45-8D3E4501D08C}"/>
          </ac:spMkLst>
        </pc:spChg>
        <pc:spChg chg="mod">
          <ac:chgData name="Ginny Kienstra" userId="a0be5648-b69c-4a09-abef-972337f331fc" providerId="ADAL" clId="{83126AFE-002C-4879-AD0B-4B3469608F52}" dt="2022-09-20T13:41:54.001" v="3085" actId="108"/>
          <ac:spMkLst>
            <pc:docMk/>
            <pc:sldMk cId="1794560969" sldId="324"/>
            <ac:spMk id="9" creationId="{F4D9A98B-F459-4211-9198-8F9F9C9BD2B3}"/>
          </ac:spMkLst>
        </pc:spChg>
        <pc:spChg chg="mod">
          <ac:chgData name="Ginny Kienstra" userId="a0be5648-b69c-4a09-abef-972337f331fc" providerId="ADAL" clId="{83126AFE-002C-4879-AD0B-4B3469608F52}" dt="2022-09-19T17:00:26.178" v="2059" actId="20577"/>
          <ac:spMkLst>
            <pc:docMk/>
            <pc:sldMk cId="1794560969" sldId="324"/>
            <ac:spMk id="12" creationId="{8FA8C512-FD86-4328-9728-24CF7A7B0269}"/>
          </ac:spMkLst>
        </pc:spChg>
        <pc:spChg chg="del">
          <ac:chgData name="Ginny Kienstra" userId="a0be5648-b69c-4a09-abef-972337f331fc" providerId="ADAL" clId="{83126AFE-002C-4879-AD0B-4B3469608F52}" dt="2022-09-19T17:01:12.139" v="2136" actId="478"/>
          <ac:spMkLst>
            <pc:docMk/>
            <pc:sldMk cId="1794560969" sldId="324"/>
            <ac:spMk id="13" creationId="{84658DC8-4DE8-49EF-8923-C71581BBB46B}"/>
          </ac:spMkLst>
        </pc:spChg>
        <pc:spChg chg="del">
          <ac:chgData name="Ginny Kienstra" userId="a0be5648-b69c-4a09-abef-972337f331fc" providerId="ADAL" clId="{83126AFE-002C-4879-AD0B-4B3469608F52}" dt="2022-09-19T17:01:13.818" v="2137" actId="478"/>
          <ac:spMkLst>
            <pc:docMk/>
            <pc:sldMk cId="1794560969" sldId="324"/>
            <ac:spMk id="14" creationId="{4EB82726-4573-41AD-95CB-252B442FC21F}"/>
          </ac:spMkLst>
        </pc:spChg>
        <pc:spChg chg="del">
          <ac:chgData name="Ginny Kienstra" userId="a0be5648-b69c-4a09-abef-972337f331fc" providerId="ADAL" clId="{83126AFE-002C-4879-AD0B-4B3469608F52}" dt="2022-09-19T17:01:15.265" v="2138" actId="478"/>
          <ac:spMkLst>
            <pc:docMk/>
            <pc:sldMk cId="1794560969" sldId="324"/>
            <ac:spMk id="16" creationId="{815C8527-636E-481F-B66E-7A858F3BD8ED}"/>
          </ac:spMkLst>
        </pc:spChg>
        <pc:spChg chg="del">
          <ac:chgData name="Ginny Kienstra" userId="a0be5648-b69c-4a09-abef-972337f331fc" providerId="ADAL" clId="{83126AFE-002C-4879-AD0B-4B3469608F52}" dt="2022-09-19T17:01:16.249" v="2139" actId="478"/>
          <ac:spMkLst>
            <pc:docMk/>
            <pc:sldMk cId="1794560969" sldId="324"/>
            <ac:spMk id="17" creationId="{0289F63F-50BF-48D7-BA69-06DFFCC09129}"/>
          </ac:spMkLst>
        </pc:spChg>
        <pc:spChg chg="del">
          <ac:chgData name="Ginny Kienstra" userId="a0be5648-b69c-4a09-abef-972337f331fc" providerId="ADAL" clId="{83126AFE-002C-4879-AD0B-4B3469608F52}" dt="2022-09-19T17:01:17.225" v="2140" actId="478"/>
          <ac:spMkLst>
            <pc:docMk/>
            <pc:sldMk cId="1794560969" sldId="324"/>
            <ac:spMk id="18" creationId="{68C91128-B005-4930-9A9E-250ABDDC5974}"/>
          </ac:spMkLst>
        </pc:spChg>
        <pc:spChg chg="del mod">
          <ac:chgData name="Ginny Kienstra" userId="a0be5648-b69c-4a09-abef-972337f331fc" providerId="ADAL" clId="{83126AFE-002C-4879-AD0B-4B3469608F52}" dt="2022-09-19T17:01:11.194" v="2135" actId="478"/>
          <ac:spMkLst>
            <pc:docMk/>
            <pc:sldMk cId="1794560969" sldId="324"/>
            <ac:spMk id="19" creationId="{EE56430A-4A12-40CE-975A-599094AD9775}"/>
          </ac:spMkLst>
        </pc:spChg>
        <pc:spChg chg="del">
          <ac:chgData name="Ginny Kienstra" userId="a0be5648-b69c-4a09-abef-972337f331fc" providerId="ADAL" clId="{83126AFE-002C-4879-AD0B-4B3469608F52}" dt="2022-09-19T17:01:18.402" v="2141" actId="478"/>
          <ac:spMkLst>
            <pc:docMk/>
            <pc:sldMk cId="1794560969" sldId="324"/>
            <ac:spMk id="20" creationId="{CC556EEE-0CB6-4444-8C9B-7E85B3CE55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DCB44-C5E6-415A-829A-B27014FEC66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3C2AE66-0224-4DAE-90BB-7E6C885A0B5D}">
      <dgm:prSet phldrT="[Text]"/>
      <dgm:spPr/>
      <dgm:t>
        <a:bodyPr/>
        <a:lstStyle/>
        <a:p>
          <a:r>
            <a:rPr lang="en-US" dirty="0"/>
            <a:t>2018</a:t>
          </a:r>
        </a:p>
      </dgm:t>
    </dgm:pt>
    <dgm:pt modelId="{BE7E7007-2807-4980-8E3E-38303F5C205D}" type="parTrans" cxnId="{CECC5E3C-8F66-40E9-839B-5ACE46D50F60}">
      <dgm:prSet/>
      <dgm:spPr/>
      <dgm:t>
        <a:bodyPr/>
        <a:lstStyle/>
        <a:p>
          <a:endParaRPr lang="en-US"/>
        </a:p>
      </dgm:t>
    </dgm:pt>
    <dgm:pt modelId="{0FE1A631-B7C0-41D1-A854-77C491E664A1}" type="sibTrans" cxnId="{CECC5E3C-8F66-40E9-839B-5ACE46D50F60}">
      <dgm:prSet/>
      <dgm:spPr/>
      <dgm:t>
        <a:bodyPr/>
        <a:lstStyle/>
        <a:p>
          <a:endParaRPr lang="en-US"/>
        </a:p>
      </dgm:t>
    </dgm:pt>
    <dgm:pt modelId="{0BBBFB09-6343-475B-B50E-80011D32C173}">
      <dgm:prSet phldrT="[Text]"/>
      <dgm:spPr/>
      <dgm:t>
        <a:bodyPr/>
        <a:lstStyle/>
        <a:p>
          <a:r>
            <a:rPr lang="en-US" dirty="0"/>
            <a:t>2020</a:t>
          </a:r>
        </a:p>
      </dgm:t>
    </dgm:pt>
    <dgm:pt modelId="{6F8ED82A-2871-43E8-B617-3C0D9C65320B}" type="parTrans" cxnId="{B1330873-DB02-4902-ABCC-01AB72BC60DE}">
      <dgm:prSet/>
      <dgm:spPr/>
      <dgm:t>
        <a:bodyPr/>
        <a:lstStyle/>
        <a:p>
          <a:endParaRPr lang="en-US"/>
        </a:p>
      </dgm:t>
    </dgm:pt>
    <dgm:pt modelId="{784744B7-3F15-4070-A735-1DDD406C252C}" type="sibTrans" cxnId="{B1330873-DB02-4902-ABCC-01AB72BC60DE}">
      <dgm:prSet/>
      <dgm:spPr/>
      <dgm:t>
        <a:bodyPr/>
        <a:lstStyle/>
        <a:p>
          <a:endParaRPr lang="en-US"/>
        </a:p>
      </dgm:t>
    </dgm:pt>
    <dgm:pt modelId="{77C855BF-C88D-4A60-9548-7EB7987814B8}">
      <dgm:prSet phldrT="[Text]"/>
      <dgm:spPr/>
      <dgm:t>
        <a:bodyPr/>
        <a:lstStyle/>
        <a:p>
          <a:r>
            <a:rPr lang="en-US" dirty="0"/>
            <a:t>2021</a:t>
          </a:r>
        </a:p>
      </dgm:t>
    </dgm:pt>
    <dgm:pt modelId="{8B75ABB4-3B94-45AD-8956-281F64045961}" type="parTrans" cxnId="{EC06C2D2-BB97-423A-B45D-0B9399FF047F}">
      <dgm:prSet/>
      <dgm:spPr/>
      <dgm:t>
        <a:bodyPr/>
        <a:lstStyle/>
        <a:p>
          <a:endParaRPr lang="en-US"/>
        </a:p>
      </dgm:t>
    </dgm:pt>
    <dgm:pt modelId="{76684998-D9E6-41DE-B866-7944F94830D8}" type="sibTrans" cxnId="{EC06C2D2-BB97-423A-B45D-0B9399FF047F}">
      <dgm:prSet/>
      <dgm:spPr/>
      <dgm:t>
        <a:bodyPr/>
        <a:lstStyle/>
        <a:p>
          <a:endParaRPr lang="en-US"/>
        </a:p>
      </dgm:t>
    </dgm:pt>
    <dgm:pt modelId="{D057CF10-5BC1-43D7-B7C2-C5C23DAEAAE3}">
      <dgm:prSet phldrT="[Text]"/>
      <dgm:spPr/>
      <dgm:t>
        <a:bodyPr/>
        <a:lstStyle/>
        <a:p>
          <a:r>
            <a:rPr lang="en-US" dirty="0"/>
            <a:t>2022</a:t>
          </a:r>
        </a:p>
      </dgm:t>
    </dgm:pt>
    <dgm:pt modelId="{19B33300-231F-421B-9B86-59108852DE34}" type="parTrans" cxnId="{485AFCB2-1A66-4C6C-8636-71AAE62F18B2}">
      <dgm:prSet/>
      <dgm:spPr/>
      <dgm:t>
        <a:bodyPr/>
        <a:lstStyle/>
        <a:p>
          <a:endParaRPr lang="en-US"/>
        </a:p>
      </dgm:t>
    </dgm:pt>
    <dgm:pt modelId="{49F6DCFB-A9F9-495F-AB34-02D14767A748}" type="sibTrans" cxnId="{485AFCB2-1A66-4C6C-8636-71AAE62F18B2}">
      <dgm:prSet/>
      <dgm:spPr/>
      <dgm:t>
        <a:bodyPr/>
        <a:lstStyle/>
        <a:p>
          <a:endParaRPr lang="en-US"/>
        </a:p>
      </dgm:t>
    </dgm:pt>
    <dgm:pt modelId="{058A20C8-A34D-4353-ABA8-0E44D60C69B5}" type="pres">
      <dgm:prSet presAssocID="{9FFDCB44-C5E6-415A-829A-B27014FEC661}" presName="Name0" presStyleCnt="0">
        <dgm:presLayoutVars>
          <dgm:dir/>
          <dgm:resizeHandles val="exact"/>
        </dgm:presLayoutVars>
      </dgm:prSet>
      <dgm:spPr/>
    </dgm:pt>
    <dgm:pt modelId="{28885962-93C0-4647-A0A1-E52CEC4342CB}" type="pres">
      <dgm:prSet presAssocID="{9FFDCB44-C5E6-415A-829A-B27014FEC661}" presName="arrow" presStyleLbl="bgShp" presStyleIdx="0" presStyleCnt="1" custLinFactY="-100000" custLinFactNeighborX="-19571" custLinFactNeighborY="-132171"/>
      <dgm:spPr/>
    </dgm:pt>
    <dgm:pt modelId="{84824DC1-9122-45D5-822A-BC0A9FBC4794}" type="pres">
      <dgm:prSet presAssocID="{9FFDCB44-C5E6-415A-829A-B27014FEC661}" presName="points" presStyleCnt="0"/>
      <dgm:spPr/>
    </dgm:pt>
    <dgm:pt modelId="{C2A59145-33CA-40FD-8958-750A02A86B59}" type="pres">
      <dgm:prSet presAssocID="{D3C2AE66-0224-4DAE-90BB-7E6C885A0B5D}" presName="compositeA" presStyleCnt="0"/>
      <dgm:spPr/>
    </dgm:pt>
    <dgm:pt modelId="{AE05B3E6-4988-4407-9030-F88AA9388ED9}" type="pres">
      <dgm:prSet presAssocID="{D3C2AE66-0224-4DAE-90BB-7E6C885A0B5D}" presName="textA" presStyleLbl="revTx" presStyleIdx="0" presStyleCnt="4" custScaleX="64953" custLinFactNeighborX="-12065">
        <dgm:presLayoutVars>
          <dgm:bulletEnabled val="1"/>
        </dgm:presLayoutVars>
      </dgm:prSet>
      <dgm:spPr/>
    </dgm:pt>
    <dgm:pt modelId="{B9913C68-7E9B-4008-9806-46D9334ABBDC}" type="pres">
      <dgm:prSet presAssocID="{D3C2AE66-0224-4DAE-90BB-7E6C885A0B5D}" presName="circleA" presStyleLbl="node1" presStyleIdx="0" presStyleCnt="4" custLinFactX="-88372" custLinFactNeighborX="-100000" custLinFactNeighborY="-4086"/>
      <dgm:spPr/>
    </dgm:pt>
    <dgm:pt modelId="{22A2E871-A367-4449-BBF1-8FCFA38C69FB}" type="pres">
      <dgm:prSet presAssocID="{D3C2AE66-0224-4DAE-90BB-7E6C885A0B5D}" presName="spaceA" presStyleCnt="0"/>
      <dgm:spPr/>
    </dgm:pt>
    <dgm:pt modelId="{9D7C6531-F058-4B32-96C7-EA1F3FAEEAD4}" type="pres">
      <dgm:prSet presAssocID="{0FE1A631-B7C0-41D1-A854-77C491E664A1}" presName="space" presStyleCnt="0"/>
      <dgm:spPr/>
    </dgm:pt>
    <dgm:pt modelId="{F9320AFB-811A-4E26-8A14-60AAB310CF9F}" type="pres">
      <dgm:prSet presAssocID="{0BBBFB09-6343-475B-B50E-80011D32C173}" presName="compositeB" presStyleCnt="0"/>
      <dgm:spPr/>
    </dgm:pt>
    <dgm:pt modelId="{5BE990FC-C8AA-440A-BF2E-5659B747EC31}" type="pres">
      <dgm:prSet presAssocID="{0BBBFB09-6343-475B-B50E-80011D32C173}" presName="textB" presStyleLbl="revTx" presStyleIdx="1" presStyleCnt="4" custScaleX="52036" custLinFactY="-46435" custLinFactNeighborX="-27637" custLinFactNeighborY="-100000">
        <dgm:presLayoutVars>
          <dgm:bulletEnabled val="1"/>
        </dgm:presLayoutVars>
      </dgm:prSet>
      <dgm:spPr/>
    </dgm:pt>
    <dgm:pt modelId="{A0E68482-EB52-4F87-9494-AA436ED01569}" type="pres">
      <dgm:prSet presAssocID="{0BBBFB09-6343-475B-B50E-80011D32C173}" presName="circleB" presStyleLbl="node1" presStyleIdx="1" presStyleCnt="4" custLinFactX="-135120" custLinFactNeighborX="-200000" custLinFactNeighborY="-7692"/>
      <dgm:spPr/>
    </dgm:pt>
    <dgm:pt modelId="{A2DD65F9-1224-4989-ABC2-CA0954742F9F}" type="pres">
      <dgm:prSet presAssocID="{0BBBFB09-6343-475B-B50E-80011D32C173}" presName="spaceB" presStyleCnt="0"/>
      <dgm:spPr/>
    </dgm:pt>
    <dgm:pt modelId="{8EBB8890-CBAE-40CD-882E-B1C9F0F32E43}" type="pres">
      <dgm:prSet presAssocID="{784744B7-3F15-4070-A735-1DDD406C252C}" presName="space" presStyleCnt="0"/>
      <dgm:spPr/>
    </dgm:pt>
    <dgm:pt modelId="{C3B3944A-C50E-4470-92DF-5F7CB2096BDB}" type="pres">
      <dgm:prSet presAssocID="{77C855BF-C88D-4A60-9548-7EB7987814B8}" presName="compositeA" presStyleCnt="0"/>
      <dgm:spPr/>
    </dgm:pt>
    <dgm:pt modelId="{EA6CBD5E-8588-4352-8D52-A70FC7EBCA29}" type="pres">
      <dgm:prSet presAssocID="{77C855BF-C88D-4A60-9548-7EB7987814B8}" presName="textA" presStyleLbl="revTx" presStyleIdx="2" presStyleCnt="4" custScaleX="52395" custLinFactNeighborX="-3224" custLinFactNeighborY="14069">
        <dgm:presLayoutVars>
          <dgm:bulletEnabled val="1"/>
        </dgm:presLayoutVars>
      </dgm:prSet>
      <dgm:spPr/>
    </dgm:pt>
    <dgm:pt modelId="{D149EB4C-2E79-477E-A7D9-5C7619BD70A4}" type="pres">
      <dgm:prSet presAssocID="{77C855BF-C88D-4A60-9548-7EB7987814B8}" presName="circleA" presStyleLbl="node1" presStyleIdx="2" presStyleCnt="4" custLinFactNeighborX="-86348" custLinFactNeighborY="-50788"/>
      <dgm:spPr/>
    </dgm:pt>
    <dgm:pt modelId="{7108951E-6339-44EA-9F44-F15A4CC789E2}" type="pres">
      <dgm:prSet presAssocID="{77C855BF-C88D-4A60-9548-7EB7987814B8}" presName="spaceA" presStyleCnt="0"/>
      <dgm:spPr/>
    </dgm:pt>
    <dgm:pt modelId="{7FC7A8BE-8C48-4B3D-8EDF-F3C1600E3C99}" type="pres">
      <dgm:prSet presAssocID="{76684998-D9E6-41DE-B866-7944F94830D8}" presName="space" presStyleCnt="0"/>
      <dgm:spPr/>
    </dgm:pt>
    <dgm:pt modelId="{98DE090C-378E-4D45-98D2-A61B10226C96}" type="pres">
      <dgm:prSet presAssocID="{D057CF10-5BC1-43D7-B7C2-C5C23DAEAAE3}" presName="compositeB" presStyleCnt="0"/>
      <dgm:spPr/>
    </dgm:pt>
    <dgm:pt modelId="{8901664D-79A7-4245-878F-E7BBE50DFFEE}" type="pres">
      <dgm:prSet presAssocID="{D057CF10-5BC1-43D7-B7C2-C5C23DAEAAE3}" presName="textB" presStyleLbl="revTx" presStyleIdx="3" presStyleCnt="4" custScaleX="54781" custLinFactY="-36743" custLinFactNeighborX="28344" custLinFactNeighborY="-100000">
        <dgm:presLayoutVars>
          <dgm:bulletEnabled val="1"/>
        </dgm:presLayoutVars>
      </dgm:prSet>
      <dgm:spPr/>
    </dgm:pt>
    <dgm:pt modelId="{23F68F52-F229-45CA-865F-9E07A61F06ED}" type="pres">
      <dgm:prSet presAssocID="{D057CF10-5BC1-43D7-B7C2-C5C23DAEAAE3}" presName="circleB" presStyleLbl="node1" presStyleIdx="3" presStyleCnt="4" custLinFactX="140384" custLinFactNeighborX="200000" custLinFactNeighborY="-17148"/>
      <dgm:spPr/>
    </dgm:pt>
    <dgm:pt modelId="{A5410AFD-2DB4-484A-A7BB-DBA38F14E9AC}" type="pres">
      <dgm:prSet presAssocID="{D057CF10-5BC1-43D7-B7C2-C5C23DAEAAE3}" presName="spaceB" presStyleCnt="0"/>
      <dgm:spPr/>
    </dgm:pt>
  </dgm:ptLst>
  <dgm:cxnLst>
    <dgm:cxn modelId="{C51A0E39-F9C9-4C56-AABD-D386DCF18AD6}" type="presOf" srcId="{D3C2AE66-0224-4DAE-90BB-7E6C885A0B5D}" destId="{AE05B3E6-4988-4407-9030-F88AA9388ED9}" srcOrd="0" destOrd="0" presId="urn:microsoft.com/office/officeart/2005/8/layout/hProcess11"/>
    <dgm:cxn modelId="{CECC5E3C-8F66-40E9-839B-5ACE46D50F60}" srcId="{9FFDCB44-C5E6-415A-829A-B27014FEC661}" destId="{D3C2AE66-0224-4DAE-90BB-7E6C885A0B5D}" srcOrd="0" destOrd="0" parTransId="{BE7E7007-2807-4980-8E3E-38303F5C205D}" sibTransId="{0FE1A631-B7C0-41D1-A854-77C491E664A1}"/>
    <dgm:cxn modelId="{2E1A255B-38A1-4F88-A137-816D470D0C93}" type="presOf" srcId="{77C855BF-C88D-4A60-9548-7EB7987814B8}" destId="{EA6CBD5E-8588-4352-8D52-A70FC7EBCA29}" srcOrd="0" destOrd="0" presId="urn:microsoft.com/office/officeart/2005/8/layout/hProcess11"/>
    <dgm:cxn modelId="{690FF14E-8CC0-46A5-BD1E-639C6F739342}" type="presOf" srcId="{9FFDCB44-C5E6-415A-829A-B27014FEC661}" destId="{058A20C8-A34D-4353-ABA8-0E44D60C69B5}" srcOrd="0" destOrd="0" presId="urn:microsoft.com/office/officeart/2005/8/layout/hProcess11"/>
    <dgm:cxn modelId="{098DD84F-DC6C-4DBD-A94A-01297E22C7FC}" type="presOf" srcId="{0BBBFB09-6343-475B-B50E-80011D32C173}" destId="{5BE990FC-C8AA-440A-BF2E-5659B747EC31}" srcOrd="0" destOrd="0" presId="urn:microsoft.com/office/officeart/2005/8/layout/hProcess11"/>
    <dgm:cxn modelId="{B1330873-DB02-4902-ABCC-01AB72BC60DE}" srcId="{9FFDCB44-C5E6-415A-829A-B27014FEC661}" destId="{0BBBFB09-6343-475B-B50E-80011D32C173}" srcOrd="1" destOrd="0" parTransId="{6F8ED82A-2871-43E8-B617-3C0D9C65320B}" sibTransId="{784744B7-3F15-4070-A735-1DDD406C252C}"/>
    <dgm:cxn modelId="{485AFCB2-1A66-4C6C-8636-71AAE62F18B2}" srcId="{9FFDCB44-C5E6-415A-829A-B27014FEC661}" destId="{D057CF10-5BC1-43D7-B7C2-C5C23DAEAAE3}" srcOrd="3" destOrd="0" parTransId="{19B33300-231F-421B-9B86-59108852DE34}" sibTransId="{49F6DCFB-A9F9-495F-AB34-02D14767A748}"/>
    <dgm:cxn modelId="{EC06C2D2-BB97-423A-B45D-0B9399FF047F}" srcId="{9FFDCB44-C5E6-415A-829A-B27014FEC661}" destId="{77C855BF-C88D-4A60-9548-7EB7987814B8}" srcOrd="2" destOrd="0" parTransId="{8B75ABB4-3B94-45AD-8956-281F64045961}" sibTransId="{76684998-D9E6-41DE-B866-7944F94830D8}"/>
    <dgm:cxn modelId="{B45196FE-31EE-4FFC-99D1-EED99F4E4BF6}" type="presOf" srcId="{D057CF10-5BC1-43D7-B7C2-C5C23DAEAAE3}" destId="{8901664D-79A7-4245-878F-E7BBE50DFFEE}" srcOrd="0" destOrd="0" presId="urn:microsoft.com/office/officeart/2005/8/layout/hProcess11"/>
    <dgm:cxn modelId="{DAE7C1D3-F6E6-4C0F-9D44-4406018EC283}" type="presParOf" srcId="{058A20C8-A34D-4353-ABA8-0E44D60C69B5}" destId="{28885962-93C0-4647-A0A1-E52CEC4342CB}" srcOrd="0" destOrd="0" presId="urn:microsoft.com/office/officeart/2005/8/layout/hProcess11"/>
    <dgm:cxn modelId="{42AB98F0-4318-4BE8-B183-8C7DBAF417D6}" type="presParOf" srcId="{058A20C8-A34D-4353-ABA8-0E44D60C69B5}" destId="{84824DC1-9122-45D5-822A-BC0A9FBC4794}" srcOrd="1" destOrd="0" presId="urn:microsoft.com/office/officeart/2005/8/layout/hProcess11"/>
    <dgm:cxn modelId="{7158F947-8CC7-41E7-9851-0798EE91D661}" type="presParOf" srcId="{84824DC1-9122-45D5-822A-BC0A9FBC4794}" destId="{C2A59145-33CA-40FD-8958-750A02A86B59}" srcOrd="0" destOrd="0" presId="urn:microsoft.com/office/officeart/2005/8/layout/hProcess11"/>
    <dgm:cxn modelId="{C3B52D52-1E2B-4BA8-994A-5A41374355B8}" type="presParOf" srcId="{C2A59145-33CA-40FD-8958-750A02A86B59}" destId="{AE05B3E6-4988-4407-9030-F88AA9388ED9}" srcOrd="0" destOrd="0" presId="urn:microsoft.com/office/officeart/2005/8/layout/hProcess11"/>
    <dgm:cxn modelId="{C5399CEB-6DB5-4D1E-B430-3889C78C7C2A}" type="presParOf" srcId="{C2A59145-33CA-40FD-8958-750A02A86B59}" destId="{B9913C68-7E9B-4008-9806-46D9334ABBDC}" srcOrd="1" destOrd="0" presId="urn:microsoft.com/office/officeart/2005/8/layout/hProcess11"/>
    <dgm:cxn modelId="{0D90EF5C-946F-4FA2-AAC1-0B708C5BCD4B}" type="presParOf" srcId="{C2A59145-33CA-40FD-8958-750A02A86B59}" destId="{22A2E871-A367-4449-BBF1-8FCFA38C69FB}" srcOrd="2" destOrd="0" presId="urn:microsoft.com/office/officeart/2005/8/layout/hProcess11"/>
    <dgm:cxn modelId="{B68D6A89-772F-45FE-8E52-5F3F45C367B0}" type="presParOf" srcId="{84824DC1-9122-45D5-822A-BC0A9FBC4794}" destId="{9D7C6531-F058-4B32-96C7-EA1F3FAEEAD4}" srcOrd="1" destOrd="0" presId="urn:microsoft.com/office/officeart/2005/8/layout/hProcess11"/>
    <dgm:cxn modelId="{4F922A57-750E-4536-8CD4-2C55475F1755}" type="presParOf" srcId="{84824DC1-9122-45D5-822A-BC0A9FBC4794}" destId="{F9320AFB-811A-4E26-8A14-60AAB310CF9F}" srcOrd="2" destOrd="0" presId="urn:microsoft.com/office/officeart/2005/8/layout/hProcess11"/>
    <dgm:cxn modelId="{1F247B83-406D-4CE0-B5BC-C1844AFF9E72}" type="presParOf" srcId="{F9320AFB-811A-4E26-8A14-60AAB310CF9F}" destId="{5BE990FC-C8AA-440A-BF2E-5659B747EC31}" srcOrd="0" destOrd="0" presId="urn:microsoft.com/office/officeart/2005/8/layout/hProcess11"/>
    <dgm:cxn modelId="{4D02D20B-7DBB-4E18-9369-4AAC7042FB8A}" type="presParOf" srcId="{F9320AFB-811A-4E26-8A14-60AAB310CF9F}" destId="{A0E68482-EB52-4F87-9494-AA436ED01569}" srcOrd="1" destOrd="0" presId="urn:microsoft.com/office/officeart/2005/8/layout/hProcess11"/>
    <dgm:cxn modelId="{70042454-019B-45C2-9705-B7E1E95023D0}" type="presParOf" srcId="{F9320AFB-811A-4E26-8A14-60AAB310CF9F}" destId="{A2DD65F9-1224-4989-ABC2-CA0954742F9F}" srcOrd="2" destOrd="0" presId="urn:microsoft.com/office/officeart/2005/8/layout/hProcess11"/>
    <dgm:cxn modelId="{8B4F0C3C-F6F7-44C0-BBB0-1767CE2EBBF5}" type="presParOf" srcId="{84824DC1-9122-45D5-822A-BC0A9FBC4794}" destId="{8EBB8890-CBAE-40CD-882E-B1C9F0F32E43}" srcOrd="3" destOrd="0" presId="urn:microsoft.com/office/officeart/2005/8/layout/hProcess11"/>
    <dgm:cxn modelId="{2A5489C2-C919-4934-83D9-087EA4A3473C}" type="presParOf" srcId="{84824DC1-9122-45D5-822A-BC0A9FBC4794}" destId="{C3B3944A-C50E-4470-92DF-5F7CB2096BDB}" srcOrd="4" destOrd="0" presId="urn:microsoft.com/office/officeart/2005/8/layout/hProcess11"/>
    <dgm:cxn modelId="{FBC0C77A-E5D2-4269-89AF-E77C999B7B00}" type="presParOf" srcId="{C3B3944A-C50E-4470-92DF-5F7CB2096BDB}" destId="{EA6CBD5E-8588-4352-8D52-A70FC7EBCA29}" srcOrd="0" destOrd="0" presId="urn:microsoft.com/office/officeart/2005/8/layout/hProcess11"/>
    <dgm:cxn modelId="{8ACD6637-CBCD-45A1-A212-22AD9BAEE3A0}" type="presParOf" srcId="{C3B3944A-C50E-4470-92DF-5F7CB2096BDB}" destId="{D149EB4C-2E79-477E-A7D9-5C7619BD70A4}" srcOrd="1" destOrd="0" presId="urn:microsoft.com/office/officeart/2005/8/layout/hProcess11"/>
    <dgm:cxn modelId="{FA352556-594E-4635-9E52-F703A3334786}" type="presParOf" srcId="{C3B3944A-C50E-4470-92DF-5F7CB2096BDB}" destId="{7108951E-6339-44EA-9F44-F15A4CC789E2}" srcOrd="2" destOrd="0" presId="urn:microsoft.com/office/officeart/2005/8/layout/hProcess11"/>
    <dgm:cxn modelId="{39B8C71D-2F1A-4751-8CA4-550BB379F1E9}" type="presParOf" srcId="{84824DC1-9122-45D5-822A-BC0A9FBC4794}" destId="{7FC7A8BE-8C48-4B3D-8EDF-F3C1600E3C99}" srcOrd="5" destOrd="0" presId="urn:microsoft.com/office/officeart/2005/8/layout/hProcess11"/>
    <dgm:cxn modelId="{72BD59F0-1182-4A2D-A229-68E85F9CC236}" type="presParOf" srcId="{84824DC1-9122-45D5-822A-BC0A9FBC4794}" destId="{98DE090C-378E-4D45-98D2-A61B10226C96}" srcOrd="6" destOrd="0" presId="urn:microsoft.com/office/officeart/2005/8/layout/hProcess11"/>
    <dgm:cxn modelId="{061487A4-9271-42D4-9E70-588991C5A88E}" type="presParOf" srcId="{98DE090C-378E-4D45-98D2-A61B10226C96}" destId="{8901664D-79A7-4245-878F-E7BBE50DFFEE}" srcOrd="0" destOrd="0" presId="urn:microsoft.com/office/officeart/2005/8/layout/hProcess11"/>
    <dgm:cxn modelId="{032727D5-61AA-4121-B159-224FBE319484}" type="presParOf" srcId="{98DE090C-378E-4D45-98D2-A61B10226C96}" destId="{23F68F52-F229-45CA-865F-9E07A61F06ED}" srcOrd="1" destOrd="0" presId="urn:microsoft.com/office/officeart/2005/8/layout/hProcess11"/>
    <dgm:cxn modelId="{BE2FA8C7-726A-4CCA-8500-216164BD8363}" type="presParOf" srcId="{98DE090C-378E-4D45-98D2-A61B10226C96}" destId="{A5410AFD-2DB4-484A-A7BB-DBA38F14E9AC}"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85962-93C0-4647-A0A1-E52CEC4342CB}">
      <dsp:nvSpPr>
        <dsp:cNvPr id="0" name=""/>
        <dsp:cNvSpPr/>
      </dsp:nvSpPr>
      <dsp:spPr>
        <a:xfrm>
          <a:off x="0" y="0"/>
          <a:ext cx="7314341" cy="51552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05B3E6-4988-4407-9030-F88AA9388ED9}">
      <dsp:nvSpPr>
        <dsp:cNvPr id="0" name=""/>
        <dsp:cNvSpPr/>
      </dsp:nvSpPr>
      <dsp:spPr>
        <a:xfrm>
          <a:off x="89793" y="0"/>
          <a:ext cx="1029280" cy="51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2018</a:t>
          </a:r>
        </a:p>
      </dsp:txBody>
      <dsp:txXfrm>
        <a:off x="89793" y="0"/>
        <a:ext cx="1029280" cy="515526"/>
      </dsp:txXfrm>
    </dsp:sp>
    <dsp:sp modelId="{B9913C68-7E9B-4008-9806-46D9334ABBDC}">
      <dsp:nvSpPr>
        <dsp:cNvPr id="0" name=""/>
        <dsp:cNvSpPr/>
      </dsp:nvSpPr>
      <dsp:spPr>
        <a:xfrm>
          <a:off x="488404" y="574701"/>
          <a:ext cx="128881" cy="128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990FC-C8AA-440A-BF2E-5659B747EC31}">
      <dsp:nvSpPr>
        <dsp:cNvPr id="0" name=""/>
        <dsp:cNvSpPr/>
      </dsp:nvSpPr>
      <dsp:spPr>
        <a:xfrm>
          <a:off x="1609263" y="18378"/>
          <a:ext cx="824590" cy="51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2020</a:t>
          </a:r>
        </a:p>
      </dsp:txBody>
      <dsp:txXfrm>
        <a:off x="1609263" y="18378"/>
        <a:ext cx="824590" cy="515526"/>
      </dsp:txXfrm>
    </dsp:sp>
    <dsp:sp modelId="{A0E68482-EB52-4F87-9494-AA436ED01569}">
      <dsp:nvSpPr>
        <dsp:cNvPr id="0" name=""/>
        <dsp:cNvSpPr/>
      </dsp:nvSpPr>
      <dsp:spPr>
        <a:xfrm>
          <a:off x="1963160" y="570053"/>
          <a:ext cx="128881" cy="128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CBD5E-8588-4352-8D52-A70FC7EBCA29}">
      <dsp:nvSpPr>
        <dsp:cNvPr id="0" name=""/>
        <dsp:cNvSpPr/>
      </dsp:nvSpPr>
      <dsp:spPr>
        <a:xfrm>
          <a:off x="3657168" y="72529"/>
          <a:ext cx="830279" cy="51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2021</a:t>
          </a:r>
        </a:p>
      </dsp:txBody>
      <dsp:txXfrm>
        <a:off x="3657168" y="72529"/>
        <a:ext cx="830279" cy="515526"/>
      </dsp:txXfrm>
    </dsp:sp>
    <dsp:sp modelId="{D149EB4C-2E79-477E-A7D9-5C7619BD70A4}">
      <dsp:nvSpPr>
        <dsp:cNvPr id="0" name=""/>
        <dsp:cNvSpPr/>
      </dsp:nvSpPr>
      <dsp:spPr>
        <a:xfrm>
          <a:off x="3947669" y="514510"/>
          <a:ext cx="128881" cy="128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1664D-79A7-4245-878F-E7BBE50DFFEE}">
      <dsp:nvSpPr>
        <dsp:cNvPr id="0" name=""/>
        <dsp:cNvSpPr/>
      </dsp:nvSpPr>
      <dsp:spPr>
        <a:xfrm>
          <a:off x="5802394" y="68343"/>
          <a:ext cx="868089" cy="51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2022</a:t>
          </a:r>
        </a:p>
      </dsp:txBody>
      <dsp:txXfrm>
        <a:off x="5802394" y="68343"/>
        <a:ext cx="868089" cy="515526"/>
      </dsp:txXfrm>
    </dsp:sp>
    <dsp:sp modelId="{23F68F52-F229-45CA-865F-9E07A61F06ED}">
      <dsp:nvSpPr>
        <dsp:cNvPr id="0" name=""/>
        <dsp:cNvSpPr/>
      </dsp:nvSpPr>
      <dsp:spPr>
        <a:xfrm>
          <a:off x="6161536" y="557866"/>
          <a:ext cx="128881" cy="128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DEA4C65-553F-4962-8DEE-9D5DC27D0A2C}" type="datetimeFigureOut">
              <a:rPr lang="en-US" smtClean="0"/>
              <a:t>9/20/2022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5CB869-BCF8-4054-A227-0041BECB1002}" type="slidenum">
              <a:rPr lang="en-US" smtClean="0"/>
              <a:t>‹#›</a:t>
            </a:fld>
            <a:endParaRPr lang="en-US" dirty="0"/>
          </a:p>
        </p:txBody>
      </p:sp>
    </p:spTree>
    <p:extLst>
      <p:ext uri="{BB962C8B-B14F-4D97-AF65-F5344CB8AC3E}">
        <p14:creationId xmlns:p14="http://schemas.microsoft.com/office/powerpoint/2010/main" val="238142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1</a:t>
            </a:fld>
            <a:endParaRPr lang="en-US" dirty="0"/>
          </a:p>
        </p:txBody>
      </p:sp>
    </p:spTree>
    <p:extLst>
      <p:ext uri="{BB962C8B-B14F-4D97-AF65-F5344CB8AC3E}">
        <p14:creationId xmlns:p14="http://schemas.microsoft.com/office/powerpoint/2010/main" val="299802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MSD uses KnowB4 but there are others – Proofpoint </a:t>
            </a:r>
          </a:p>
        </p:txBody>
      </p:sp>
      <p:sp>
        <p:nvSpPr>
          <p:cNvPr id="4" name="Slide Number Placeholder 3"/>
          <p:cNvSpPr>
            <a:spLocks noGrp="1"/>
          </p:cNvSpPr>
          <p:nvPr>
            <p:ph type="sldNum" sz="quarter" idx="5"/>
          </p:nvPr>
        </p:nvSpPr>
        <p:spPr/>
        <p:txBody>
          <a:bodyPr/>
          <a:lstStyle/>
          <a:p>
            <a:fld id="{C85CB869-BCF8-4054-A227-0041BECB1002}" type="slidenum">
              <a:rPr lang="en-US" smtClean="0"/>
              <a:t>15</a:t>
            </a:fld>
            <a:endParaRPr lang="en-US" dirty="0"/>
          </a:p>
        </p:txBody>
      </p:sp>
    </p:spTree>
    <p:extLst>
      <p:ext uri="{BB962C8B-B14F-4D97-AF65-F5344CB8AC3E}">
        <p14:creationId xmlns:p14="http://schemas.microsoft.com/office/powerpoint/2010/main" val="390982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Pen test was eye opener and drove change</a:t>
            </a:r>
          </a:p>
        </p:txBody>
      </p:sp>
      <p:sp>
        <p:nvSpPr>
          <p:cNvPr id="4" name="Slide Number Placeholder 3"/>
          <p:cNvSpPr>
            <a:spLocks noGrp="1"/>
          </p:cNvSpPr>
          <p:nvPr>
            <p:ph type="sldNum" sz="quarter" idx="5"/>
          </p:nvPr>
        </p:nvSpPr>
        <p:spPr/>
        <p:txBody>
          <a:bodyPr/>
          <a:lstStyle/>
          <a:p>
            <a:fld id="{C85CB869-BCF8-4054-A227-0041BECB1002}" type="slidenum">
              <a:rPr lang="en-US" smtClean="0"/>
              <a:t>16</a:t>
            </a:fld>
            <a:endParaRPr lang="en-US" dirty="0"/>
          </a:p>
        </p:txBody>
      </p:sp>
    </p:spTree>
    <p:extLst>
      <p:ext uri="{BB962C8B-B14F-4D97-AF65-F5344CB8AC3E}">
        <p14:creationId xmlns:p14="http://schemas.microsoft.com/office/powerpoint/2010/main" val="292883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credit score - </a:t>
            </a:r>
          </a:p>
        </p:txBody>
      </p:sp>
      <p:sp>
        <p:nvSpPr>
          <p:cNvPr id="4" name="Slide Number Placeholder 3"/>
          <p:cNvSpPr>
            <a:spLocks noGrp="1"/>
          </p:cNvSpPr>
          <p:nvPr>
            <p:ph type="sldNum" sz="quarter" idx="5"/>
          </p:nvPr>
        </p:nvSpPr>
        <p:spPr/>
        <p:txBody>
          <a:bodyPr/>
          <a:lstStyle/>
          <a:p>
            <a:fld id="{C85CB869-BCF8-4054-A227-0041BECB1002}" type="slidenum">
              <a:rPr lang="en-US" smtClean="0"/>
              <a:t>19</a:t>
            </a:fld>
            <a:endParaRPr lang="en-US" dirty="0"/>
          </a:p>
        </p:txBody>
      </p:sp>
    </p:spTree>
    <p:extLst>
      <p:ext uri="{BB962C8B-B14F-4D97-AF65-F5344CB8AC3E}">
        <p14:creationId xmlns:p14="http://schemas.microsoft.com/office/powerpoint/2010/main" val="299459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20</a:t>
            </a:fld>
            <a:endParaRPr lang="en-US" dirty="0"/>
          </a:p>
        </p:txBody>
      </p:sp>
    </p:spTree>
    <p:extLst>
      <p:ext uri="{BB962C8B-B14F-4D97-AF65-F5344CB8AC3E}">
        <p14:creationId xmlns:p14="http://schemas.microsoft.com/office/powerpoint/2010/main" val="22523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credit score - </a:t>
            </a:r>
          </a:p>
        </p:txBody>
      </p:sp>
      <p:sp>
        <p:nvSpPr>
          <p:cNvPr id="4" name="Slide Number Placeholder 3"/>
          <p:cNvSpPr>
            <a:spLocks noGrp="1"/>
          </p:cNvSpPr>
          <p:nvPr>
            <p:ph type="sldNum" sz="quarter" idx="5"/>
          </p:nvPr>
        </p:nvSpPr>
        <p:spPr/>
        <p:txBody>
          <a:bodyPr/>
          <a:lstStyle/>
          <a:p>
            <a:fld id="{C85CB869-BCF8-4054-A227-0041BECB1002}" type="slidenum">
              <a:rPr lang="en-US" smtClean="0"/>
              <a:t>21</a:t>
            </a:fld>
            <a:endParaRPr lang="en-US" dirty="0"/>
          </a:p>
        </p:txBody>
      </p:sp>
    </p:spTree>
    <p:extLst>
      <p:ext uri="{BB962C8B-B14F-4D97-AF65-F5344CB8AC3E}">
        <p14:creationId xmlns:p14="http://schemas.microsoft.com/office/powerpoint/2010/main" val="85284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23</a:t>
            </a:fld>
            <a:endParaRPr lang="en-US" dirty="0"/>
          </a:p>
        </p:txBody>
      </p:sp>
    </p:spTree>
    <p:extLst>
      <p:ext uri="{BB962C8B-B14F-4D97-AF65-F5344CB8AC3E}">
        <p14:creationId xmlns:p14="http://schemas.microsoft.com/office/powerpoint/2010/main" val="150644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24</a:t>
            </a:fld>
            <a:endParaRPr lang="en-US" dirty="0"/>
          </a:p>
        </p:txBody>
      </p:sp>
    </p:spTree>
    <p:extLst>
      <p:ext uri="{BB962C8B-B14F-4D97-AF65-F5344CB8AC3E}">
        <p14:creationId xmlns:p14="http://schemas.microsoft.com/office/powerpoint/2010/main" val="397046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25</a:t>
            </a:fld>
            <a:endParaRPr lang="en-US" dirty="0"/>
          </a:p>
        </p:txBody>
      </p:sp>
    </p:spTree>
    <p:extLst>
      <p:ext uri="{BB962C8B-B14F-4D97-AF65-F5344CB8AC3E}">
        <p14:creationId xmlns:p14="http://schemas.microsoft.com/office/powerpoint/2010/main" val="3468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26</a:t>
            </a:fld>
            <a:endParaRPr lang="en-US" dirty="0"/>
          </a:p>
        </p:txBody>
      </p:sp>
    </p:spTree>
    <p:extLst>
      <p:ext uri="{BB962C8B-B14F-4D97-AF65-F5344CB8AC3E}">
        <p14:creationId xmlns:p14="http://schemas.microsoft.com/office/powerpoint/2010/main" val="289209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27</a:t>
            </a:fld>
            <a:endParaRPr lang="en-US" dirty="0"/>
          </a:p>
        </p:txBody>
      </p:sp>
    </p:spTree>
    <p:extLst>
      <p:ext uri="{BB962C8B-B14F-4D97-AF65-F5344CB8AC3E}">
        <p14:creationId xmlns:p14="http://schemas.microsoft.com/office/powerpoint/2010/main" val="269338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CISA  or WaterISAC </a:t>
            </a:r>
          </a:p>
        </p:txBody>
      </p:sp>
      <p:sp>
        <p:nvSpPr>
          <p:cNvPr id="4" name="Slide Number Placeholder 3"/>
          <p:cNvSpPr>
            <a:spLocks noGrp="1"/>
          </p:cNvSpPr>
          <p:nvPr>
            <p:ph type="sldNum" sz="quarter" idx="5"/>
          </p:nvPr>
        </p:nvSpPr>
        <p:spPr/>
        <p:txBody>
          <a:bodyPr/>
          <a:lstStyle/>
          <a:p>
            <a:fld id="{C85CB869-BCF8-4054-A227-0041BECB1002}" type="slidenum">
              <a:rPr lang="en-US" smtClean="0"/>
              <a:t>4</a:t>
            </a:fld>
            <a:endParaRPr lang="en-US" dirty="0"/>
          </a:p>
        </p:txBody>
      </p:sp>
    </p:spTree>
    <p:extLst>
      <p:ext uri="{BB962C8B-B14F-4D97-AF65-F5344CB8AC3E}">
        <p14:creationId xmlns:p14="http://schemas.microsoft.com/office/powerpoint/2010/main" val="405771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28</a:t>
            </a:fld>
            <a:endParaRPr lang="en-US" dirty="0"/>
          </a:p>
        </p:txBody>
      </p:sp>
    </p:spTree>
    <p:extLst>
      <p:ext uri="{BB962C8B-B14F-4D97-AF65-F5344CB8AC3E}">
        <p14:creationId xmlns:p14="http://schemas.microsoft.com/office/powerpoint/2010/main" val="72878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29</a:t>
            </a:fld>
            <a:endParaRPr lang="en-US" dirty="0"/>
          </a:p>
        </p:txBody>
      </p:sp>
    </p:spTree>
    <p:extLst>
      <p:ext uri="{BB962C8B-B14F-4D97-AF65-F5344CB8AC3E}">
        <p14:creationId xmlns:p14="http://schemas.microsoft.com/office/powerpoint/2010/main" val="379600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30</a:t>
            </a:fld>
            <a:endParaRPr lang="en-US" dirty="0"/>
          </a:p>
        </p:txBody>
      </p:sp>
    </p:spTree>
    <p:extLst>
      <p:ext uri="{BB962C8B-B14F-4D97-AF65-F5344CB8AC3E}">
        <p14:creationId xmlns:p14="http://schemas.microsoft.com/office/powerpoint/2010/main" val="420410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31</a:t>
            </a:fld>
            <a:endParaRPr lang="en-US" dirty="0"/>
          </a:p>
        </p:txBody>
      </p:sp>
    </p:spTree>
    <p:extLst>
      <p:ext uri="{BB962C8B-B14F-4D97-AF65-F5344CB8AC3E}">
        <p14:creationId xmlns:p14="http://schemas.microsoft.com/office/powerpoint/2010/main" val="191481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5</a:t>
            </a:fld>
            <a:endParaRPr lang="en-US" dirty="0"/>
          </a:p>
        </p:txBody>
      </p:sp>
    </p:spTree>
    <p:extLst>
      <p:ext uri="{BB962C8B-B14F-4D97-AF65-F5344CB8AC3E}">
        <p14:creationId xmlns:p14="http://schemas.microsoft.com/office/powerpoint/2010/main" val="103811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and safety examples: 2021 Florida Water system – an ex-employee remotely accessed the network and increased the level of </a:t>
            </a:r>
            <a:r>
              <a:rPr lang="en-US" b="0" i="0" dirty="0">
                <a:solidFill>
                  <a:srgbClr val="4A4A4A"/>
                </a:solidFill>
                <a:effectLst/>
                <a:latin typeface="Barlow" panose="020B0604020202020204" pitchFamily="2" charset="0"/>
              </a:rPr>
              <a:t>sodium hydroxide content </a:t>
            </a:r>
            <a:r>
              <a:rPr lang="en-US" dirty="0"/>
              <a:t> </a:t>
            </a:r>
          </a:p>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7</a:t>
            </a:fld>
            <a:endParaRPr lang="en-US" dirty="0"/>
          </a:p>
        </p:txBody>
      </p:sp>
    </p:spTree>
    <p:extLst>
      <p:ext uri="{BB962C8B-B14F-4D97-AF65-F5344CB8AC3E}">
        <p14:creationId xmlns:p14="http://schemas.microsoft.com/office/powerpoint/2010/main" val="321237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and safety examples: 2021 Florida Water system – an ex-employee remotely accessed the network and increased the level of </a:t>
            </a:r>
            <a:r>
              <a:rPr lang="en-US" b="0" i="0" dirty="0">
                <a:solidFill>
                  <a:srgbClr val="4A4A4A"/>
                </a:solidFill>
                <a:effectLst/>
                <a:latin typeface="Barlow" panose="020B0604020202020204" pitchFamily="2" charset="0"/>
              </a:rPr>
              <a:t>sodium hydroxide content </a:t>
            </a:r>
            <a:r>
              <a:rPr lang="en-US" dirty="0"/>
              <a:t> </a:t>
            </a:r>
          </a:p>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8</a:t>
            </a:fld>
            <a:endParaRPr lang="en-US" dirty="0"/>
          </a:p>
        </p:txBody>
      </p:sp>
    </p:spTree>
    <p:extLst>
      <p:ext uri="{BB962C8B-B14F-4D97-AF65-F5344CB8AC3E}">
        <p14:creationId xmlns:p14="http://schemas.microsoft.com/office/powerpoint/2010/main" val="12834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 – 2022 – market doubled and will again – hard to determine what to buy or what needed</a:t>
            </a:r>
          </a:p>
          <a:p>
            <a:r>
              <a:rPr lang="en-US" dirty="0"/>
              <a:t>Must spend some budget but more appropriate or targeted – otherwise you can get lost in tools and services</a:t>
            </a:r>
          </a:p>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10</a:t>
            </a:fld>
            <a:endParaRPr lang="en-US" dirty="0"/>
          </a:p>
        </p:txBody>
      </p:sp>
    </p:spTree>
    <p:extLst>
      <p:ext uri="{BB962C8B-B14F-4D97-AF65-F5344CB8AC3E}">
        <p14:creationId xmlns:p14="http://schemas.microsoft.com/office/powerpoint/2010/main" val="362001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Open Sans" panose="020B0606030504020204" pitchFamily="34" charset="0"/>
              </a:rPr>
              <a:t>Water Information Sharing and Analysis Center</a:t>
            </a:r>
          </a:p>
          <a:p>
            <a:r>
              <a:rPr lang="en-US" b="0" i="0" dirty="0">
                <a:solidFill>
                  <a:srgbClr val="2E2E2E"/>
                </a:solidFill>
                <a:effectLst/>
                <a:latin typeface="Open Sans" panose="020B0606030504020204" pitchFamily="34" charset="0"/>
              </a:rPr>
              <a:t>N</a:t>
            </a:r>
            <a:r>
              <a:rPr lang="en-US" dirty="0"/>
              <a:t>IST and CSF  - </a:t>
            </a:r>
            <a:r>
              <a:rPr lang="en-US" b="0" i="0" dirty="0">
                <a:solidFill>
                  <a:srgbClr val="666675"/>
                </a:solidFill>
                <a:effectLst/>
                <a:latin typeface="Lato" panose="020F0502020204030203" pitchFamily="34" charset="0"/>
              </a:rPr>
              <a:t>The National Institute of Standards and Technology’s (NIST) Cybersecurity Framework</a:t>
            </a:r>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12</a:t>
            </a:fld>
            <a:endParaRPr lang="en-US" dirty="0"/>
          </a:p>
        </p:txBody>
      </p:sp>
    </p:spTree>
    <p:extLst>
      <p:ext uri="{BB962C8B-B14F-4D97-AF65-F5344CB8AC3E}">
        <p14:creationId xmlns:p14="http://schemas.microsoft.com/office/powerpoint/2010/main" val="327816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CB869-BCF8-4054-A227-0041BECB1002}" type="slidenum">
              <a:rPr lang="en-US" smtClean="0"/>
              <a:t>13</a:t>
            </a:fld>
            <a:endParaRPr lang="en-US" dirty="0"/>
          </a:p>
        </p:txBody>
      </p:sp>
    </p:spTree>
    <p:extLst>
      <p:ext uri="{BB962C8B-B14F-4D97-AF65-F5344CB8AC3E}">
        <p14:creationId xmlns:p14="http://schemas.microsoft.com/office/powerpoint/2010/main" val="37764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framework is extensive but recommendations and publications like this WaterISAC are more specific and practical</a:t>
            </a:r>
          </a:p>
        </p:txBody>
      </p:sp>
      <p:sp>
        <p:nvSpPr>
          <p:cNvPr id="4" name="Slide Number Placeholder 3"/>
          <p:cNvSpPr>
            <a:spLocks noGrp="1"/>
          </p:cNvSpPr>
          <p:nvPr>
            <p:ph type="sldNum" sz="quarter" idx="5"/>
          </p:nvPr>
        </p:nvSpPr>
        <p:spPr/>
        <p:txBody>
          <a:bodyPr/>
          <a:lstStyle/>
          <a:p>
            <a:fld id="{C85CB869-BCF8-4054-A227-0041BECB1002}" type="slidenum">
              <a:rPr lang="en-US" smtClean="0"/>
              <a:t>14</a:t>
            </a:fld>
            <a:endParaRPr lang="en-US" dirty="0"/>
          </a:p>
        </p:txBody>
      </p:sp>
    </p:spTree>
    <p:extLst>
      <p:ext uri="{BB962C8B-B14F-4D97-AF65-F5344CB8AC3E}">
        <p14:creationId xmlns:p14="http://schemas.microsoft.com/office/powerpoint/2010/main" val="889330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56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212FE6-6AA5-8149-A03F-179A2FEA3908}"/>
              </a:ext>
            </a:extLst>
          </p:cNvPr>
          <p:cNvSpPr/>
          <p:nvPr userDrawn="1"/>
        </p:nvSpPr>
        <p:spPr>
          <a:xfrm flipH="1">
            <a:off x="6095999" y="0"/>
            <a:ext cx="3047994" cy="6858000"/>
          </a:xfrm>
          <a:prstGeom prst="rect">
            <a:avLst/>
          </a:prstGeom>
          <a:blipFill dpi="0" rotWithShape="1">
            <a:blip r:embed="rId2"/>
            <a:srcRect/>
            <a:stretch>
              <a:fillRect t="-7000" r="-272000" b="-9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FA6CB85-94CC-4848-B89B-3755798BAFC6}"/>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cxnSp>
        <p:nvCxnSpPr>
          <p:cNvPr id="19" name="Straight Connector 18">
            <a:extLst>
              <a:ext uri="{FF2B5EF4-FFF2-40B4-BE49-F238E27FC236}">
                <a16:creationId xmlns:a16="http://schemas.microsoft.com/office/drawing/2014/main" id="{3631B5A8-9F4B-3447-9C3D-9F46331DE099}"/>
              </a:ext>
            </a:extLst>
          </p:cNvPr>
          <p:cNvCxnSpPr>
            <a:cxnSpLocks/>
          </p:cNvCxnSpPr>
          <p:nvPr userDrawn="1"/>
        </p:nvCxnSpPr>
        <p:spPr>
          <a:xfrm>
            <a:off x="6095999" y="-16043"/>
            <a:ext cx="0" cy="6874043"/>
          </a:xfrm>
          <a:prstGeom prst="line">
            <a:avLst/>
          </a:prstGeom>
          <a:ln w="25400">
            <a:solidFill>
              <a:srgbClr val="5B9BD5">
                <a:alpha val="74000"/>
              </a:srgb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F974CA7-EE29-E340-8F8C-63A863658261}"/>
              </a:ext>
            </a:extLst>
          </p:cNvPr>
          <p:cNvSpPr/>
          <p:nvPr userDrawn="1"/>
        </p:nvSpPr>
        <p:spPr>
          <a:xfrm flipH="1">
            <a:off x="-2" y="0"/>
            <a:ext cx="6095987" cy="6858000"/>
          </a:xfrm>
          <a:prstGeom prst="rect">
            <a:avLst/>
          </a:prstGeom>
          <a:blipFill dpi="0" rotWithShape="1">
            <a:blip r:embed="rId2">
              <a:alphaModFix amt="38000"/>
            </a:blip>
            <a:srcRect/>
            <a:stretch>
              <a:fillRect l="-50000" t="-7000" r="-36000" b="-9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3112" y="2695074"/>
            <a:ext cx="5089358" cy="2467224"/>
          </a:xfrm>
        </p:spPr>
        <p:txBody>
          <a:bodyPr anchor="b">
            <a:normAutofit/>
          </a:bodyPr>
          <a:lstStyle>
            <a:lvl1pPr algn="l">
              <a:defRPr sz="5400">
                <a:solidFill>
                  <a:srgbClr val="5B9BD5"/>
                </a:solidFill>
              </a:defRPr>
            </a:lvl1pPr>
          </a:lstStyle>
          <a:p>
            <a:r>
              <a:rPr lang="en-US" dirty="0"/>
              <a:t>Name of Presentation</a:t>
            </a:r>
          </a:p>
        </p:txBody>
      </p:sp>
      <p:sp>
        <p:nvSpPr>
          <p:cNvPr id="3" name="Subtitle 2"/>
          <p:cNvSpPr>
            <a:spLocks noGrp="1"/>
          </p:cNvSpPr>
          <p:nvPr>
            <p:ph type="subTitle" idx="1" hasCustomPrompt="1"/>
          </p:nvPr>
        </p:nvSpPr>
        <p:spPr>
          <a:xfrm>
            <a:off x="423112" y="5366667"/>
            <a:ext cx="5089358" cy="1114343"/>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to:</a:t>
            </a:r>
          </a:p>
          <a:p>
            <a:r>
              <a:rPr lang="en-US" dirty="0"/>
              <a:t>Presented by:</a:t>
            </a:r>
          </a:p>
        </p:txBody>
      </p:sp>
    </p:spTree>
    <p:extLst>
      <p:ext uri="{BB962C8B-B14F-4D97-AF65-F5344CB8AC3E}">
        <p14:creationId xmlns:p14="http://schemas.microsoft.com/office/powerpoint/2010/main" val="11119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15150" y="6317163"/>
            <a:ext cx="2057400" cy="365125"/>
          </a:xfrm>
        </p:spPr>
        <p:txBody>
          <a:bodyPr/>
          <a:lstStyle/>
          <a:p>
            <a:fld id="{6F167DB0-936E-7E41-BF69-10F204BC561D}" type="slidenum">
              <a:rPr lang="en-US" smtClean="0"/>
              <a:t>‹#›</a:t>
            </a:fld>
            <a:endParaRPr lang="en-US" dirty="0"/>
          </a:p>
        </p:txBody>
      </p:sp>
    </p:spTree>
    <p:extLst>
      <p:ext uri="{BB962C8B-B14F-4D97-AF65-F5344CB8AC3E}">
        <p14:creationId xmlns:p14="http://schemas.microsoft.com/office/powerpoint/2010/main" val="205101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descr="A picture containing outdoor, sky, snow&#10;&#10;Description automatically generated">
            <a:extLst>
              <a:ext uri="{FF2B5EF4-FFF2-40B4-BE49-F238E27FC236}">
                <a16:creationId xmlns:a16="http://schemas.microsoft.com/office/drawing/2014/main" id="{053A69E6-16B4-7142-B280-5A0BAF545477}"/>
              </a:ext>
            </a:extLst>
          </p:cNvPr>
          <p:cNvPicPr>
            <a:picLocks noChangeAspect="1"/>
          </p:cNvPicPr>
          <p:nvPr userDrawn="1"/>
        </p:nvPicPr>
        <p:blipFill rotWithShape="1">
          <a:blip r:embed="rId2"/>
          <a:srcRect l="22011" r="36634"/>
          <a:stretch/>
        </p:blipFill>
        <p:spPr>
          <a:xfrm>
            <a:off x="5473700" y="0"/>
            <a:ext cx="3670300" cy="6858000"/>
          </a:xfrm>
          <a:prstGeom prst="rect">
            <a:avLst/>
          </a:prstGeom>
        </p:spPr>
      </p:pic>
      <p:sp>
        <p:nvSpPr>
          <p:cNvPr id="2" name="Title 1"/>
          <p:cNvSpPr>
            <a:spLocks noGrp="1"/>
          </p:cNvSpPr>
          <p:nvPr>
            <p:ph type="title" hasCustomPrompt="1"/>
          </p:nvPr>
        </p:nvSpPr>
        <p:spPr>
          <a:xfrm>
            <a:off x="623888" y="1709739"/>
            <a:ext cx="4261621" cy="2852737"/>
          </a:xfrm>
        </p:spPr>
        <p:txBody>
          <a:bodyPr anchor="b">
            <a:normAutofit/>
          </a:bodyPr>
          <a:lstStyle>
            <a:lvl1pPr>
              <a:defRPr sz="5400">
                <a:solidFill>
                  <a:srgbClr val="0563C1"/>
                </a:solidFill>
              </a:defRPr>
            </a:lvl1pPr>
          </a:lstStyle>
          <a:p>
            <a:r>
              <a:rPr lang="en-US" dirty="0"/>
              <a:t>Conclusion slide</a:t>
            </a:r>
          </a:p>
        </p:txBody>
      </p:sp>
      <p:sp>
        <p:nvSpPr>
          <p:cNvPr id="3" name="Text Placeholder 2"/>
          <p:cNvSpPr>
            <a:spLocks noGrp="1"/>
          </p:cNvSpPr>
          <p:nvPr>
            <p:ph type="body" idx="1"/>
          </p:nvPr>
        </p:nvSpPr>
        <p:spPr>
          <a:xfrm>
            <a:off x="623888" y="4589464"/>
            <a:ext cx="4261621" cy="1500187"/>
          </a:xfrm>
        </p:spPr>
        <p:txBody>
          <a:bodyPr/>
          <a:lstStyle>
            <a:lvl1pPr marL="0" indent="0">
              <a:buNone/>
              <a:defRPr sz="2400">
                <a:solidFill>
                  <a:srgbClr val="0035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9C370750-6483-8E48-8495-82A2EC15B1B6}"/>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71391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AC0C-BAAA-4262-825E-6E47DA6E5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B78B6-A4E3-45E0-9A44-6D30267729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B3771-866A-494B-9666-B9549B27C1E7}"/>
              </a:ext>
            </a:extLst>
          </p:cNvPr>
          <p:cNvSpPr>
            <a:spLocks noGrp="1"/>
          </p:cNvSpPr>
          <p:nvPr>
            <p:ph type="dt" sz="half" idx="10"/>
          </p:nvPr>
        </p:nvSpPr>
        <p:spPr/>
        <p:txBody>
          <a:bodyPr/>
          <a:lstStyle/>
          <a:p>
            <a:fld id="{76969C88-B244-455D-A017-012B25B1ACDD}" type="datetimeFigureOut">
              <a:rPr lang="en-US" smtClean="0"/>
              <a:t>9/20/2022</a:t>
            </a:fld>
            <a:endParaRPr lang="en-US" dirty="0"/>
          </a:p>
        </p:txBody>
      </p:sp>
      <p:sp>
        <p:nvSpPr>
          <p:cNvPr id="5" name="Footer Placeholder 4">
            <a:extLst>
              <a:ext uri="{FF2B5EF4-FFF2-40B4-BE49-F238E27FC236}">
                <a16:creationId xmlns:a16="http://schemas.microsoft.com/office/drawing/2014/main" id="{28DB96A7-164D-461E-A0F6-FC15CEA093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F6DECA-9C79-4667-A051-379277C265D5}"/>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22517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4925" y="1594917"/>
            <a:ext cx="7029134" cy="913506"/>
          </a:xfrm>
        </p:spPr>
        <p:txBody>
          <a:bodyPr>
            <a:normAutofit/>
          </a:bodyPr>
          <a:lstStyle>
            <a:lvl1pPr>
              <a:defRPr sz="3200">
                <a:solidFill>
                  <a:srgbClr val="0563C1"/>
                </a:solidFill>
              </a:defRPr>
            </a:lvl1pPr>
          </a:lstStyle>
          <a:p>
            <a:r>
              <a:rPr lang="en-US" dirty="0"/>
              <a:t>For pages with no graphics</a:t>
            </a:r>
          </a:p>
        </p:txBody>
      </p:sp>
      <p:sp>
        <p:nvSpPr>
          <p:cNvPr id="3" name="Content Placeholder 2"/>
          <p:cNvSpPr>
            <a:spLocks noGrp="1"/>
          </p:cNvSpPr>
          <p:nvPr>
            <p:ph idx="1"/>
          </p:nvPr>
        </p:nvSpPr>
        <p:spPr>
          <a:xfrm>
            <a:off x="1854926" y="2730843"/>
            <a:ext cx="7029133" cy="3416623"/>
          </a:xfrm>
        </p:spPr>
        <p:txBody>
          <a:bodyPr/>
          <a:lstStyle>
            <a:lvl1pPr>
              <a:defRPr sz="2400">
                <a:solidFill>
                  <a:srgbClr val="003564"/>
                </a:solidFill>
              </a:defRPr>
            </a:lvl1pPr>
            <a:lvl2pPr>
              <a:defRPr sz="2000">
                <a:solidFill>
                  <a:srgbClr val="003564"/>
                </a:solidFill>
              </a:defRPr>
            </a:lvl2pPr>
            <a:lvl3pPr>
              <a:defRPr sz="1800">
                <a:solidFill>
                  <a:srgbClr val="003564"/>
                </a:solidFill>
              </a:defRPr>
            </a:lvl3pPr>
            <a:lvl4pPr>
              <a:defRPr sz="1600">
                <a:solidFill>
                  <a:srgbClr val="003564"/>
                </a:solidFill>
              </a:defRPr>
            </a:lvl4pPr>
            <a:lvl5pPr>
              <a:defRPr sz="1400">
                <a:solidFill>
                  <a:srgbClr val="0035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26660" y="6326854"/>
            <a:ext cx="2057400" cy="365125"/>
          </a:xfrm>
        </p:spPr>
        <p:txBody>
          <a:bodyPr/>
          <a:lstStyle/>
          <a:p>
            <a:fld id="{6F167DB0-936E-7E41-BF69-10F204BC561D}" type="slidenum">
              <a:rPr lang="en-US" smtClean="0"/>
              <a:t>‹#›</a:t>
            </a:fld>
            <a:endParaRPr lang="en-US" dirty="0"/>
          </a:p>
        </p:txBody>
      </p:sp>
      <p:pic>
        <p:nvPicPr>
          <p:cNvPr id="10" name="Picture 9">
            <a:extLst>
              <a:ext uri="{FF2B5EF4-FFF2-40B4-BE49-F238E27FC236}">
                <a16:creationId xmlns:a16="http://schemas.microsoft.com/office/drawing/2014/main" id="{B9E31840-79F8-9042-B23E-E81C5D71166F}"/>
              </a:ext>
            </a:extLst>
          </p:cNvPr>
          <p:cNvPicPr>
            <a:picLocks noChangeAspect="1"/>
          </p:cNvPicPr>
          <p:nvPr userDrawn="1"/>
        </p:nvPicPr>
        <p:blipFill rotWithShape="1">
          <a:blip r:embed="rId2"/>
          <a:srcRect l="47077" r="34929"/>
          <a:stretch/>
        </p:blipFill>
        <p:spPr>
          <a:xfrm>
            <a:off x="0" y="0"/>
            <a:ext cx="1600200" cy="6871686"/>
          </a:xfrm>
          <a:prstGeom prst="rect">
            <a:avLst/>
          </a:prstGeom>
        </p:spPr>
      </p:pic>
    </p:spTree>
    <p:extLst>
      <p:ext uri="{BB962C8B-B14F-4D97-AF65-F5344CB8AC3E}">
        <p14:creationId xmlns:p14="http://schemas.microsoft.com/office/powerpoint/2010/main" val="400641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C143F2-80FE-ED4E-BCF3-1EA0AD62CBDA}"/>
              </a:ext>
            </a:extLst>
          </p:cNvPr>
          <p:cNvPicPr>
            <a:picLocks noChangeAspect="1"/>
          </p:cNvPicPr>
          <p:nvPr userDrawn="1"/>
        </p:nvPicPr>
        <p:blipFill rotWithShape="1">
          <a:blip r:embed="rId2"/>
          <a:srcRect l="45205" r="19021"/>
          <a:stretch/>
        </p:blipFill>
        <p:spPr>
          <a:xfrm>
            <a:off x="0" y="0"/>
            <a:ext cx="3175000" cy="6858000"/>
          </a:xfrm>
          <a:prstGeom prst="rect">
            <a:avLst/>
          </a:prstGeom>
        </p:spPr>
      </p:pic>
      <p:sp>
        <p:nvSpPr>
          <p:cNvPr id="2" name="Title 1"/>
          <p:cNvSpPr>
            <a:spLocks noGrp="1"/>
          </p:cNvSpPr>
          <p:nvPr>
            <p:ph type="title" hasCustomPrompt="1"/>
          </p:nvPr>
        </p:nvSpPr>
        <p:spPr>
          <a:xfrm>
            <a:off x="3448593" y="1607979"/>
            <a:ext cx="5435466" cy="912799"/>
          </a:xfrm>
        </p:spPr>
        <p:txBody>
          <a:bodyPr>
            <a:normAutofit/>
          </a:bodyPr>
          <a:lstStyle>
            <a:lvl1pPr>
              <a:defRPr sz="3200">
                <a:solidFill>
                  <a:srgbClr val="0563C1"/>
                </a:solidFill>
              </a:defRPr>
            </a:lvl1pPr>
          </a:lstStyle>
          <a:p>
            <a:r>
              <a:rPr lang="en-US" dirty="0"/>
              <a:t>For pages with graphics</a:t>
            </a:r>
          </a:p>
        </p:txBody>
      </p:sp>
      <p:sp>
        <p:nvSpPr>
          <p:cNvPr id="3" name="Content Placeholder 2"/>
          <p:cNvSpPr>
            <a:spLocks noGrp="1"/>
          </p:cNvSpPr>
          <p:nvPr>
            <p:ph idx="1"/>
          </p:nvPr>
        </p:nvSpPr>
        <p:spPr>
          <a:xfrm>
            <a:off x="3448594" y="2706130"/>
            <a:ext cx="5435465" cy="3441336"/>
          </a:xfrm>
        </p:spPr>
        <p:txBody>
          <a:bodyPr/>
          <a:lstStyle>
            <a:lvl1pPr>
              <a:defRPr sz="2400">
                <a:solidFill>
                  <a:srgbClr val="003564"/>
                </a:solidFill>
              </a:defRPr>
            </a:lvl1pPr>
            <a:lvl2pPr>
              <a:defRPr sz="2000">
                <a:solidFill>
                  <a:srgbClr val="003564"/>
                </a:solidFill>
              </a:defRPr>
            </a:lvl2pPr>
            <a:lvl3pPr>
              <a:defRPr sz="1800">
                <a:solidFill>
                  <a:srgbClr val="003564"/>
                </a:solidFill>
              </a:defRPr>
            </a:lvl3pPr>
            <a:lvl4pPr>
              <a:defRPr sz="1600">
                <a:solidFill>
                  <a:srgbClr val="003564"/>
                </a:solidFill>
              </a:defRPr>
            </a:lvl4pPr>
            <a:lvl5pPr>
              <a:defRPr sz="1400">
                <a:solidFill>
                  <a:srgbClr val="0035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26660" y="6326854"/>
            <a:ext cx="2057400" cy="365125"/>
          </a:xfrm>
        </p:spPr>
        <p:txBody>
          <a:bodyPr/>
          <a:lstStyle/>
          <a:p>
            <a:fld id="{6F167DB0-936E-7E41-BF69-10F204BC561D}" type="slidenum">
              <a:rPr lang="en-US" smtClean="0"/>
              <a:t>‹#›</a:t>
            </a:fld>
            <a:endParaRPr lang="en-US" dirty="0"/>
          </a:p>
        </p:txBody>
      </p:sp>
      <p:sp>
        <p:nvSpPr>
          <p:cNvPr id="5" name="Picture Placeholder 4">
            <a:extLst>
              <a:ext uri="{FF2B5EF4-FFF2-40B4-BE49-F238E27FC236}">
                <a16:creationId xmlns:a16="http://schemas.microsoft.com/office/drawing/2014/main" id="{72429A18-7F64-DC4D-B60D-DE897751D4A7}"/>
              </a:ext>
            </a:extLst>
          </p:cNvPr>
          <p:cNvSpPr>
            <a:spLocks noGrp="1"/>
          </p:cNvSpPr>
          <p:nvPr>
            <p:ph type="pic" sz="quarter" idx="13"/>
          </p:nvPr>
        </p:nvSpPr>
        <p:spPr>
          <a:xfrm>
            <a:off x="209550" y="209187"/>
            <a:ext cx="2690813" cy="3382963"/>
          </a:xfrm>
        </p:spPr>
        <p:txBody>
          <a:bodyPr/>
          <a:lstStyle/>
          <a:p>
            <a:r>
              <a:rPr lang="en-US" dirty="0"/>
              <a:t>Click icon to add picture</a:t>
            </a:r>
          </a:p>
        </p:txBody>
      </p:sp>
      <p:sp>
        <p:nvSpPr>
          <p:cNvPr id="11" name="Picture Placeholder 10">
            <a:extLst>
              <a:ext uri="{FF2B5EF4-FFF2-40B4-BE49-F238E27FC236}">
                <a16:creationId xmlns:a16="http://schemas.microsoft.com/office/drawing/2014/main" id="{D86B2D54-6497-A64C-B881-61E48708893B}"/>
              </a:ext>
            </a:extLst>
          </p:cNvPr>
          <p:cNvSpPr>
            <a:spLocks noGrp="1"/>
          </p:cNvSpPr>
          <p:nvPr>
            <p:ph type="pic" sz="quarter" idx="14"/>
          </p:nvPr>
        </p:nvSpPr>
        <p:spPr>
          <a:xfrm>
            <a:off x="234224" y="3801700"/>
            <a:ext cx="2665413" cy="2876550"/>
          </a:xfrm>
        </p:spPr>
        <p:txBody>
          <a:bodyPr/>
          <a:lstStyle/>
          <a:p>
            <a:r>
              <a:rPr lang="en-US" dirty="0"/>
              <a:t>Click icon to add picture</a:t>
            </a:r>
          </a:p>
        </p:txBody>
      </p:sp>
    </p:spTree>
    <p:extLst>
      <p:ext uri="{BB962C8B-B14F-4D97-AF65-F5344CB8AC3E}">
        <p14:creationId xmlns:p14="http://schemas.microsoft.com/office/powerpoint/2010/main" val="170284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A picture containing outdoor, sky, snow&#10;&#10;Description automatically generated">
            <a:extLst>
              <a:ext uri="{FF2B5EF4-FFF2-40B4-BE49-F238E27FC236}">
                <a16:creationId xmlns:a16="http://schemas.microsoft.com/office/drawing/2014/main" id="{053A69E6-16B4-7142-B280-5A0BAF545477}"/>
              </a:ext>
            </a:extLst>
          </p:cNvPr>
          <p:cNvPicPr>
            <a:picLocks noChangeAspect="1"/>
          </p:cNvPicPr>
          <p:nvPr userDrawn="1"/>
        </p:nvPicPr>
        <p:blipFill rotWithShape="1">
          <a:blip r:embed="rId2"/>
          <a:srcRect l="22011" r="36634"/>
          <a:stretch/>
        </p:blipFill>
        <p:spPr>
          <a:xfrm>
            <a:off x="5473700" y="0"/>
            <a:ext cx="3670300" cy="6858000"/>
          </a:xfrm>
          <a:prstGeom prst="rect">
            <a:avLst/>
          </a:prstGeom>
        </p:spPr>
      </p:pic>
      <p:sp>
        <p:nvSpPr>
          <p:cNvPr id="2" name="Title 1"/>
          <p:cNvSpPr>
            <a:spLocks noGrp="1"/>
          </p:cNvSpPr>
          <p:nvPr>
            <p:ph type="title" hasCustomPrompt="1"/>
          </p:nvPr>
        </p:nvSpPr>
        <p:spPr>
          <a:xfrm>
            <a:off x="623888" y="1709739"/>
            <a:ext cx="4261621" cy="2852737"/>
          </a:xfrm>
        </p:spPr>
        <p:txBody>
          <a:bodyPr anchor="b">
            <a:normAutofit/>
          </a:bodyPr>
          <a:lstStyle>
            <a:lvl1pPr>
              <a:defRPr sz="5400">
                <a:solidFill>
                  <a:srgbClr val="0563C1"/>
                </a:solidFill>
              </a:defRPr>
            </a:lvl1pPr>
          </a:lstStyle>
          <a:p>
            <a:r>
              <a:rPr lang="en-US" dirty="0"/>
              <a:t>Transition page headline</a:t>
            </a:r>
          </a:p>
        </p:txBody>
      </p:sp>
      <p:sp>
        <p:nvSpPr>
          <p:cNvPr id="3" name="Text Placeholder 2"/>
          <p:cNvSpPr>
            <a:spLocks noGrp="1"/>
          </p:cNvSpPr>
          <p:nvPr>
            <p:ph type="body" idx="1"/>
          </p:nvPr>
        </p:nvSpPr>
        <p:spPr>
          <a:xfrm>
            <a:off x="623888" y="4589464"/>
            <a:ext cx="4261621" cy="1500187"/>
          </a:xfrm>
        </p:spPr>
        <p:txBody>
          <a:bodyPr/>
          <a:lstStyle>
            <a:lvl1pPr marL="0" indent="0">
              <a:buNone/>
              <a:defRPr sz="2400">
                <a:solidFill>
                  <a:srgbClr val="0035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9C370750-6483-8E48-8495-82A2EC15B1B6}"/>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305070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3FCA4B-E406-8947-88CE-AED9689DC5CB}"/>
              </a:ext>
            </a:extLst>
          </p:cNvPr>
          <p:cNvSpPr/>
          <p:nvPr userDrawn="1"/>
        </p:nvSpPr>
        <p:spPr>
          <a:xfrm>
            <a:off x="6335487" y="-1"/>
            <a:ext cx="2808514" cy="165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rry photo of a sign&#10;&#10;Description automatically generated">
            <a:extLst>
              <a:ext uri="{FF2B5EF4-FFF2-40B4-BE49-F238E27FC236}">
                <a16:creationId xmlns:a16="http://schemas.microsoft.com/office/drawing/2014/main" id="{C50743EB-E56D-EB43-A0ED-6808FCA9C3EB}"/>
              </a:ext>
            </a:extLst>
          </p:cNvPr>
          <p:cNvPicPr>
            <a:picLocks noChangeAspect="1"/>
          </p:cNvPicPr>
          <p:nvPr userDrawn="1"/>
        </p:nvPicPr>
        <p:blipFill rotWithShape="1">
          <a:blip r:embed="rId2"/>
          <a:srcRect l="42992" t="-1603" r="41569" b="13704"/>
          <a:stretch/>
        </p:blipFill>
        <p:spPr>
          <a:xfrm>
            <a:off x="7557873" y="-119947"/>
            <a:ext cx="1586127" cy="6977947"/>
          </a:xfrm>
          <a:prstGeom prst="rect">
            <a:avLst/>
          </a:prstGeom>
        </p:spPr>
      </p:pic>
      <p:sp>
        <p:nvSpPr>
          <p:cNvPr id="3" name="Content Placeholder 2"/>
          <p:cNvSpPr>
            <a:spLocks noGrp="1"/>
          </p:cNvSpPr>
          <p:nvPr>
            <p:ph sz="half" idx="1"/>
          </p:nvPr>
        </p:nvSpPr>
        <p:spPr>
          <a:xfrm>
            <a:off x="569294" y="2743199"/>
            <a:ext cx="3200403"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5373" y="2743199"/>
            <a:ext cx="3200402"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9E2B12DB-DB83-F24A-A486-3286E9AD350B}"/>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
        <p:nvSpPr>
          <p:cNvPr id="7" name="Slide Number Placeholder 6"/>
          <p:cNvSpPr>
            <a:spLocks noGrp="1"/>
          </p:cNvSpPr>
          <p:nvPr>
            <p:ph type="sldNum" sz="quarter" idx="12"/>
          </p:nvPr>
        </p:nvSpPr>
        <p:spPr>
          <a:xfrm>
            <a:off x="6836773" y="6311899"/>
            <a:ext cx="2057400" cy="365125"/>
          </a:xfrm>
        </p:spPr>
        <p:txBody>
          <a:bodyPr/>
          <a:lstStyle/>
          <a:p>
            <a:fld id="{6F167DB0-936E-7E41-BF69-10F204BC561D}" type="slidenum">
              <a:rPr lang="en-US" smtClean="0"/>
              <a:t>‹#›</a:t>
            </a:fld>
            <a:endParaRPr lang="en-US" dirty="0"/>
          </a:p>
        </p:txBody>
      </p:sp>
      <p:sp>
        <p:nvSpPr>
          <p:cNvPr id="2" name="Title 1"/>
          <p:cNvSpPr>
            <a:spLocks noGrp="1"/>
          </p:cNvSpPr>
          <p:nvPr>
            <p:ph type="title"/>
          </p:nvPr>
        </p:nvSpPr>
        <p:spPr>
          <a:xfrm>
            <a:off x="569294" y="1552786"/>
            <a:ext cx="6696480" cy="918565"/>
          </a:xfrm>
        </p:spPr>
        <p:txBody>
          <a:bodyPr>
            <a:normAutofit/>
          </a:bodyPr>
          <a:lstStyle>
            <a:lvl1pPr>
              <a:defRPr sz="3200">
                <a:solidFill>
                  <a:srgbClr val="0563C1"/>
                </a:solidFill>
              </a:defRPr>
            </a:lvl1pPr>
          </a:lstStyle>
          <a:p>
            <a:r>
              <a:rPr lang="en-US"/>
              <a:t>Click to edit Master title style</a:t>
            </a:r>
            <a:endParaRPr lang="en-US" dirty="0"/>
          </a:p>
        </p:txBody>
      </p:sp>
    </p:spTree>
    <p:extLst>
      <p:ext uri="{BB962C8B-B14F-4D97-AF65-F5344CB8AC3E}">
        <p14:creationId xmlns:p14="http://schemas.microsoft.com/office/powerpoint/2010/main" val="241218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7D0BC-EDEF-FE41-8931-BFFD4F0ECB6C}"/>
              </a:ext>
            </a:extLst>
          </p:cNvPr>
          <p:cNvSpPr/>
          <p:nvPr userDrawn="1"/>
        </p:nvSpPr>
        <p:spPr>
          <a:xfrm>
            <a:off x="6335487" y="-1"/>
            <a:ext cx="2808514" cy="165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rry photo of a sign&#10;&#10;Description automatically generated">
            <a:extLst>
              <a:ext uri="{FF2B5EF4-FFF2-40B4-BE49-F238E27FC236}">
                <a16:creationId xmlns:a16="http://schemas.microsoft.com/office/drawing/2014/main" id="{950F3174-1548-3345-8C1F-DAFB9E58D016}"/>
              </a:ext>
            </a:extLst>
          </p:cNvPr>
          <p:cNvPicPr>
            <a:picLocks noChangeAspect="1"/>
          </p:cNvPicPr>
          <p:nvPr userDrawn="1"/>
        </p:nvPicPr>
        <p:blipFill rotWithShape="1">
          <a:blip r:embed="rId2"/>
          <a:srcRect l="42992" t="-1603" r="41569" b="13704"/>
          <a:stretch/>
        </p:blipFill>
        <p:spPr>
          <a:xfrm>
            <a:off x="7557873" y="-119947"/>
            <a:ext cx="1586127" cy="6977947"/>
          </a:xfrm>
          <a:prstGeom prst="rect">
            <a:avLst/>
          </a:prstGeom>
        </p:spPr>
      </p:pic>
      <p:sp>
        <p:nvSpPr>
          <p:cNvPr id="2" name="Title 1"/>
          <p:cNvSpPr>
            <a:spLocks noGrp="1"/>
          </p:cNvSpPr>
          <p:nvPr>
            <p:ph type="title"/>
          </p:nvPr>
        </p:nvSpPr>
        <p:spPr>
          <a:xfrm>
            <a:off x="489770" y="1551376"/>
            <a:ext cx="6763646" cy="919976"/>
          </a:xfrm>
        </p:spPr>
        <p:txBody>
          <a:bodyPr>
            <a:normAutofit/>
          </a:bodyPr>
          <a:lstStyle>
            <a:lvl1pPr>
              <a:defRPr sz="3200">
                <a:solidFill>
                  <a:srgbClr val="0563C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862898" y="6310311"/>
            <a:ext cx="2057400" cy="365125"/>
          </a:xfrm>
        </p:spPr>
        <p:txBody>
          <a:bodyPr/>
          <a:lstStyle/>
          <a:p>
            <a:fld id="{6F167DB0-936E-7E41-BF69-10F204BC561D}" type="slidenum">
              <a:rPr lang="en-US" smtClean="0"/>
              <a:t>‹#›</a:t>
            </a:fld>
            <a:endParaRPr lang="en-US" dirty="0"/>
          </a:p>
        </p:txBody>
      </p:sp>
      <p:pic>
        <p:nvPicPr>
          <p:cNvPr id="8" name="Picture 7">
            <a:extLst>
              <a:ext uri="{FF2B5EF4-FFF2-40B4-BE49-F238E27FC236}">
                <a16:creationId xmlns:a16="http://schemas.microsoft.com/office/drawing/2014/main" id="{76913456-5D3D-1B40-BDA0-AA6231A5229B}"/>
              </a:ext>
            </a:extLst>
          </p:cNvPr>
          <p:cNvPicPr>
            <a:picLocks noChangeAspect="1"/>
          </p:cNvPicPr>
          <p:nvPr userDrawn="1"/>
        </p:nvPicPr>
        <p:blipFill>
          <a:blip r:embed="rId3"/>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102206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2718" y="2046632"/>
            <a:ext cx="5002632" cy="388856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F167DB0-936E-7E41-BF69-10F204BC561D}" type="slidenum">
              <a:rPr lang="en-US" smtClean="0"/>
              <a:t>‹#›</a:t>
            </a:fld>
            <a:endParaRPr lang="en-US" dirty="0"/>
          </a:p>
        </p:txBody>
      </p:sp>
      <p:pic>
        <p:nvPicPr>
          <p:cNvPr id="9" name="Picture 8" descr="A picture containing outdoor, grass&#10;&#10;Description automatically generated">
            <a:extLst>
              <a:ext uri="{FF2B5EF4-FFF2-40B4-BE49-F238E27FC236}">
                <a16:creationId xmlns:a16="http://schemas.microsoft.com/office/drawing/2014/main" id="{FB19DE0B-FB4C-AD42-9D8B-2B04ED5A33F2}"/>
              </a:ext>
            </a:extLst>
          </p:cNvPr>
          <p:cNvPicPr>
            <a:picLocks noChangeAspect="1"/>
          </p:cNvPicPr>
          <p:nvPr userDrawn="1"/>
        </p:nvPicPr>
        <p:blipFill rotWithShape="1">
          <a:blip r:embed="rId2"/>
          <a:srcRect l="9858" r="55370"/>
          <a:stretch/>
        </p:blipFill>
        <p:spPr>
          <a:xfrm>
            <a:off x="0" y="0"/>
            <a:ext cx="3086101" cy="6858000"/>
          </a:xfrm>
          <a:prstGeom prst="rect">
            <a:avLst/>
          </a:prstGeom>
        </p:spPr>
      </p:pic>
      <p:sp>
        <p:nvSpPr>
          <p:cNvPr id="2" name="Title 1"/>
          <p:cNvSpPr>
            <a:spLocks noGrp="1"/>
          </p:cNvSpPr>
          <p:nvPr>
            <p:ph type="title" hasCustomPrompt="1"/>
          </p:nvPr>
        </p:nvSpPr>
        <p:spPr>
          <a:xfrm>
            <a:off x="285750" y="963828"/>
            <a:ext cx="2451668" cy="914399"/>
          </a:xfrm>
        </p:spPr>
        <p:txBody>
          <a:bodyPr anchor="b"/>
          <a:lstStyle>
            <a:lvl1pPr>
              <a:defRPr sz="3200">
                <a:solidFill>
                  <a:schemeClr val="bg1"/>
                </a:solidFill>
              </a:defRPr>
            </a:lvl1pPr>
          </a:lstStyle>
          <a:p>
            <a:r>
              <a:rPr lang="en-US" dirty="0"/>
              <a:t>Headline</a:t>
            </a:r>
          </a:p>
        </p:txBody>
      </p:sp>
      <p:sp>
        <p:nvSpPr>
          <p:cNvPr id="4" name="Text Placeholder 3"/>
          <p:cNvSpPr>
            <a:spLocks noGrp="1"/>
          </p:cNvSpPr>
          <p:nvPr>
            <p:ph type="body" sz="half" idx="2" hasCustomPrompt="1"/>
          </p:nvPr>
        </p:nvSpPr>
        <p:spPr>
          <a:xfrm>
            <a:off x="285750" y="2058248"/>
            <a:ext cx="2451668" cy="45031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Explanation of main theme with bullet point explanations to the right</a:t>
            </a:r>
          </a:p>
        </p:txBody>
      </p:sp>
    </p:spTree>
    <p:extLst>
      <p:ext uri="{BB962C8B-B14F-4D97-AF65-F5344CB8AC3E}">
        <p14:creationId xmlns:p14="http://schemas.microsoft.com/office/powerpoint/2010/main" val="128787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00850" y="6362882"/>
            <a:ext cx="2057400" cy="365125"/>
          </a:xfrm>
        </p:spPr>
        <p:txBody>
          <a:bodyPr/>
          <a:lstStyle/>
          <a:p>
            <a:fld id="{6F167DB0-936E-7E41-BF69-10F204BC561D}" type="slidenum">
              <a:rPr lang="en-US" smtClean="0"/>
              <a:t>‹#›</a:t>
            </a:fld>
            <a:endParaRPr lang="en-US" dirty="0"/>
          </a:p>
        </p:txBody>
      </p:sp>
      <p:pic>
        <p:nvPicPr>
          <p:cNvPr id="9" name="Picture 8" descr="A picture containing outdoor, grass&#10;&#10;Description automatically generated">
            <a:extLst>
              <a:ext uri="{FF2B5EF4-FFF2-40B4-BE49-F238E27FC236}">
                <a16:creationId xmlns:a16="http://schemas.microsoft.com/office/drawing/2014/main" id="{FB19DE0B-FB4C-AD42-9D8B-2B04ED5A33F2}"/>
              </a:ext>
            </a:extLst>
          </p:cNvPr>
          <p:cNvPicPr>
            <a:picLocks noChangeAspect="1"/>
          </p:cNvPicPr>
          <p:nvPr userDrawn="1"/>
        </p:nvPicPr>
        <p:blipFill rotWithShape="1">
          <a:blip r:embed="rId2"/>
          <a:srcRect l="9858" r="55370"/>
          <a:stretch/>
        </p:blipFill>
        <p:spPr>
          <a:xfrm>
            <a:off x="16328" y="0"/>
            <a:ext cx="3086101" cy="6858000"/>
          </a:xfrm>
          <a:prstGeom prst="rect">
            <a:avLst/>
          </a:prstGeom>
        </p:spPr>
      </p:pic>
      <p:sp>
        <p:nvSpPr>
          <p:cNvPr id="2" name="Title 1"/>
          <p:cNvSpPr>
            <a:spLocks noGrp="1"/>
          </p:cNvSpPr>
          <p:nvPr>
            <p:ph type="title" hasCustomPrompt="1"/>
          </p:nvPr>
        </p:nvSpPr>
        <p:spPr>
          <a:xfrm>
            <a:off x="285750" y="950913"/>
            <a:ext cx="2451668" cy="914957"/>
          </a:xfrm>
        </p:spPr>
        <p:txBody>
          <a:bodyPr anchor="b"/>
          <a:lstStyle>
            <a:lvl1pPr>
              <a:defRPr sz="3200">
                <a:solidFill>
                  <a:schemeClr val="bg1"/>
                </a:solidFill>
              </a:defRPr>
            </a:lvl1pPr>
          </a:lstStyle>
          <a:p>
            <a:r>
              <a:rPr lang="en-US" dirty="0"/>
              <a:t>Headline</a:t>
            </a:r>
          </a:p>
        </p:txBody>
      </p:sp>
      <p:sp>
        <p:nvSpPr>
          <p:cNvPr id="4" name="Text Placeholder 3"/>
          <p:cNvSpPr>
            <a:spLocks noGrp="1"/>
          </p:cNvSpPr>
          <p:nvPr>
            <p:ph type="body" sz="half" idx="2" hasCustomPrompt="1"/>
          </p:nvPr>
        </p:nvSpPr>
        <p:spPr>
          <a:xfrm>
            <a:off x="285750" y="2051222"/>
            <a:ext cx="2451668" cy="431166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for the photo</a:t>
            </a:r>
          </a:p>
        </p:txBody>
      </p:sp>
      <p:sp>
        <p:nvSpPr>
          <p:cNvPr id="19" name="Picture Placeholder 18">
            <a:extLst>
              <a:ext uri="{FF2B5EF4-FFF2-40B4-BE49-F238E27FC236}">
                <a16:creationId xmlns:a16="http://schemas.microsoft.com/office/drawing/2014/main" id="{7D333B4F-82B5-4B44-8D3B-2F4FC7887E58}"/>
              </a:ext>
            </a:extLst>
          </p:cNvPr>
          <p:cNvSpPr>
            <a:spLocks noGrp="1"/>
          </p:cNvSpPr>
          <p:nvPr>
            <p:ph type="pic" sz="quarter" idx="13"/>
          </p:nvPr>
        </p:nvSpPr>
        <p:spPr>
          <a:xfrm>
            <a:off x="3540125" y="2051221"/>
            <a:ext cx="5318125" cy="4022553"/>
          </a:xfrm>
        </p:spPr>
        <p:txBody>
          <a:bodyPr/>
          <a:lstStyle/>
          <a:p>
            <a:r>
              <a:rPr lang="en-US" dirty="0"/>
              <a:t>Click icon to add picture</a:t>
            </a:r>
          </a:p>
        </p:txBody>
      </p:sp>
    </p:spTree>
    <p:extLst>
      <p:ext uri="{BB962C8B-B14F-4D97-AF65-F5344CB8AC3E}">
        <p14:creationId xmlns:p14="http://schemas.microsoft.com/office/powerpoint/2010/main" val="404484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00850" y="6362882"/>
            <a:ext cx="2057400" cy="365125"/>
          </a:xfrm>
        </p:spPr>
        <p:txBody>
          <a:bodyPr/>
          <a:lstStyle/>
          <a:p>
            <a:fld id="{6F167DB0-936E-7E41-BF69-10F204BC561D}" type="slidenum">
              <a:rPr lang="en-US" smtClean="0"/>
              <a:t>‹#›</a:t>
            </a:fld>
            <a:endParaRPr lang="en-US" dirty="0"/>
          </a:p>
        </p:txBody>
      </p:sp>
      <p:pic>
        <p:nvPicPr>
          <p:cNvPr id="9" name="Picture 8" descr="A picture containing outdoor, grass&#10;&#10;Description automatically generated">
            <a:extLst>
              <a:ext uri="{FF2B5EF4-FFF2-40B4-BE49-F238E27FC236}">
                <a16:creationId xmlns:a16="http://schemas.microsoft.com/office/drawing/2014/main" id="{FB19DE0B-FB4C-AD42-9D8B-2B04ED5A33F2}"/>
              </a:ext>
            </a:extLst>
          </p:cNvPr>
          <p:cNvPicPr>
            <a:picLocks noChangeAspect="1"/>
          </p:cNvPicPr>
          <p:nvPr userDrawn="1"/>
        </p:nvPicPr>
        <p:blipFill rotWithShape="1">
          <a:blip r:embed="rId2"/>
          <a:srcRect l="9858" r="55370"/>
          <a:stretch/>
        </p:blipFill>
        <p:spPr>
          <a:xfrm>
            <a:off x="16328" y="0"/>
            <a:ext cx="3086101" cy="6858000"/>
          </a:xfrm>
          <a:prstGeom prst="rect">
            <a:avLst/>
          </a:prstGeom>
        </p:spPr>
      </p:pic>
      <p:sp>
        <p:nvSpPr>
          <p:cNvPr id="2" name="Title 1"/>
          <p:cNvSpPr>
            <a:spLocks noGrp="1"/>
          </p:cNvSpPr>
          <p:nvPr>
            <p:ph type="title" hasCustomPrompt="1"/>
          </p:nvPr>
        </p:nvSpPr>
        <p:spPr>
          <a:xfrm>
            <a:off x="285750" y="914023"/>
            <a:ext cx="2451668" cy="941493"/>
          </a:xfrm>
        </p:spPr>
        <p:txBody>
          <a:bodyPr anchor="b"/>
          <a:lstStyle>
            <a:lvl1pPr>
              <a:defRPr sz="3200">
                <a:solidFill>
                  <a:schemeClr val="bg1"/>
                </a:solidFill>
              </a:defRPr>
            </a:lvl1pPr>
          </a:lstStyle>
          <a:p>
            <a:r>
              <a:rPr lang="en-US" dirty="0"/>
              <a:t>Headline</a:t>
            </a:r>
          </a:p>
        </p:txBody>
      </p:sp>
      <p:sp>
        <p:nvSpPr>
          <p:cNvPr id="4" name="Text Placeholder 3"/>
          <p:cNvSpPr>
            <a:spLocks noGrp="1"/>
          </p:cNvSpPr>
          <p:nvPr>
            <p:ph type="body" sz="half" idx="2" hasCustomPrompt="1"/>
          </p:nvPr>
        </p:nvSpPr>
        <p:spPr>
          <a:xfrm>
            <a:off x="285750" y="2051222"/>
            <a:ext cx="2451668" cy="431166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for the photos</a:t>
            </a:r>
          </a:p>
        </p:txBody>
      </p:sp>
      <p:sp>
        <p:nvSpPr>
          <p:cNvPr id="19" name="Picture Placeholder 18">
            <a:extLst>
              <a:ext uri="{FF2B5EF4-FFF2-40B4-BE49-F238E27FC236}">
                <a16:creationId xmlns:a16="http://schemas.microsoft.com/office/drawing/2014/main" id="{7D333B4F-82B5-4B44-8D3B-2F4FC7887E58}"/>
              </a:ext>
            </a:extLst>
          </p:cNvPr>
          <p:cNvSpPr>
            <a:spLocks noGrp="1"/>
          </p:cNvSpPr>
          <p:nvPr>
            <p:ph type="pic" sz="quarter" idx="13"/>
          </p:nvPr>
        </p:nvSpPr>
        <p:spPr>
          <a:xfrm>
            <a:off x="3389904" y="2051222"/>
            <a:ext cx="2651669" cy="1906587"/>
          </a:xfrm>
        </p:spPr>
        <p:txBody>
          <a:bodyPr/>
          <a:lstStyle/>
          <a:p>
            <a:r>
              <a:rPr lang="en-US" dirty="0"/>
              <a:t>Click icon to add picture</a:t>
            </a:r>
          </a:p>
        </p:txBody>
      </p:sp>
      <p:sp>
        <p:nvSpPr>
          <p:cNvPr id="5" name="Picture Placeholder 4">
            <a:extLst>
              <a:ext uri="{FF2B5EF4-FFF2-40B4-BE49-F238E27FC236}">
                <a16:creationId xmlns:a16="http://schemas.microsoft.com/office/drawing/2014/main" id="{0F6F2521-6FC6-2349-BA97-942D374A1A61}"/>
              </a:ext>
            </a:extLst>
          </p:cNvPr>
          <p:cNvSpPr>
            <a:spLocks noGrp="1"/>
          </p:cNvSpPr>
          <p:nvPr>
            <p:ph type="pic" sz="quarter" idx="14"/>
          </p:nvPr>
        </p:nvSpPr>
        <p:spPr>
          <a:xfrm>
            <a:off x="6151836" y="2051222"/>
            <a:ext cx="2706414" cy="1906587"/>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0D7224A8-8EC4-D343-83BD-351E7D05CC5E}"/>
              </a:ext>
            </a:extLst>
          </p:cNvPr>
          <p:cNvSpPr>
            <a:spLocks noGrp="1"/>
          </p:cNvSpPr>
          <p:nvPr>
            <p:ph type="pic" sz="quarter" idx="15"/>
          </p:nvPr>
        </p:nvSpPr>
        <p:spPr>
          <a:xfrm>
            <a:off x="3389382" y="4062583"/>
            <a:ext cx="2652712" cy="1971675"/>
          </a:xfrm>
        </p:spPr>
        <p:txBody>
          <a:bodyPr/>
          <a:lstStyle/>
          <a:p>
            <a:r>
              <a:rPr lang="en-US" dirty="0"/>
              <a:t>Click icon to add picture</a:t>
            </a:r>
          </a:p>
        </p:txBody>
      </p:sp>
      <p:sp>
        <p:nvSpPr>
          <p:cNvPr id="11" name="Picture Placeholder 10">
            <a:extLst>
              <a:ext uri="{FF2B5EF4-FFF2-40B4-BE49-F238E27FC236}">
                <a16:creationId xmlns:a16="http://schemas.microsoft.com/office/drawing/2014/main" id="{507EFF07-30B2-944D-BE83-4AA07FA3CF73}"/>
              </a:ext>
            </a:extLst>
          </p:cNvPr>
          <p:cNvSpPr>
            <a:spLocks noGrp="1"/>
          </p:cNvSpPr>
          <p:nvPr>
            <p:ph type="pic" sz="quarter" idx="16"/>
          </p:nvPr>
        </p:nvSpPr>
        <p:spPr>
          <a:xfrm>
            <a:off x="6151563" y="4062856"/>
            <a:ext cx="2706414" cy="1971402"/>
          </a:xfrm>
        </p:spPr>
        <p:txBody>
          <a:bodyPr/>
          <a:lstStyle/>
          <a:p>
            <a:r>
              <a:rPr lang="en-US" dirty="0"/>
              <a:t>Click icon to add picture</a:t>
            </a:r>
          </a:p>
        </p:txBody>
      </p:sp>
    </p:spTree>
    <p:extLst>
      <p:ext uri="{BB962C8B-B14F-4D97-AF65-F5344CB8AC3E}">
        <p14:creationId xmlns:p14="http://schemas.microsoft.com/office/powerpoint/2010/main" val="225866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64D1A2F-6846-B642-96FD-D9A621638086}" type="datetimeFigureOut">
              <a:rPr lang="en-US" smtClean="0"/>
              <a:pPr/>
              <a:t>9/20/2022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6F167DB0-936E-7E41-BF69-10F204BC561D}" type="slidenum">
              <a:rPr lang="en-US" smtClean="0"/>
              <a:pPr/>
              <a:t>‹#›</a:t>
            </a:fld>
            <a:endParaRPr lang="en-US" dirty="0"/>
          </a:p>
        </p:txBody>
      </p:sp>
      <p:pic>
        <p:nvPicPr>
          <p:cNvPr id="7" name="Picture 6">
            <a:extLst>
              <a:ext uri="{FF2B5EF4-FFF2-40B4-BE49-F238E27FC236}">
                <a16:creationId xmlns:a16="http://schemas.microsoft.com/office/drawing/2014/main" id="{8A9FCC80-D7C0-754B-8069-E2332D9A1E2C}"/>
              </a:ext>
            </a:extLst>
          </p:cNvPr>
          <p:cNvPicPr>
            <a:picLocks noChangeAspect="1"/>
          </p:cNvPicPr>
          <p:nvPr userDrawn="1"/>
        </p:nvPicPr>
        <p:blipFill>
          <a:blip r:embed="rId14"/>
          <a:stretch>
            <a:fillRect/>
          </a:stretch>
        </p:blipFill>
        <p:spPr>
          <a:xfrm>
            <a:off x="6497051" y="0"/>
            <a:ext cx="2438402" cy="1411705"/>
          </a:xfrm>
          <a:prstGeom prst="rect">
            <a:avLst/>
          </a:prstGeom>
          <a:effectLst>
            <a:outerShdw blurRad="114300" dist="76200" dir="5880000" sx="101000" sy="101000" algn="ctr" rotWithShape="0">
              <a:srgbClr val="000000">
                <a:alpha val="49000"/>
              </a:srgbClr>
            </a:outerShdw>
          </a:effectLst>
        </p:spPr>
      </p:pic>
    </p:spTree>
    <p:extLst>
      <p:ext uri="{BB962C8B-B14F-4D97-AF65-F5344CB8AC3E}">
        <p14:creationId xmlns:p14="http://schemas.microsoft.com/office/powerpoint/2010/main" val="4212943868"/>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698" r:id="rId3"/>
    <p:sldLayoutId id="2147483699" r:id="rId4"/>
    <p:sldLayoutId id="2147483700" r:id="rId5"/>
    <p:sldLayoutId id="2147483702" r:id="rId6"/>
    <p:sldLayoutId id="2147483704" r:id="rId7"/>
    <p:sldLayoutId id="2147483705" r:id="rId8"/>
    <p:sldLayoutId id="2147483706" r:id="rId9"/>
    <p:sldLayoutId id="2147483703" r:id="rId10"/>
    <p:sldLayoutId id="2147483708" r:id="rId11"/>
    <p:sldLayoutId id="2147483709" r:id="rId12"/>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cisa.gov/uscert/ics/waterisac-releases-cybersecurity-fundament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verizon.com/business/en-sg/resources/reports/db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hyperlink" Target="https://www.nbcnews.com/tech/security/hacker-tried-poison-calif-water-supply-was-easy-entering-password-rcna1206" TargetMode="External"/><Relationship Id="rId3" Type="http://schemas.openxmlformats.org/officeDocument/2006/relationships/image" Target="../media/image7.png"/><Relationship Id="rId7" Type="http://schemas.openxmlformats.org/officeDocument/2006/relationships/hyperlink" Target="http://www.cisa.gov/uscert/ics/waterisac-releases-cybersecurity-fundamental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cisa.gov/sites/default/files/publications/infographic-manage-wastewater-national-critical-function-102021-508.pdf" TargetMode="External"/><Relationship Id="rId5" Type="http://schemas.openxmlformats.org/officeDocument/2006/relationships/hyperlink" Target="https://dnr.mo.gov/cyber-security-warning-water-wastewater-systems" TargetMode="External"/><Relationship Id="rId10" Type="http://schemas.openxmlformats.org/officeDocument/2006/relationships/hyperlink" Target="https://www.verizon.com/business/en-sg/resources/reports/dbir/" TargetMode="External"/><Relationship Id="rId4" Type="http://schemas.openxmlformats.org/officeDocument/2006/relationships/slide" Target="slide4.xml"/><Relationship Id="rId9" Type="http://schemas.openxmlformats.org/officeDocument/2006/relationships/hyperlink" Target="https://www.statista.com/outlook/tmo/cybersecurity/worldwid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www.waterisac.org./" TargetMode="Externa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youtube.com/watch?v=DHJYk3WV1HA" TargetMode="External"/><Relationship Id="rId5" Type="http://schemas.openxmlformats.org/officeDocument/2006/relationships/hyperlink" Target="https://www.cisa.gov/sites/default/files/publications/CISA-Factsheet_16-Dec-2021-V4_508.pdf" TargetMode="Externa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nist.gov/cybersecurity/cybersecurity-privacy-stakeholder-engagement" TargetMode="External"/><Relationship Id="rId5" Type="http://schemas.openxmlformats.org/officeDocument/2006/relationships/hyperlink" Target="https://www.nist.gov/cybersecurity" TargetMode="Externa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slide" Target="slide25.xml"/><Relationship Id="rId1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image" Target="../media/image10.png"/><Relationship Id="rId17" Type="http://schemas.openxmlformats.org/officeDocument/2006/relationships/image" Target="../media/image110.png"/><Relationship Id="rId2" Type="http://schemas.openxmlformats.org/officeDocument/2006/relationships/notesSlide" Target="../notesSlides/notesSlide2.xml"/><Relationship Id="rId16" Type="http://schemas.openxmlformats.org/officeDocument/2006/relationships/slide" Target="slide26.xml"/><Relationship Id="rId20"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90.png"/><Relationship Id="rId5" Type="http://schemas.openxmlformats.org/officeDocument/2006/relationships/diagramLayout" Target="../diagrams/layout1.xml"/><Relationship Id="rId15" Type="http://schemas.openxmlformats.org/officeDocument/2006/relationships/image" Target="../media/image11.png"/><Relationship Id="rId10" Type="http://schemas.openxmlformats.org/officeDocument/2006/relationships/slide" Target="slide23.xml"/><Relationship Id="rId19" Type="http://schemas.openxmlformats.org/officeDocument/2006/relationships/slide" Target="slide27.xml"/><Relationship Id="rId4" Type="http://schemas.openxmlformats.org/officeDocument/2006/relationships/diagramData" Target="../diagrams/data1.xml"/><Relationship Id="rId9" Type="http://schemas.openxmlformats.org/officeDocument/2006/relationships/image" Target="../media/image9.png"/><Relationship Id="rId1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bcnews.com/tech/security/hacker-tried-poison-calif-water-supply-was-easy-entering-password-rcna120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A53408-1815-E34A-9D4E-654E8816F57C}"/>
              </a:ext>
            </a:extLst>
          </p:cNvPr>
          <p:cNvSpPr>
            <a:spLocks noGrp="1"/>
          </p:cNvSpPr>
          <p:nvPr>
            <p:ph type="subTitle" idx="1"/>
          </p:nvPr>
        </p:nvSpPr>
        <p:spPr>
          <a:xfrm>
            <a:off x="80387" y="5366667"/>
            <a:ext cx="5432083" cy="1114343"/>
          </a:xfrm>
        </p:spPr>
        <p:txBody>
          <a:bodyPr>
            <a:normAutofit/>
          </a:bodyPr>
          <a:lstStyle/>
          <a:p>
            <a:r>
              <a:rPr lang="en-US" dirty="0"/>
              <a:t>MSD St. Louis Missouri</a:t>
            </a:r>
          </a:p>
          <a:p>
            <a:r>
              <a:rPr lang="en-US" dirty="0"/>
              <a:t>Ginny Kienstra – CTO/Assistant Director Technology</a:t>
            </a:r>
          </a:p>
        </p:txBody>
      </p:sp>
      <p:sp>
        <p:nvSpPr>
          <p:cNvPr id="2" name="Title 1">
            <a:extLst>
              <a:ext uri="{FF2B5EF4-FFF2-40B4-BE49-F238E27FC236}">
                <a16:creationId xmlns:a16="http://schemas.microsoft.com/office/drawing/2014/main" id="{3001C437-F807-4A45-A831-9786D8DF261D}"/>
              </a:ext>
            </a:extLst>
          </p:cNvPr>
          <p:cNvSpPr>
            <a:spLocks noGrp="1"/>
          </p:cNvSpPr>
          <p:nvPr>
            <p:ph type="ctrTitle"/>
          </p:nvPr>
        </p:nvSpPr>
        <p:spPr>
          <a:xfrm>
            <a:off x="0" y="1155559"/>
            <a:ext cx="6128342" cy="3356151"/>
          </a:xfrm>
        </p:spPr>
        <p:txBody>
          <a:bodyPr>
            <a:normAutofit fontScale="90000"/>
          </a:bodyPr>
          <a:lstStyle/>
          <a:p>
            <a:r>
              <a:rPr lang="en-US" sz="5400" b="1" dirty="0">
                <a:solidFill>
                  <a:srgbClr val="000000"/>
                </a:solidFill>
                <a:effectLst/>
                <a:latin typeface="Arial" panose="020B0604020202020204" pitchFamily="34" charset="0"/>
                <a:ea typeface="Calibri" panose="020F0502020204030204" pitchFamily="34" charset="0"/>
              </a:rPr>
              <a:t>A Pragmatic Approach to Cybersecurity Risk</a:t>
            </a:r>
            <a:r>
              <a:rPr lang="en-US" sz="5400" b="1" dirty="0">
                <a:solidFill>
                  <a:srgbClr val="000000"/>
                </a:solidFill>
                <a:effectLst/>
                <a:latin typeface="Calibri" panose="020F0502020204030204" pitchFamily="34" charset="0"/>
                <a:ea typeface="Calibri" panose="020F0502020204030204" pitchFamily="34" charset="0"/>
              </a:rPr>
              <a:t> </a:t>
            </a:r>
            <a:br>
              <a:rPr lang="en-US" dirty="0"/>
            </a:br>
            <a:endParaRPr lang="en-US" dirty="0"/>
          </a:p>
        </p:txBody>
      </p:sp>
      <p:pic>
        <p:nvPicPr>
          <p:cNvPr id="8" name="Picture 7">
            <a:extLst>
              <a:ext uri="{FF2B5EF4-FFF2-40B4-BE49-F238E27FC236}">
                <a16:creationId xmlns:a16="http://schemas.microsoft.com/office/drawing/2014/main" id="{7F6AD487-19BE-C644-8AC4-E6041819681C}"/>
              </a:ext>
            </a:extLst>
          </p:cNvPr>
          <p:cNvPicPr>
            <a:picLocks noChangeAspect="1"/>
          </p:cNvPicPr>
          <p:nvPr/>
        </p:nvPicPr>
        <p:blipFill>
          <a:blip r:embed="rId3"/>
          <a:stretch>
            <a:fillRect/>
          </a:stretch>
        </p:blipFill>
        <p:spPr>
          <a:xfrm>
            <a:off x="6500281" y="1"/>
            <a:ext cx="2433855" cy="1409074"/>
          </a:xfrm>
          <a:prstGeom prst="rect">
            <a:avLst/>
          </a:prstGeom>
        </p:spPr>
      </p:pic>
      <p:pic>
        <p:nvPicPr>
          <p:cNvPr id="6" name="Picture 5">
            <a:extLst>
              <a:ext uri="{FF2B5EF4-FFF2-40B4-BE49-F238E27FC236}">
                <a16:creationId xmlns:a16="http://schemas.microsoft.com/office/drawing/2014/main" id="{398C6E80-9C62-838D-B266-925F83B855EF}"/>
              </a:ext>
            </a:extLst>
          </p:cNvPr>
          <p:cNvPicPr>
            <a:picLocks noChangeAspect="1"/>
          </p:cNvPicPr>
          <p:nvPr/>
        </p:nvPicPr>
        <p:blipFill>
          <a:blip r:embed="rId4"/>
          <a:stretch>
            <a:fillRect/>
          </a:stretch>
        </p:blipFill>
        <p:spPr>
          <a:xfrm>
            <a:off x="6128342" y="5281420"/>
            <a:ext cx="3015658" cy="1433184"/>
          </a:xfrm>
          <a:prstGeom prst="rect">
            <a:avLst/>
          </a:prstGeom>
        </p:spPr>
      </p:pic>
    </p:spTree>
    <p:extLst>
      <p:ext uri="{BB962C8B-B14F-4D97-AF65-F5344CB8AC3E}">
        <p14:creationId xmlns:p14="http://schemas.microsoft.com/office/powerpoint/2010/main" val="145946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162853"/>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4" y="242873"/>
            <a:ext cx="6527820" cy="430887"/>
          </a:xfrm>
          <a:prstGeom prst="rect">
            <a:avLst/>
          </a:prstGeom>
          <a:noFill/>
        </p:spPr>
        <p:txBody>
          <a:bodyPr wrap="square" rtlCol="0">
            <a:spAutoFit/>
          </a:bodyPr>
          <a:lstStyle/>
          <a:p>
            <a:r>
              <a:rPr lang="en-US" sz="2200" dirty="0"/>
              <a:t>Cybersecurity Tools and Services Market Growth</a:t>
            </a:r>
          </a:p>
        </p:txBody>
      </p:sp>
      <p:pic>
        <p:nvPicPr>
          <p:cNvPr id="3" name="Picture 2">
            <a:extLst>
              <a:ext uri="{FF2B5EF4-FFF2-40B4-BE49-F238E27FC236}">
                <a16:creationId xmlns:a16="http://schemas.microsoft.com/office/drawing/2014/main" id="{8F1320F9-240F-3672-6933-97166FD26C70}"/>
              </a:ext>
            </a:extLst>
          </p:cNvPr>
          <p:cNvPicPr>
            <a:picLocks noChangeAspect="1"/>
          </p:cNvPicPr>
          <p:nvPr/>
        </p:nvPicPr>
        <p:blipFill>
          <a:blip r:embed="rId4"/>
          <a:stretch>
            <a:fillRect/>
          </a:stretch>
        </p:blipFill>
        <p:spPr>
          <a:xfrm>
            <a:off x="37786" y="1143933"/>
            <a:ext cx="8896350" cy="4850467"/>
          </a:xfrm>
          <a:prstGeom prst="rect">
            <a:avLst/>
          </a:prstGeom>
        </p:spPr>
      </p:pic>
      <p:sp>
        <p:nvSpPr>
          <p:cNvPr id="2" name="TextBox 1">
            <a:extLst>
              <a:ext uri="{FF2B5EF4-FFF2-40B4-BE49-F238E27FC236}">
                <a16:creationId xmlns:a16="http://schemas.microsoft.com/office/drawing/2014/main" id="{7D7EE8DD-03DC-5503-986A-41EBD9763EFA}"/>
              </a:ext>
            </a:extLst>
          </p:cNvPr>
          <p:cNvSpPr txBox="1"/>
          <p:nvPr/>
        </p:nvSpPr>
        <p:spPr>
          <a:xfrm>
            <a:off x="372533" y="6220178"/>
            <a:ext cx="7857067" cy="369332"/>
          </a:xfrm>
          <a:prstGeom prst="rect">
            <a:avLst/>
          </a:prstGeom>
          <a:solidFill>
            <a:schemeClr val="accent1"/>
          </a:solidFill>
        </p:spPr>
        <p:txBody>
          <a:bodyPr wrap="square" rtlCol="0">
            <a:spAutoFit/>
          </a:bodyPr>
          <a:lstStyle/>
          <a:p>
            <a:r>
              <a:rPr lang="en-US" dirty="0"/>
              <a:t> So which tools and services should we deploy to minimize security risk? </a:t>
            </a:r>
          </a:p>
        </p:txBody>
      </p:sp>
    </p:spTree>
    <p:extLst>
      <p:ext uri="{BB962C8B-B14F-4D97-AF65-F5344CB8AC3E}">
        <p14:creationId xmlns:p14="http://schemas.microsoft.com/office/powerpoint/2010/main" val="264577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E26BE-89CE-9B43-A5E2-31018C856A0F}"/>
              </a:ext>
            </a:extLst>
          </p:cNvPr>
          <p:cNvPicPr>
            <a:picLocks noChangeAspect="1"/>
          </p:cNvPicPr>
          <p:nvPr/>
        </p:nvPicPr>
        <p:blipFill>
          <a:blip r:embed="rId2"/>
          <a:stretch>
            <a:fillRect/>
          </a:stretch>
        </p:blipFill>
        <p:spPr>
          <a:xfrm>
            <a:off x="6500281" y="1"/>
            <a:ext cx="2433855" cy="1409074"/>
          </a:xfrm>
          <a:prstGeom prst="rect">
            <a:avLst/>
          </a:prstGeom>
        </p:spPr>
      </p:pic>
      <p:sp>
        <p:nvSpPr>
          <p:cNvPr id="2" name="TextBox 1">
            <a:extLst>
              <a:ext uri="{FF2B5EF4-FFF2-40B4-BE49-F238E27FC236}">
                <a16:creationId xmlns:a16="http://schemas.microsoft.com/office/drawing/2014/main" id="{DB34DC05-D0A2-45F5-B9AB-4EC56AAC7264}"/>
              </a:ext>
            </a:extLst>
          </p:cNvPr>
          <p:cNvSpPr txBox="1"/>
          <p:nvPr/>
        </p:nvSpPr>
        <p:spPr>
          <a:xfrm>
            <a:off x="148047" y="1609100"/>
            <a:ext cx="6352234" cy="1569660"/>
          </a:xfrm>
          <a:prstGeom prst="rect">
            <a:avLst/>
          </a:prstGeom>
          <a:noFill/>
        </p:spPr>
        <p:txBody>
          <a:bodyPr wrap="square" rtlCol="0">
            <a:spAutoFit/>
          </a:bodyPr>
          <a:lstStyle/>
          <a:p>
            <a:r>
              <a:rPr lang="en-US" sz="3200" dirty="0"/>
              <a:t>Reducing risk using a Pragmatic Approach </a:t>
            </a:r>
          </a:p>
          <a:p>
            <a:r>
              <a:rPr lang="en-US" sz="3200" dirty="0"/>
              <a:t>	</a:t>
            </a:r>
          </a:p>
        </p:txBody>
      </p:sp>
    </p:spTree>
    <p:extLst>
      <p:ext uri="{BB962C8B-B14F-4D97-AF65-F5344CB8AC3E}">
        <p14:creationId xmlns:p14="http://schemas.microsoft.com/office/powerpoint/2010/main" val="344224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664168" y="-50807"/>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0" y="1050789"/>
            <a:ext cx="8832536" cy="5940088"/>
          </a:xfrm>
          <a:prstGeom prst="rect">
            <a:avLst/>
          </a:prstGeom>
          <a:noFill/>
        </p:spPr>
        <p:txBody>
          <a:bodyPr wrap="square" rtlCol="0">
            <a:spAutoFit/>
          </a:bodyPr>
          <a:lstStyle/>
          <a:p>
            <a:pPr marL="342900" indent="-342900">
              <a:buAutoNum type="arabicPeriod"/>
            </a:pPr>
            <a:r>
              <a:rPr lang="en-US" sz="2000" dirty="0"/>
              <a:t>Utilize process </a:t>
            </a:r>
            <a:r>
              <a:rPr lang="en-US" sz="2000" u="sng" dirty="0"/>
              <a:t>Standards and Guidance </a:t>
            </a:r>
            <a:r>
              <a:rPr lang="en-US" sz="2000" dirty="0"/>
              <a:t>from Water sector organizations. </a:t>
            </a:r>
          </a:p>
          <a:p>
            <a:pPr marL="914400" indent="-228600">
              <a:buFont typeface="Wingdings" panose="05000000000000000000" pitchFamily="2" charset="2"/>
              <a:buChar char="ü"/>
            </a:pPr>
            <a:r>
              <a:rPr lang="en-US" sz="2000" dirty="0"/>
              <a:t>NIST CSF - Identify, Protect, Detect, Respond, and Recover from cyber attacks.) framework.</a:t>
            </a:r>
          </a:p>
          <a:p>
            <a:pPr marL="914400" indent="-228600">
              <a:buFont typeface="Wingdings" panose="05000000000000000000" pitchFamily="2" charset="2"/>
              <a:buChar char="ü"/>
            </a:pPr>
            <a:r>
              <a:rPr lang="en-US" sz="2000" dirty="0"/>
              <a:t>Membership in AWWA, WaterISAC, GovTech, CISA and utilize practical, specific guidance and publications.</a:t>
            </a:r>
          </a:p>
          <a:p>
            <a:pPr marL="342900" indent="-342900">
              <a:buAutoNum type="arabicPeriod"/>
            </a:pPr>
            <a:endParaRPr lang="en-US" sz="2000" dirty="0"/>
          </a:p>
          <a:p>
            <a:pPr marL="233363" indent="-233363"/>
            <a:r>
              <a:rPr lang="en-US" sz="2000" dirty="0"/>
              <a:t>2. Implement security </a:t>
            </a:r>
            <a:r>
              <a:rPr lang="en-US" sz="2000" u="sng" dirty="0"/>
              <a:t>Policies</a:t>
            </a:r>
            <a:r>
              <a:rPr lang="en-US" sz="2000" dirty="0"/>
              <a:t> to proactively reduce risk. </a:t>
            </a:r>
          </a:p>
          <a:p>
            <a:pPr marL="914400" indent="-228600">
              <a:buFont typeface="Wingdings" panose="05000000000000000000" pitchFamily="2" charset="2"/>
              <a:buChar char="ü"/>
            </a:pPr>
            <a:r>
              <a:rPr lang="en-US" sz="2000" dirty="0"/>
              <a:t>Security Awareness policy and program for end-user education.</a:t>
            </a:r>
          </a:p>
          <a:p>
            <a:pPr marL="914400" indent="-228600">
              <a:buFont typeface="Wingdings" panose="05000000000000000000" pitchFamily="2" charset="2"/>
              <a:buChar char="ü"/>
            </a:pPr>
            <a:r>
              <a:rPr lang="en-US" sz="2000" dirty="0"/>
              <a:t>Implement policies as specified by cybersecurity standards – password complexity, appropriate use, remote access, mobile device, vulnerability management.</a:t>
            </a:r>
          </a:p>
          <a:p>
            <a:pPr marL="914400" indent="-228600">
              <a:buFont typeface="Wingdings" panose="05000000000000000000" pitchFamily="2" charset="2"/>
              <a:buChar char="ü"/>
            </a:pPr>
            <a:r>
              <a:rPr lang="en-US" sz="2000" dirty="0"/>
              <a:t>Policy requiring N-1 version and patching compliance to address vulnerabilities.</a:t>
            </a:r>
          </a:p>
          <a:p>
            <a:pPr marL="342900" indent="-342900">
              <a:buAutoNum type="arabicPeriod" startAt="2"/>
            </a:pPr>
            <a:endParaRPr lang="en-US" sz="2000" dirty="0"/>
          </a:p>
          <a:p>
            <a:r>
              <a:rPr lang="en-US" sz="2000" dirty="0"/>
              <a:t>3. </a:t>
            </a:r>
            <a:r>
              <a:rPr lang="en-US" sz="2000" u="sng" dirty="0"/>
              <a:t>Audit and Monitor</a:t>
            </a:r>
            <a:endParaRPr lang="en-US" sz="2000" dirty="0"/>
          </a:p>
          <a:p>
            <a:pPr marL="914400" indent="-282575">
              <a:buFont typeface="Wingdings" panose="05000000000000000000" pitchFamily="2" charset="2"/>
              <a:buChar char="ü"/>
            </a:pPr>
            <a:r>
              <a:rPr lang="en-US" sz="2000" dirty="0"/>
              <a:t>Annual Penetration Testing ( internal/external).</a:t>
            </a:r>
          </a:p>
          <a:p>
            <a:pPr marL="914400" indent="-282575">
              <a:buFont typeface="Wingdings" panose="05000000000000000000" pitchFamily="2" charset="2"/>
              <a:buChar char="ü"/>
            </a:pPr>
            <a:r>
              <a:rPr lang="en-US" sz="2000" dirty="0"/>
              <a:t>Phishing exercises. </a:t>
            </a:r>
          </a:p>
          <a:p>
            <a:pPr marL="914400" indent="-282575">
              <a:buFont typeface="Wingdings" panose="05000000000000000000" pitchFamily="2" charset="2"/>
              <a:buChar char="ü"/>
            </a:pPr>
            <a:r>
              <a:rPr lang="en-US" sz="2000" dirty="0"/>
              <a:t>Utilize security rating services to measure and monitor external risk.</a:t>
            </a:r>
          </a:p>
          <a:p>
            <a:pPr marL="914400" indent="-282575">
              <a:buFont typeface="Wingdings" panose="05000000000000000000" pitchFamily="2" charset="2"/>
              <a:buChar char="ü"/>
            </a:pPr>
            <a:r>
              <a:rPr lang="en-US" sz="2000" dirty="0"/>
              <a:t>Communicate security ratings and audit results to Executives and Board.</a:t>
            </a:r>
          </a:p>
        </p:txBody>
      </p:sp>
      <p:sp>
        <p:nvSpPr>
          <p:cNvPr id="21" name="TextBox 20">
            <a:extLst>
              <a:ext uri="{FF2B5EF4-FFF2-40B4-BE49-F238E27FC236}">
                <a16:creationId xmlns:a16="http://schemas.microsoft.com/office/drawing/2014/main" id="{2A3D384C-09FC-DF33-812A-9E2B743C3C2B}"/>
              </a:ext>
            </a:extLst>
          </p:cNvPr>
          <p:cNvSpPr txBox="1"/>
          <p:nvPr/>
        </p:nvSpPr>
        <p:spPr>
          <a:xfrm>
            <a:off x="77866" y="84493"/>
            <a:ext cx="6508436" cy="830997"/>
          </a:xfrm>
          <a:prstGeom prst="rect">
            <a:avLst/>
          </a:prstGeom>
          <a:noFill/>
        </p:spPr>
        <p:txBody>
          <a:bodyPr wrap="square" rtlCol="0">
            <a:spAutoFit/>
          </a:bodyPr>
          <a:lstStyle/>
          <a:p>
            <a:r>
              <a:rPr lang="en-US" sz="2400" b="1" dirty="0"/>
              <a:t>Three-pronged pragmatic approach – Process, Policy, and Audit</a:t>
            </a:r>
          </a:p>
        </p:txBody>
      </p:sp>
    </p:spTree>
    <p:extLst>
      <p:ext uri="{BB962C8B-B14F-4D97-AF65-F5344CB8AC3E}">
        <p14:creationId xmlns:p14="http://schemas.microsoft.com/office/powerpoint/2010/main" val="12283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3" y="242873"/>
            <a:ext cx="6290417" cy="461665"/>
          </a:xfrm>
          <a:prstGeom prst="rect">
            <a:avLst/>
          </a:prstGeom>
          <a:noFill/>
        </p:spPr>
        <p:txBody>
          <a:bodyPr wrap="square" rtlCol="0">
            <a:spAutoFit/>
          </a:bodyPr>
          <a:lstStyle/>
          <a:p>
            <a:r>
              <a:rPr lang="en-US" sz="2400" b="1" dirty="0"/>
              <a:t>1. Process</a:t>
            </a:r>
            <a:r>
              <a:rPr lang="en-US" sz="2400" dirty="0"/>
              <a:t> </a:t>
            </a:r>
            <a:r>
              <a:rPr lang="en-US" sz="2400" b="1" dirty="0"/>
              <a:t>Standards and Guidance</a:t>
            </a:r>
          </a:p>
        </p:txBody>
      </p:sp>
      <p:sp>
        <p:nvSpPr>
          <p:cNvPr id="9" name="Rectangle 8">
            <a:extLst>
              <a:ext uri="{FF2B5EF4-FFF2-40B4-BE49-F238E27FC236}">
                <a16:creationId xmlns:a16="http://schemas.microsoft.com/office/drawing/2014/main" id="{F4D9A98B-F459-4211-9198-8F9F9C9BD2B3}"/>
              </a:ext>
            </a:extLst>
          </p:cNvPr>
          <p:cNvSpPr/>
          <p:nvPr/>
        </p:nvSpPr>
        <p:spPr>
          <a:xfrm>
            <a:off x="274304" y="3134158"/>
            <a:ext cx="4485367" cy="3570208"/>
          </a:xfrm>
          <a:prstGeom prst="rect">
            <a:avLst/>
          </a:prstGeom>
          <a:ln>
            <a:noFill/>
          </a:ln>
        </p:spPr>
        <p:txBody>
          <a:bodyPr wrap="square">
            <a:spAutoFit/>
          </a:bodyPr>
          <a:lstStyle/>
          <a:p>
            <a:pPr marL="342900" indent="-342900">
              <a:buAutoNum type="arabicParenR"/>
            </a:pPr>
            <a:r>
              <a:rPr lang="en-US" sz="2000" b="1" dirty="0"/>
              <a:t>Require Strong, Unique Passwords.</a:t>
            </a:r>
            <a:r>
              <a:rPr lang="en-US" sz="2000" dirty="0"/>
              <a:t> </a:t>
            </a:r>
          </a:p>
          <a:p>
            <a:pPr marL="342900" indent="-342900">
              <a:buAutoNum type="arabicParenR"/>
            </a:pPr>
            <a:r>
              <a:rPr lang="en-US" sz="2000" b="1" dirty="0"/>
              <a:t>Implement Multi-Factor Authentication.</a:t>
            </a:r>
            <a:endParaRPr lang="en-US" sz="2000" dirty="0"/>
          </a:p>
          <a:p>
            <a:pPr marL="342900" indent="-342900">
              <a:buAutoNum type="arabicParenR" startAt="3"/>
            </a:pPr>
            <a:r>
              <a:rPr lang="en-US" sz="2000" b="1" dirty="0"/>
              <a:t>Address known exploited vulnerabilities.</a:t>
            </a:r>
          </a:p>
          <a:p>
            <a:r>
              <a:rPr lang="en-US" sz="2000" b="1" dirty="0"/>
              <a:t>4)  Surge Support.</a:t>
            </a:r>
            <a:r>
              <a:rPr lang="en-US" sz="2000" dirty="0"/>
              <a:t> </a:t>
            </a:r>
          </a:p>
          <a:p>
            <a:r>
              <a:rPr lang="en-US" sz="2000" b="1" dirty="0"/>
              <a:t>5)  Network/Systems Awareness.</a:t>
            </a:r>
            <a:r>
              <a:rPr lang="en-US" sz="2000" dirty="0"/>
              <a:t> </a:t>
            </a:r>
          </a:p>
          <a:p>
            <a:r>
              <a:rPr lang="en-US" sz="2000" b="1" dirty="0"/>
              <a:t>6)  Backup Data.</a:t>
            </a:r>
          </a:p>
          <a:p>
            <a:r>
              <a:rPr lang="en-US" sz="2000" b="1" dirty="0"/>
              <a:t>7)  Incident Response Plans.</a:t>
            </a:r>
            <a:r>
              <a:rPr lang="en-US" sz="2000" dirty="0"/>
              <a:t> </a:t>
            </a:r>
          </a:p>
          <a:p>
            <a:r>
              <a:rPr lang="en-US" sz="2000" b="1" dirty="0"/>
              <a:t>8)  Manual Operations.</a:t>
            </a:r>
            <a:r>
              <a:rPr lang="en-US" sz="2000" dirty="0"/>
              <a:t> </a:t>
            </a:r>
          </a:p>
          <a:p>
            <a:endParaRPr lang="en-US" dirty="0"/>
          </a:p>
        </p:txBody>
      </p:sp>
      <p:sp>
        <p:nvSpPr>
          <p:cNvPr id="12" name="TextBox 11">
            <a:extLst>
              <a:ext uri="{FF2B5EF4-FFF2-40B4-BE49-F238E27FC236}">
                <a16:creationId xmlns:a16="http://schemas.microsoft.com/office/drawing/2014/main" id="{8FA8C512-FD86-4328-9728-24CF7A7B0269}"/>
              </a:ext>
            </a:extLst>
          </p:cNvPr>
          <p:cNvSpPr txBox="1"/>
          <p:nvPr/>
        </p:nvSpPr>
        <p:spPr>
          <a:xfrm>
            <a:off x="209863" y="829792"/>
            <a:ext cx="7879128" cy="2133918"/>
          </a:xfrm>
          <a:prstGeom prst="rect">
            <a:avLst/>
          </a:prstGeom>
          <a:noFill/>
        </p:spPr>
        <p:txBody>
          <a:bodyPr wrap="square">
            <a:spAutoFit/>
          </a:bodyPr>
          <a:lstStyle/>
          <a:p>
            <a:pPr marL="0" marR="0">
              <a:spcBef>
                <a:spcPts val="0"/>
              </a:spcBef>
              <a:spcAft>
                <a:spcPts val="375"/>
              </a:spcAft>
            </a:pPr>
            <a:r>
              <a:rPr lang="en-US" sz="1800" b="1" dirty="0">
                <a:solidFill>
                  <a:srgbClr val="000000"/>
                </a:solidFill>
                <a:effectLst/>
                <a:latin typeface="Arial" panose="020B0604020202020204" pitchFamily="34" charset="0"/>
                <a:ea typeface="Times New Roman" panose="02020603050405020304" pitchFamily="18" charset="0"/>
              </a:rPr>
              <a:t>For example: </a:t>
            </a:r>
          </a:p>
          <a:p>
            <a:pPr marL="0" marR="0">
              <a:spcBef>
                <a:spcPts val="0"/>
              </a:spcBef>
              <a:spcAft>
                <a:spcPts val="375"/>
              </a:spcAft>
            </a:pPr>
            <a:r>
              <a:rPr lang="en-US" sz="1800" b="1" dirty="0">
                <a:solidFill>
                  <a:srgbClr val="000000"/>
                </a:solidFill>
                <a:effectLst/>
                <a:latin typeface="Arial" panose="020B0604020202020204" pitchFamily="34" charset="0"/>
                <a:ea typeface="Times New Roman" panose="02020603050405020304" pitchFamily="18" charset="0"/>
              </a:rPr>
              <a:t>Cyber Security Warning to Water and Wastewater Systems </a:t>
            </a:r>
            <a:endParaRPr lang="en-US" sz="1800" b="1" dirty="0">
              <a:effectLst/>
              <a:latin typeface="Calibri" panose="020F0502020204030204" pitchFamily="34" charset="0"/>
              <a:ea typeface="Calibri" panose="020F0502020204030204" pitchFamily="34" charset="0"/>
            </a:endParaRPr>
          </a:p>
          <a:p>
            <a:r>
              <a:rPr lang="en-US" sz="1800" dirty="0">
                <a:solidFill>
                  <a:srgbClr val="000000"/>
                </a:solidFill>
                <a:effectLst/>
                <a:latin typeface="Arial" panose="020B0604020202020204" pitchFamily="34" charset="0"/>
                <a:ea typeface="Calibri" panose="020F0502020204030204" pitchFamily="34" charset="0"/>
              </a:rPr>
              <a:t>The USEPA and WaterISAC are alerting the water and wastewater systems sector to new information regarding a potential cyber threat to United States critical infrastructure related to geo-political tensions. </a:t>
            </a:r>
          </a:p>
          <a:p>
            <a:endParaRPr lang="en-US" sz="1800" dirty="0">
              <a:solidFill>
                <a:srgbClr val="000000"/>
              </a:solidFill>
              <a:effectLst/>
              <a:latin typeface="Arial" panose="020B0604020202020204" pitchFamily="34" charset="0"/>
              <a:ea typeface="Calibri" panose="020F0502020204030204" pitchFamily="34" charset="0"/>
            </a:endParaRPr>
          </a:p>
          <a:p>
            <a:r>
              <a:rPr lang="en-US" b="1" dirty="0"/>
              <a:t>WaterISAC</a:t>
            </a:r>
            <a:r>
              <a:rPr lang="en-US" dirty="0"/>
              <a:t> </a:t>
            </a:r>
            <a:r>
              <a:rPr lang="en-US" u="sng" dirty="0"/>
              <a:t>recommended the following key actions for water and wastewater</a:t>
            </a:r>
            <a:endParaRPr lang="en-US" b="1" u="sng" dirty="0"/>
          </a:p>
        </p:txBody>
      </p:sp>
      <p:sp>
        <p:nvSpPr>
          <p:cNvPr id="3" name="TextBox 2">
            <a:extLst>
              <a:ext uri="{FF2B5EF4-FFF2-40B4-BE49-F238E27FC236}">
                <a16:creationId xmlns:a16="http://schemas.microsoft.com/office/drawing/2014/main" id="{EA916510-F9E8-4EB6-9BB8-7F16C8F15B4A}"/>
              </a:ext>
            </a:extLst>
          </p:cNvPr>
          <p:cNvSpPr txBox="1"/>
          <p:nvPr/>
        </p:nvSpPr>
        <p:spPr>
          <a:xfrm>
            <a:off x="4405747" y="3134158"/>
            <a:ext cx="3788229"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 Implemented Feb 2020</a:t>
            </a:r>
            <a:endParaRPr lang="en-US" dirty="0"/>
          </a:p>
        </p:txBody>
      </p:sp>
      <p:sp>
        <p:nvSpPr>
          <p:cNvPr id="13" name="TextBox 12">
            <a:extLst>
              <a:ext uri="{FF2B5EF4-FFF2-40B4-BE49-F238E27FC236}">
                <a16:creationId xmlns:a16="http://schemas.microsoft.com/office/drawing/2014/main" id="{84658DC8-4DE8-49EF-8923-C71581BBB46B}"/>
              </a:ext>
            </a:extLst>
          </p:cNvPr>
          <p:cNvSpPr txBox="1"/>
          <p:nvPr/>
        </p:nvSpPr>
        <p:spPr>
          <a:xfrm>
            <a:off x="3396264" y="4104017"/>
            <a:ext cx="4568663"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 Adopted N-1 Patching Policy Oct 2021</a:t>
            </a:r>
            <a:endParaRPr lang="en-US" dirty="0"/>
          </a:p>
        </p:txBody>
      </p:sp>
      <p:sp>
        <p:nvSpPr>
          <p:cNvPr id="14" name="TextBox 13">
            <a:extLst>
              <a:ext uri="{FF2B5EF4-FFF2-40B4-BE49-F238E27FC236}">
                <a16:creationId xmlns:a16="http://schemas.microsoft.com/office/drawing/2014/main" id="{4EB82726-4573-41AD-95CB-252B442FC21F}"/>
              </a:ext>
            </a:extLst>
          </p:cNvPr>
          <p:cNvSpPr txBox="1"/>
          <p:nvPr/>
        </p:nvSpPr>
        <p:spPr>
          <a:xfrm>
            <a:off x="3396264" y="4568183"/>
            <a:ext cx="4770372"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Added 24X7 Security Services Dec 2021</a:t>
            </a:r>
            <a:endParaRPr lang="en-US" dirty="0"/>
          </a:p>
        </p:txBody>
      </p:sp>
      <p:sp>
        <p:nvSpPr>
          <p:cNvPr id="16" name="TextBox 15">
            <a:extLst>
              <a:ext uri="{FF2B5EF4-FFF2-40B4-BE49-F238E27FC236}">
                <a16:creationId xmlns:a16="http://schemas.microsoft.com/office/drawing/2014/main" id="{815C8527-636E-481F-B66E-7A858F3BD8ED}"/>
              </a:ext>
            </a:extLst>
          </p:cNvPr>
          <p:cNvSpPr txBox="1"/>
          <p:nvPr/>
        </p:nvSpPr>
        <p:spPr>
          <a:xfrm>
            <a:off x="3928979" y="5074685"/>
            <a:ext cx="3788229" cy="369332"/>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dirty="0"/>
              <a:t>Added IDS security tools Jan 2022</a:t>
            </a:r>
          </a:p>
        </p:txBody>
      </p:sp>
      <p:sp>
        <p:nvSpPr>
          <p:cNvPr id="17" name="TextBox 16">
            <a:extLst>
              <a:ext uri="{FF2B5EF4-FFF2-40B4-BE49-F238E27FC236}">
                <a16:creationId xmlns:a16="http://schemas.microsoft.com/office/drawing/2014/main" id="{0289F63F-50BF-48D7-BA69-06DFFCC09129}"/>
              </a:ext>
            </a:extLst>
          </p:cNvPr>
          <p:cNvSpPr txBox="1"/>
          <p:nvPr/>
        </p:nvSpPr>
        <p:spPr>
          <a:xfrm>
            <a:off x="3411225" y="5414410"/>
            <a:ext cx="4282954"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 Disaster Recovery Site – Oct 2021</a:t>
            </a:r>
            <a:endParaRPr lang="en-US" dirty="0"/>
          </a:p>
        </p:txBody>
      </p:sp>
      <p:sp>
        <p:nvSpPr>
          <p:cNvPr id="18" name="TextBox 17">
            <a:extLst>
              <a:ext uri="{FF2B5EF4-FFF2-40B4-BE49-F238E27FC236}">
                <a16:creationId xmlns:a16="http://schemas.microsoft.com/office/drawing/2014/main" id="{68C91128-B005-4930-9A9E-250ABDDC5974}"/>
              </a:ext>
            </a:extLst>
          </p:cNvPr>
          <p:cNvSpPr txBox="1"/>
          <p:nvPr/>
        </p:nvSpPr>
        <p:spPr>
          <a:xfrm>
            <a:off x="3479470" y="5777932"/>
            <a:ext cx="3788229"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 Created April 2021 </a:t>
            </a:r>
            <a:endParaRPr lang="en-US" dirty="0"/>
          </a:p>
        </p:txBody>
      </p:sp>
      <p:sp>
        <p:nvSpPr>
          <p:cNvPr id="19" name="TextBox 18">
            <a:extLst>
              <a:ext uri="{FF2B5EF4-FFF2-40B4-BE49-F238E27FC236}">
                <a16:creationId xmlns:a16="http://schemas.microsoft.com/office/drawing/2014/main" id="{EE56430A-4A12-40CE-975A-599094AD9775}"/>
              </a:ext>
            </a:extLst>
          </p:cNvPr>
          <p:cNvSpPr txBox="1"/>
          <p:nvPr/>
        </p:nvSpPr>
        <p:spPr>
          <a:xfrm>
            <a:off x="3396264" y="3648036"/>
            <a:ext cx="3788229"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 Implemented June 2021</a:t>
            </a:r>
            <a:endParaRPr lang="en-US" dirty="0"/>
          </a:p>
        </p:txBody>
      </p:sp>
      <p:sp>
        <p:nvSpPr>
          <p:cNvPr id="20" name="TextBox 19">
            <a:extLst>
              <a:ext uri="{FF2B5EF4-FFF2-40B4-BE49-F238E27FC236}">
                <a16:creationId xmlns:a16="http://schemas.microsoft.com/office/drawing/2014/main" id="{CC556EEE-0CB6-4444-8C9B-7E85B3CE5532}"/>
              </a:ext>
            </a:extLst>
          </p:cNvPr>
          <p:cNvSpPr txBox="1"/>
          <p:nvPr/>
        </p:nvSpPr>
        <p:spPr>
          <a:xfrm>
            <a:off x="3479470" y="6150619"/>
            <a:ext cx="3788229" cy="400110"/>
          </a:xfrm>
          <a:prstGeom prst="rect">
            <a:avLst/>
          </a:prstGeom>
          <a:noFill/>
          <a:ln>
            <a:solidFill>
              <a:schemeClr val="accent5">
                <a:lumMod val="60000"/>
                <a:lumOff val="40000"/>
              </a:schemeClr>
            </a:solidFill>
          </a:ln>
        </p:spPr>
        <p:txBody>
          <a:bodyPr wrap="square" rtlCol="0">
            <a:spAutoFit/>
          </a:bodyPr>
          <a:lstStyle/>
          <a:p>
            <a:pPr marL="342900" indent="-342900">
              <a:buFont typeface="Wingdings" panose="05000000000000000000" pitchFamily="2" charset="2"/>
              <a:buChar char="ü"/>
            </a:pPr>
            <a:r>
              <a:rPr lang="en-US" sz="2000" dirty="0"/>
              <a:t> The District EOP established</a:t>
            </a:r>
            <a:endParaRPr lang="en-US" dirty="0"/>
          </a:p>
        </p:txBody>
      </p:sp>
    </p:spTree>
    <p:extLst>
      <p:ext uri="{BB962C8B-B14F-4D97-AF65-F5344CB8AC3E}">
        <p14:creationId xmlns:p14="http://schemas.microsoft.com/office/powerpoint/2010/main" val="22277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3" grpId="0" animBg="1"/>
      <p:bldP spid="14"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3" y="242873"/>
            <a:ext cx="6290417" cy="461665"/>
          </a:xfrm>
          <a:prstGeom prst="rect">
            <a:avLst/>
          </a:prstGeom>
          <a:noFill/>
        </p:spPr>
        <p:txBody>
          <a:bodyPr wrap="square" rtlCol="0">
            <a:spAutoFit/>
          </a:bodyPr>
          <a:lstStyle/>
          <a:p>
            <a:r>
              <a:rPr lang="en-US" sz="2400" b="1" dirty="0"/>
              <a:t>1. Process</a:t>
            </a:r>
            <a:r>
              <a:rPr lang="en-US" sz="2400" dirty="0"/>
              <a:t> </a:t>
            </a:r>
            <a:r>
              <a:rPr lang="en-US" sz="2400" b="1" dirty="0"/>
              <a:t>standards and guidance</a:t>
            </a:r>
          </a:p>
        </p:txBody>
      </p:sp>
      <p:sp>
        <p:nvSpPr>
          <p:cNvPr id="9" name="Rectangle 8">
            <a:extLst>
              <a:ext uri="{FF2B5EF4-FFF2-40B4-BE49-F238E27FC236}">
                <a16:creationId xmlns:a16="http://schemas.microsoft.com/office/drawing/2014/main" id="{F4D9A98B-F459-4211-9198-8F9F9C9BD2B3}"/>
              </a:ext>
            </a:extLst>
          </p:cNvPr>
          <p:cNvSpPr/>
          <p:nvPr/>
        </p:nvSpPr>
        <p:spPr>
          <a:xfrm>
            <a:off x="274303" y="2458000"/>
            <a:ext cx="4485367" cy="4401205"/>
          </a:xfrm>
          <a:prstGeom prst="rect">
            <a:avLst/>
          </a:prstGeom>
          <a:ln>
            <a:noFill/>
          </a:ln>
        </p:spPr>
        <p:txBody>
          <a:bodyPr wrap="square">
            <a:spAutoFit/>
          </a:bodyPr>
          <a:lstStyle/>
          <a:p>
            <a:pPr marL="457200" indent="-457200">
              <a:buAutoNum type="arabicPeriod"/>
            </a:pPr>
            <a:r>
              <a:rPr lang="en-US" sz="2000" dirty="0"/>
              <a:t>Perform Asset Inventories</a:t>
            </a:r>
          </a:p>
          <a:p>
            <a:pPr marL="457200" indent="-457200">
              <a:buAutoNum type="arabicPeriod"/>
            </a:pPr>
            <a:r>
              <a:rPr lang="en-US" sz="2000" dirty="0"/>
              <a:t>Assess Risk</a:t>
            </a:r>
          </a:p>
          <a:p>
            <a:pPr marL="457200" indent="-457200">
              <a:buAutoNum type="arabicPeriod"/>
            </a:pPr>
            <a:r>
              <a:rPr lang="en-US" sz="2000" dirty="0"/>
              <a:t>Minimize Control System Exposure</a:t>
            </a:r>
          </a:p>
          <a:p>
            <a:pPr marL="457200" indent="-457200">
              <a:buAutoNum type="arabicPeriod"/>
            </a:pPr>
            <a:r>
              <a:rPr lang="en-US" sz="2000" dirty="0"/>
              <a:t>Enforce User Access Controls</a:t>
            </a:r>
          </a:p>
          <a:p>
            <a:pPr marL="457200" indent="-457200">
              <a:buAutoNum type="arabicPeriod"/>
            </a:pPr>
            <a:r>
              <a:rPr lang="en-US" sz="2000" dirty="0"/>
              <a:t>Safeguard from un-authorized physical access</a:t>
            </a:r>
          </a:p>
          <a:p>
            <a:pPr marL="457200" indent="-457200">
              <a:buAutoNum type="arabicPeriod"/>
            </a:pPr>
            <a:r>
              <a:rPr lang="en-US" sz="2000" dirty="0"/>
              <a:t>Install Independent Cyber-Physical Systems.</a:t>
            </a:r>
          </a:p>
          <a:p>
            <a:pPr marL="457200" indent="-457200">
              <a:buAutoNum type="arabicPeriod"/>
            </a:pPr>
            <a:r>
              <a:rPr lang="en-US" sz="2000" dirty="0"/>
              <a:t>Embrace vulnerability management</a:t>
            </a:r>
          </a:p>
          <a:p>
            <a:pPr marL="457200" indent="-457200">
              <a:buAutoNum type="arabicPeriod"/>
            </a:pPr>
            <a:r>
              <a:rPr lang="en-US" sz="2000" dirty="0"/>
              <a:t>Create a Cybersecurity Culture</a:t>
            </a:r>
          </a:p>
          <a:p>
            <a:pPr marL="457200" indent="-457200">
              <a:buAutoNum type="arabicPeriod"/>
            </a:pPr>
            <a:r>
              <a:rPr lang="en-US" sz="2000" dirty="0"/>
              <a:t>Develop and Enforce Cybersecurity Policies and Procedures</a:t>
            </a:r>
          </a:p>
          <a:p>
            <a:pPr marL="457200" indent="-457200">
              <a:buAutoNum type="arabicPeriod"/>
            </a:pPr>
            <a:r>
              <a:rPr lang="en-US" sz="2000" dirty="0"/>
              <a:t>Implement Threat Detection and Monitoring</a:t>
            </a:r>
          </a:p>
        </p:txBody>
      </p:sp>
      <p:sp>
        <p:nvSpPr>
          <p:cNvPr id="12" name="TextBox 11">
            <a:extLst>
              <a:ext uri="{FF2B5EF4-FFF2-40B4-BE49-F238E27FC236}">
                <a16:creationId xmlns:a16="http://schemas.microsoft.com/office/drawing/2014/main" id="{8FA8C512-FD86-4328-9728-24CF7A7B0269}"/>
              </a:ext>
            </a:extLst>
          </p:cNvPr>
          <p:cNvSpPr txBox="1"/>
          <p:nvPr/>
        </p:nvSpPr>
        <p:spPr>
          <a:xfrm>
            <a:off x="209863" y="829792"/>
            <a:ext cx="7879128" cy="974626"/>
          </a:xfrm>
          <a:prstGeom prst="rect">
            <a:avLst/>
          </a:prstGeom>
          <a:noFill/>
        </p:spPr>
        <p:txBody>
          <a:bodyPr wrap="square">
            <a:spAutoFit/>
          </a:bodyPr>
          <a:lstStyle/>
          <a:p>
            <a:pPr marL="0" marR="0">
              <a:spcBef>
                <a:spcPts val="0"/>
              </a:spcBef>
              <a:spcAft>
                <a:spcPts val="375"/>
              </a:spcAft>
            </a:pPr>
            <a:r>
              <a:rPr lang="en-US" sz="1800" b="1" dirty="0">
                <a:solidFill>
                  <a:srgbClr val="000000"/>
                </a:solidFill>
                <a:effectLst/>
                <a:latin typeface="Arial" panose="020B0604020202020204" pitchFamily="34" charset="0"/>
                <a:ea typeface="Times New Roman" panose="02020603050405020304" pitchFamily="18" charset="0"/>
              </a:rPr>
              <a:t>For example: </a:t>
            </a:r>
          </a:p>
          <a:p>
            <a:pPr marL="0" marR="0">
              <a:spcBef>
                <a:spcPts val="0"/>
              </a:spcBef>
              <a:spcAft>
                <a:spcPts val="375"/>
              </a:spcAft>
            </a:pPr>
            <a:r>
              <a:rPr lang="en-US" sz="1800" b="1" dirty="0">
                <a:solidFill>
                  <a:srgbClr val="000000"/>
                </a:solidFill>
                <a:effectLst/>
                <a:latin typeface="Arial" panose="020B0604020202020204" pitchFamily="34" charset="0"/>
                <a:ea typeface="Times New Roman" panose="02020603050405020304" pitchFamily="18" charset="0"/>
              </a:rPr>
              <a:t>Water ISAC published – 15 Cybersecurity Fundamentals for Water and Wastewater Utilities</a:t>
            </a:r>
          </a:p>
        </p:txBody>
      </p:sp>
      <p:sp>
        <p:nvSpPr>
          <p:cNvPr id="2" name="TextBox 1">
            <a:extLst>
              <a:ext uri="{FF2B5EF4-FFF2-40B4-BE49-F238E27FC236}">
                <a16:creationId xmlns:a16="http://schemas.microsoft.com/office/drawing/2014/main" id="{9C2E3F9E-4DF2-FB45-CBCA-9252E8C10AFE}"/>
              </a:ext>
            </a:extLst>
          </p:cNvPr>
          <p:cNvSpPr txBox="1"/>
          <p:nvPr/>
        </p:nvSpPr>
        <p:spPr>
          <a:xfrm>
            <a:off x="361244" y="2043289"/>
            <a:ext cx="7603683" cy="369332"/>
          </a:xfrm>
          <a:prstGeom prst="rect">
            <a:avLst/>
          </a:prstGeom>
          <a:noFill/>
        </p:spPr>
        <p:txBody>
          <a:bodyPr wrap="square" rtlCol="0">
            <a:spAutoFit/>
          </a:bodyPr>
          <a:lstStyle/>
          <a:p>
            <a:r>
              <a:rPr lang="en-US" dirty="0">
                <a:hlinkClick r:id="rId4"/>
              </a:rPr>
              <a:t>Best Practices to Reduce Exploitable Weaknesses and Attacks</a:t>
            </a:r>
            <a:endParaRPr lang="en-US" dirty="0"/>
          </a:p>
        </p:txBody>
      </p:sp>
      <p:sp>
        <p:nvSpPr>
          <p:cNvPr id="5" name="Rectangle 4">
            <a:extLst>
              <a:ext uri="{FF2B5EF4-FFF2-40B4-BE49-F238E27FC236}">
                <a16:creationId xmlns:a16="http://schemas.microsoft.com/office/drawing/2014/main" id="{CA27A7DB-B3DF-7498-7569-F21834A88DC0}"/>
              </a:ext>
            </a:extLst>
          </p:cNvPr>
          <p:cNvSpPr/>
          <p:nvPr/>
        </p:nvSpPr>
        <p:spPr>
          <a:xfrm>
            <a:off x="4759670" y="2543593"/>
            <a:ext cx="4485367" cy="2862322"/>
          </a:xfrm>
          <a:prstGeom prst="rect">
            <a:avLst/>
          </a:prstGeom>
          <a:ln>
            <a:noFill/>
          </a:ln>
        </p:spPr>
        <p:txBody>
          <a:bodyPr wrap="square">
            <a:spAutoFit/>
          </a:bodyPr>
          <a:lstStyle/>
          <a:p>
            <a:r>
              <a:rPr lang="en-US" sz="2000" dirty="0"/>
              <a:t>11.   Plan for Incidents, Emergencies and 	Disaster</a:t>
            </a:r>
          </a:p>
          <a:p>
            <a:r>
              <a:rPr lang="en-US" sz="2000" dirty="0"/>
              <a:t>12. 	Tackle Insider Threats</a:t>
            </a:r>
          </a:p>
          <a:p>
            <a:pPr marL="457200" indent="-457200">
              <a:buAutoNum type="arabicPeriod" startAt="13"/>
            </a:pPr>
            <a:r>
              <a:rPr lang="en-US" sz="2000" dirty="0"/>
              <a:t>Secure Supply Chain</a:t>
            </a:r>
          </a:p>
          <a:p>
            <a:pPr marL="457200" indent="-457200">
              <a:buAutoNum type="arabicPeriod" startAt="13"/>
            </a:pPr>
            <a:r>
              <a:rPr lang="en-US" sz="2000" dirty="0"/>
              <a:t>Address All Smart Devices (IoT, Mobile, etc.)</a:t>
            </a:r>
          </a:p>
          <a:p>
            <a:r>
              <a:rPr lang="en-US" sz="2000" dirty="0"/>
              <a:t>15. 	Participate in information sharing 	and collaboration communities.</a:t>
            </a:r>
          </a:p>
          <a:p>
            <a:pPr marL="457200" indent="-457200">
              <a:buAutoNum type="arabicPeriod"/>
            </a:pPr>
            <a:endParaRPr lang="en-US" sz="2000" dirty="0"/>
          </a:p>
        </p:txBody>
      </p:sp>
    </p:spTree>
    <p:extLst>
      <p:ext uri="{BB962C8B-B14F-4D97-AF65-F5344CB8AC3E}">
        <p14:creationId xmlns:p14="http://schemas.microsoft.com/office/powerpoint/2010/main" val="17945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13267" y="1028343"/>
            <a:ext cx="8461457" cy="4801314"/>
          </a:xfrm>
          <a:prstGeom prst="rect">
            <a:avLst/>
          </a:prstGeom>
          <a:noFill/>
        </p:spPr>
        <p:txBody>
          <a:bodyPr wrap="square" rtlCol="0">
            <a:spAutoFit/>
          </a:bodyPr>
          <a:lstStyle/>
          <a:p>
            <a:endParaRPr lang="en-US" dirty="0"/>
          </a:p>
          <a:p>
            <a:r>
              <a:rPr lang="en-US" dirty="0"/>
              <a:t>Security Policy Development:</a:t>
            </a:r>
          </a:p>
          <a:p>
            <a:pPr marL="742950" indent="-285750">
              <a:buFont typeface="Wingdings" panose="05000000000000000000" pitchFamily="2" charset="2"/>
              <a:buChar char="v"/>
            </a:pPr>
            <a:r>
              <a:rPr lang="en-US" dirty="0"/>
              <a:t>Use templates provided by SANS Institute and CIS (Center for Internet Security)</a:t>
            </a:r>
          </a:p>
          <a:p>
            <a:pPr marL="742950" indent="-285750">
              <a:buFont typeface="Wingdings" panose="05000000000000000000" pitchFamily="2" charset="2"/>
              <a:buChar char="v"/>
            </a:pPr>
            <a:r>
              <a:rPr lang="en-US" dirty="0"/>
              <a:t>IT Risk assessments and audits will identify required policies</a:t>
            </a:r>
          </a:p>
          <a:p>
            <a:pPr marL="742950" indent="-285750">
              <a:buFont typeface="Wingdings" panose="05000000000000000000" pitchFamily="2" charset="2"/>
              <a:buChar char="v"/>
            </a:pPr>
            <a:r>
              <a:rPr lang="en-US" dirty="0"/>
              <a:t>Important to publish then require all employees/users read and acknowledge at the point of hire and then annually. </a:t>
            </a:r>
          </a:p>
          <a:p>
            <a:pPr marL="742950" indent="-285750">
              <a:buFont typeface="Wingdings" panose="05000000000000000000" pitchFamily="2" charset="2"/>
              <a:buChar char="v"/>
            </a:pPr>
            <a:r>
              <a:rPr lang="en-US" dirty="0"/>
              <a:t>Review annually because as technology changes, policies must align</a:t>
            </a:r>
          </a:p>
          <a:p>
            <a:endParaRPr lang="en-US" dirty="0"/>
          </a:p>
          <a:p>
            <a:r>
              <a:rPr lang="en-US" dirty="0"/>
              <a:t>Security Awareness Training and Education:</a:t>
            </a:r>
          </a:p>
          <a:p>
            <a:pPr marL="742950" lvl="1" indent="-285750">
              <a:buFont typeface="Wingdings" panose="05000000000000000000" pitchFamily="2" charset="2"/>
              <a:buChar char="v"/>
            </a:pPr>
            <a:r>
              <a:rPr lang="en-US" dirty="0"/>
              <a:t>Annual Phishing and Social Engineering training</a:t>
            </a:r>
          </a:p>
          <a:p>
            <a:pPr marL="742950" lvl="1" indent="-285750">
              <a:buFont typeface="Wingdings" panose="05000000000000000000" pitchFamily="2" charset="2"/>
              <a:buChar char="v"/>
            </a:pPr>
            <a:r>
              <a:rPr lang="en-US" dirty="0"/>
              <a:t>Periodic simulated social engineering exercises in the form of phishing (email)</a:t>
            </a:r>
          </a:p>
          <a:p>
            <a:pPr marL="742950" lvl="1" indent="-285750">
              <a:buFont typeface="Wingdings" panose="05000000000000000000" pitchFamily="2" charset="2"/>
              <a:buChar char="v"/>
            </a:pPr>
            <a:r>
              <a:rPr lang="en-US" dirty="0"/>
              <a:t>Additional training is assigned to employees who fall prey to the simulated tests to help improve identification and awareness of social engineering techniques and avenues.</a:t>
            </a:r>
          </a:p>
          <a:p>
            <a:pPr marL="742950" lvl="1" indent="-285750">
              <a:buFont typeface="Wingdings" panose="05000000000000000000" pitchFamily="2" charset="2"/>
              <a:buChar char="v"/>
            </a:pPr>
            <a:r>
              <a:rPr lang="en-US" dirty="0"/>
              <a:t>Quarterly security blogs and security awareness posters and messages are posted at all locations.</a:t>
            </a:r>
          </a:p>
          <a:p>
            <a:pPr marL="742950" lvl="1" indent="-285750">
              <a:buFont typeface="Wingdings" panose="05000000000000000000" pitchFamily="2" charset="2"/>
              <a:buChar char="v"/>
            </a:pPr>
            <a:endParaRPr lang="en-US" dirty="0"/>
          </a:p>
        </p:txBody>
      </p:sp>
      <p:sp>
        <p:nvSpPr>
          <p:cNvPr id="21" name="TextBox 20">
            <a:extLst>
              <a:ext uri="{FF2B5EF4-FFF2-40B4-BE49-F238E27FC236}">
                <a16:creationId xmlns:a16="http://schemas.microsoft.com/office/drawing/2014/main" id="{2A3D384C-09FC-DF33-812A-9E2B743C3C2B}"/>
              </a:ext>
            </a:extLst>
          </p:cNvPr>
          <p:cNvSpPr txBox="1"/>
          <p:nvPr/>
        </p:nvSpPr>
        <p:spPr>
          <a:xfrm>
            <a:off x="209864" y="289039"/>
            <a:ext cx="6290417" cy="461665"/>
          </a:xfrm>
          <a:prstGeom prst="rect">
            <a:avLst/>
          </a:prstGeom>
          <a:noFill/>
        </p:spPr>
        <p:txBody>
          <a:bodyPr wrap="square" rtlCol="0">
            <a:spAutoFit/>
          </a:bodyPr>
          <a:lstStyle/>
          <a:p>
            <a:r>
              <a:rPr lang="en-US" sz="2400" b="1" dirty="0"/>
              <a:t>2. Implement Policies to reduce risk</a:t>
            </a:r>
            <a:endParaRPr lang="en-US" sz="2400" dirty="0"/>
          </a:p>
        </p:txBody>
      </p:sp>
      <p:sp>
        <p:nvSpPr>
          <p:cNvPr id="2" name="TextBox 1">
            <a:extLst>
              <a:ext uri="{FF2B5EF4-FFF2-40B4-BE49-F238E27FC236}">
                <a16:creationId xmlns:a16="http://schemas.microsoft.com/office/drawing/2014/main" id="{5F0ED056-EFA7-6486-1584-937FAD3E990A}"/>
              </a:ext>
            </a:extLst>
          </p:cNvPr>
          <p:cNvSpPr txBox="1"/>
          <p:nvPr/>
        </p:nvSpPr>
        <p:spPr>
          <a:xfrm>
            <a:off x="541867" y="5829657"/>
            <a:ext cx="7620000" cy="923330"/>
          </a:xfrm>
          <a:prstGeom prst="rect">
            <a:avLst/>
          </a:prstGeom>
          <a:solidFill>
            <a:schemeClr val="accent1"/>
          </a:solidFill>
        </p:spPr>
        <p:txBody>
          <a:bodyPr wrap="square" rtlCol="0">
            <a:spAutoFit/>
          </a:bodyPr>
          <a:lstStyle/>
          <a:p>
            <a:r>
              <a:rPr lang="en-US" b="0" i="0" dirty="0">
                <a:solidFill>
                  <a:srgbClr val="333333"/>
                </a:solidFill>
                <a:effectLst/>
                <a:latin typeface="Lato" panose="020F0502020204030203" pitchFamily="34" charset="0"/>
              </a:rPr>
              <a:t>82% of data breaches involve a human element, like a user clicking a link in a phishing email, according to the </a:t>
            </a:r>
            <a:r>
              <a:rPr lang="en-US" b="0" i="0" u="none" strike="noStrike" dirty="0">
                <a:solidFill>
                  <a:srgbClr val="517CD0"/>
                </a:solidFill>
                <a:effectLst/>
                <a:latin typeface="Lato" panose="020F0502020204030203" pitchFamily="34" charset="0"/>
                <a:hlinkClick r:id="rId4"/>
              </a:rPr>
              <a:t>Verizon 2022 Data Breach Investigations Report</a:t>
            </a:r>
            <a:r>
              <a:rPr lang="en-US" b="0" i="0" dirty="0">
                <a:solidFill>
                  <a:srgbClr val="333333"/>
                </a:solidFill>
                <a:effectLst/>
                <a:latin typeface="Lato" panose="020F0502020204030203" pitchFamily="34" charset="0"/>
              </a:rPr>
              <a:t>.</a:t>
            </a:r>
            <a:endParaRPr lang="en-US" dirty="0"/>
          </a:p>
        </p:txBody>
      </p:sp>
    </p:spTree>
    <p:extLst>
      <p:ext uri="{BB962C8B-B14F-4D97-AF65-F5344CB8AC3E}">
        <p14:creationId xmlns:p14="http://schemas.microsoft.com/office/powerpoint/2010/main" val="378342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8461457" cy="5355312"/>
          </a:xfrm>
          <a:prstGeom prst="rect">
            <a:avLst/>
          </a:prstGeom>
          <a:noFill/>
        </p:spPr>
        <p:txBody>
          <a:bodyPr wrap="square" rtlCol="0">
            <a:spAutoFit/>
          </a:bodyPr>
          <a:lstStyle/>
          <a:p>
            <a:r>
              <a:rPr lang="en-US" dirty="0"/>
              <a:t>Issues that drove the change: </a:t>
            </a:r>
          </a:p>
          <a:p>
            <a:pPr marL="285750" indent="-285750">
              <a:buFont typeface="Wingdings" panose="05000000000000000000" pitchFamily="2" charset="2"/>
              <a:buChar char="Ø"/>
            </a:pPr>
            <a:r>
              <a:rPr lang="en-US" dirty="0"/>
              <a:t>Existing patch and upgrade practice applied only when the application or operation system went out of support.  </a:t>
            </a:r>
          </a:p>
          <a:p>
            <a:pPr marL="742950" lvl="1" indent="-285750">
              <a:buFont typeface="Wingdings" panose="05000000000000000000" pitchFamily="2" charset="2"/>
              <a:buChar char="v"/>
            </a:pPr>
            <a:r>
              <a:rPr lang="en-US" dirty="0"/>
              <a:t>Lead to increased risk of operating critical business applications on software that was not supported by vendors or patched for security</a:t>
            </a:r>
          </a:p>
          <a:p>
            <a:pPr marL="742950" lvl="1" indent="-285750">
              <a:buFont typeface="Wingdings" panose="05000000000000000000" pitchFamily="2" charset="2"/>
              <a:buChar char="v"/>
            </a:pPr>
            <a:r>
              <a:rPr lang="en-US" dirty="0"/>
              <a:t>Effort for upgrades was greater since prior versions were require to be applied to move up to the next version</a:t>
            </a:r>
          </a:p>
          <a:p>
            <a:pPr marL="742950" lvl="1" indent="-285750">
              <a:buFont typeface="Wingdings" panose="05000000000000000000" pitchFamily="2" charset="2"/>
              <a:buChar char="v"/>
            </a:pPr>
            <a:r>
              <a:rPr lang="en-US" dirty="0"/>
              <a:t>The organization did not realize any new functionality that version upgrades provided</a:t>
            </a:r>
          </a:p>
          <a:p>
            <a:pPr marL="742950" lvl="1" indent="-285750">
              <a:buFont typeface="Wingdings" panose="05000000000000000000" pitchFamily="2" charset="2"/>
              <a:buChar char="v"/>
            </a:pPr>
            <a:r>
              <a:rPr lang="en-US" dirty="0"/>
              <a:t>Internal Audit </a:t>
            </a:r>
            <a:r>
              <a:rPr lang="en-US" u="sng" dirty="0"/>
              <a:t>Penetration testing exploited vulnerabilities </a:t>
            </a:r>
            <a:r>
              <a:rPr lang="en-US" dirty="0"/>
              <a:t>and breached the network and then performed un-authorized access to the systems.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Approach to address lifecycle and vulnerability management. </a:t>
            </a:r>
          </a:p>
          <a:p>
            <a:pPr marL="742950" lvl="1" indent="-285750">
              <a:buFont typeface="Wingdings" panose="05000000000000000000" pitchFamily="2" charset="2"/>
              <a:buChar char="v"/>
            </a:pPr>
            <a:r>
              <a:rPr lang="en-US" dirty="0"/>
              <a:t>Policy instituted that mandates computing assets (servers, databases, network devices and applications) be either </a:t>
            </a:r>
          </a:p>
          <a:p>
            <a:pPr marL="1200150" lvl="2" indent="-285750">
              <a:buFont typeface="Wingdings" panose="05000000000000000000" pitchFamily="2" charset="2"/>
              <a:buChar char="v"/>
            </a:pPr>
            <a:r>
              <a:rPr lang="en-US" dirty="0"/>
              <a:t>on the latest version = N (OS/App/IOS) </a:t>
            </a:r>
          </a:p>
          <a:p>
            <a:pPr marL="1200150" lvl="2" indent="-285750">
              <a:buFont typeface="Wingdings" panose="05000000000000000000" pitchFamily="2" charset="2"/>
              <a:buChar char="v"/>
            </a:pPr>
            <a:r>
              <a:rPr lang="en-US" dirty="0"/>
              <a:t>Or one version prior N-1. </a:t>
            </a:r>
          </a:p>
          <a:p>
            <a:pPr marL="742950" lvl="1" indent="-285750">
              <a:buFont typeface="Wingdings" panose="05000000000000000000" pitchFamily="2" charset="2"/>
              <a:buChar char="v"/>
            </a:pPr>
            <a:r>
              <a:rPr lang="en-US" dirty="0"/>
              <a:t>KPIs implemented to measure compliance – following Plan, Do, Check.</a:t>
            </a:r>
          </a:p>
          <a:p>
            <a:endParaRPr lang="en-US" dirty="0"/>
          </a:p>
        </p:txBody>
      </p:sp>
      <p:sp>
        <p:nvSpPr>
          <p:cNvPr id="21" name="TextBox 20">
            <a:extLst>
              <a:ext uri="{FF2B5EF4-FFF2-40B4-BE49-F238E27FC236}">
                <a16:creationId xmlns:a16="http://schemas.microsoft.com/office/drawing/2014/main" id="{2A3D384C-09FC-DF33-812A-9E2B743C3C2B}"/>
              </a:ext>
            </a:extLst>
          </p:cNvPr>
          <p:cNvSpPr txBox="1"/>
          <p:nvPr/>
        </p:nvSpPr>
        <p:spPr>
          <a:xfrm>
            <a:off x="289570" y="343093"/>
            <a:ext cx="6290417" cy="830997"/>
          </a:xfrm>
          <a:prstGeom prst="rect">
            <a:avLst/>
          </a:prstGeom>
          <a:noFill/>
        </p:spPr>
        <p:txBody>
          <a:bodyPr wrap="square" rtlCol="0">
            <a:spAutoFit/>
          </a:bodyPr>
          <a:lstStyle/>
          <a:p>
            <a:r>
              <a:rPr lang="en-US" sz="2400" dirty="0"/>
              <a:t>Patching Policy example: </a:t>
            </a:r>
          </a:p>
          <a:p>
            <a:r>
              <a:rPr lang="en-US" sz="2400" dirty="0"/>
              <a:t>Policy for lifecycle management N-1 </a:t>
            </a:r>
          </a:p>
        </p:txBody>
      </p:sp>
    </p:spTree>
    <p:extLst>
      <p:ext uri="{BB962C8B-B14F-4D97-AF65-F5344CB8AC3E}">
        <p14:creationId xmlns:p14="http://schemas.microsoft.com/office/powerpoint/2010/main" val="269480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0499-B50F-46CD-B222-7D6CA507D286}"/>
              </a:ext>
            </a:extLst>
          </p:cNvPr>
          <p:cNvSpPr>
            <a:spLocks noGrp="1"/>
          </p:cNvSpPr>
          <p:nvPr>
            <p:ph type="title"/>
          </p:nvPr>
        </p:nvSpPr>
        <p:spPr>
          <a:xfrm>
            <a:off x="350041" y="1297392"/>
            <a:ext cx="2401025" cy="2540623"/>
          </a:xfrm>
        </p:spPr>
        <p:txBody>
          <a:bodyPr anchor="b">
            <a:normAutofit/>
          </a:bodyPr>
          <a:lstStyle/>
          <a:p>
            <a:pPr algn="r"/>
            <a:r>
              <a:rPr lang="en-US" sz="3000" dirty="0">
                <a:solidFill>
                  <a:srgbClr val="FFFFFF"/>
                </a:solidFill>
              </a:rPr>
              <a:t>Server Compliance 8/2022</a:t>
            </a:r>
          </a:p>
        </p:txBody>
      </p:sp>
      <p:sp>
        <p:nvSpPr>
          <p:cNvPr id="13" name="Content Placeholder 12">
            <a:extLst>
              <a:ext uri="{FF2B5EF4-FFF2-40B4-BE49-F238E27FC236}">
                <a16:creationId xmlns:a16="http://schemas.microsoft.com/office/drawing/2014/main" id="{AD17312C-1F3A-4A92-AE06-289D2B8CC3F4}"/>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B62B0E95-4EF3-24D5-B84C-3AC2F8CEAE5A}"/>
              </a:ext>
            </a:extLst>
          </p:cNvPr>
          <p:cNvPicPr>
            <a:picLocks noChangeAspect="1"/>
          </p:cNvPicPr>
          <p:nvPr/>
        </p:nvPicPr>
        <p:blipFill>
          <a:blip r:embed="rId2"/>
          <a:stretch>
            <a:fillRect/>
          </a:stretch>
        </p:blipFill>
        <p:spPr>
          <a:xfrm>
            <a:off x="628650" y="1825625"/>
            <a:ext cx="7639451" cy="4457984"/>
          </a:xfrm>
          <a:prstGeom prst="rect">
            <a:avLst/>
          </a:prstGeom>
        </p:spPr>
      </p:pic>
      <p:sp>
        <p:nvSpPr>
          <p:cNvPr id="4" name="TextBox 3">
            <a:extLst>
              <a:ext uri="{FF2B5EF4-FFF2-40B4-BE49-F238E27FC236}">
                <a16:creationId xmlns:a16="http://schemas.microsoft.com/office/drawing/2014/main" id="{4DDCE7A5-D48F-F9AE-0ADA-44E77E8B44AD}"/>
              </a:ext>
            </a:extLst>
          </p:cNvPr>
          <p:cNvSpPr txBox="1"/>
          <p:nvPr/>
        </p:nvSpPr>
        <p:spPr>
          <a:xfrm>
            <a:off x="350041" y="496371"/>
            <a:ext cx="5936459" cy="830997"/>
          </a:xfrm>
          <a:prstGeom prst="rect">
            <a:avLst/>
          </a:prstGeom>
          <a:noFill/>
        </p:spPr>
        <p:txBody>
          <a:bodyPr wrap="square" rtlCol="0">
            <a:spAutoFit/>
          </a:bodyPr>
          <a:lstStyle/>
          <a:p>
            <a:r>
              <a:rPr lang="en-US" sz="2400" b="1" dirty="0"/>
              <a:t>Monitor and measure policy compliance using Key Performance Indicators – KPIs </a:t>
            </a:r>
          </a:p>
        </p:txBody>
      </p:sp>
    </p:spTree>
    <p:extLst>
      <p:ext uri="{BB962C8B-B14F-4D97-AF65-F5344CB8AC3E}">
        <p14:creationId xmlns:p14="http://schemas.microsoft.com/office/powerpoint/2010/main" val="118949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0499-B50F-46CD-B222-7D6CA507D286}"/>
              </a:ext>
            </a:extLst>
          </p:cNvPr>
          <p:cNvSpPr>
            <a:spLocks noGrp="1"/>
          </p:cNvSpPr>
          <p:nvPr>
            <p:ph type="title"/>
          </p:nvPr>
        </p:nvSpPr>
        <p:spPr>
          <a:xfrm>
            <a:off x="350041" y="1297392"/>
            <a:ext cx="2401025" cy="2540623"/>
          </a:xfrm>
        </p:spPr>
        <p:txBody>
          <a:bodyPr anchor="b">
            <a:normAutofit/>
          </a:bodyPr>
          <a:lstStyle/>
          <a:p>
            <a:pPr algn="r"/>
            <a:r>
              <a:rPr lang="en-US" sz="3000" dirty="0">
                <a:solidFill>
                  <a:srgbClr val="FFFFFF"/>
                </a:solidFill>
              </a:rPr>
              <a:t>Server Compliance 8/2022</a:t>
            </a:r>
          </a:p>
        </p:txBody>
      </p:sp>
      <p:sp>
        <p:nvSpPr>
          <p:cNvPr id="4" name="TextBox 3">
            <a:extLst>
              <a:ext uri="{FF2B5EF4-FFF2-40B4-BE49-F238E27FC236}">
                <a16:creationId xmlns:a16="http://schemas.microsoft.com/office/drawing/2014/main" id="{4DDCE7A5-D48F-F9AE-0ADA-44E77E8B44AD}"/>
              </a:ext>
            </a:extLst>
          </p:cNvPr>
          <p:cNvSpPr txBox="1"/>
          <p:nvPr/>
        </p:nvSpPr>
        <p:spPr>
          <a:xfrm>
            <a:off x="230504" y="466395"/>
            <a:ext cx="5936458" cy="830997"/>
          </a:xfrm>
          <a:prstGeom prst="rect">
            <a:avLst/>
          </a:prstGeom>
          <a:noFill/>
        </p:spPr>
        <p:txBody>
          <a:bodyPr wrap="square" rtlCol="0">
            <a:spAutoFit/>
          </a:bodyPr>
          <a:lstStyle/>
          <a:p>
            <a:r>
              <a:rPr lang="en-US" sz="2400" b="1" dirty="0"/>
              <a:t>Vulnerability Reduction as a Result of N-1 Policy Compliance progress</a:t>
            </a:r>
          </a:p>
        </p:txBody>
      </p:sp>
      <p:pic>
        <p:nvPicPr>
          <p:cNvPr id="9" name="Picture 8">
            <a:extLst>
              <a:ext uri="{FF2B5EF4-FFF2-40B4-BE49-F238E27FC236}">
                <a16:creationId xmlns:a16="http://schemas.microsoft.com/office/drawing/2014/main" id="{ED87B7DD-E9F3-93BF-8A42-967A9C1F655C}"/>
              </a:ext>
            </a:extLst>
          </p:cNvPr>
          <p:cNvPicPr>
            <a:picLocks noChangeAspect="1"/>
          </p:cNvPicPr>
          <p:nvPr/>
        </p:nvPicPr>
        <p:blipFill>
          <a:blip r:embed="rId2"/>
          <a:stretch>
            <a:fillRect/>
          </a:stretch>
        </p:blipFill>
        <p:spPr>
          <a:xfrm>
            <a:off x="230504" y="1541417"/>
            <a:ext cx="8025221" cy="5196531"/>
          </a:xfrm>
          <a:prstGeom prst="rect">
            <a:avLst/>
          </a:prstGeom>
        </p:spPr>
      </p:pic>
    </p:spTree>
    <p:extLst>
      <p:ext uri="{BB962C8B-B14F-4D97-AF65-F5344CB8AC3E}">
        <p14:creationId xmlns:p14="http://schemas.microsoft.com/office/powerpoint/2010/main" val="1348873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ACE1AA-577E-AD43-B898-24A02260B366}"/>
              </a:ext>
            </a:extLst>
          </p:cNvPr>
          <p:cNvPicPr>
            <a:picLocks noChangeAspect="1"/>
          </p:cNvPicPr>
          <p:nvPr/>
        </p:nvPicPr>
        <p:blipFill>
          <a:blip r:embed="rId3"/>
          <a:stretch>
            <a:fillRect/>
          </a:stretch>
        </p:blipFill>
        <p:spPr>
          <a:xfrm>
            <a:off x="6500281" y="1"/>
            <a:ext cx="2433855" cy="1409074"/>
          </a:xfrm>
          <a:prstGeom prst="rect">
            <a:avLst/>
          </a:prstGeom>
        </p:spPr>
      </p:pic>
      <p:sp>
        <p:nvSpPr>
          <p:cNvPr id="12" name="TextBox 11">
            <a:extLst>
              <a:ext uri="{FF2B5EF4-FFF2-40B4-BE49-F238E27FC236}">
                <a16:creationId xmlns:a16="http://schemas.microsoft.com/office/drawing/2014/main" id="{F441A4C9-7EB4-4348-BE5B-CEEF76AC362B}"/>
              </a:ext>
            </a:extLst>
          </p:cNvPr>
          <p:cNvSpPr txBox="1"/>
          <p:nvPr/>
        </p:nvSpPr>
        <p:spPr>
          <a:xfrm>
            <a:off x="128840" y="242849"/>
            <a:ext cx="6236332" cy="461665"/>
          </a:xfrm>
          <a:prstGeom prst="rect">
            <a:avLst/>
          </a:prstGeom>
          <a:noFill/>
        </p:spPr>
        <p:txBody>
          <a:bodyPr wrap="square" rtlCol="0">
            <a:spAutoFit/>
          </a:bodyPr>
          <a:lstStyle/>
          <a:p>
            <a:r>
              <a:rPr lang="en-US" sz="2400" b="1" dirty="0"/>
              <a:t>3. Audit, Monitor</a:t>
            </a:r>
            <a:r>
              <a:rPr lang="en-US" sz="2400" dirty="0"/>
              <a:t>, and Measure Security Risk</a:t>
            </a:r>
          </a:p>
        </p:txBody>
      </p:sp>
      <p:sp>
        <p:nvSpPr>
          <p:cNvPr id="3" name="TextBox 2">
            <a:extLst>
              <a:ext uri="{FF2B5EF4-FFF2-40B4-BE49-F238E27FC236}">
                <a16:creationId xmlns:a16="http://schemas.microsoft.com/office/drawing/2014/main" id="{313D49E3-D60E-4EE7-97C9-262E7AD14187}"/>
              </a:ext>
            </a:extLst>
          </p:cNvPr>
          <p:cNvSpPr txBox="1"/>
          <p:nvPr/>
        </p:nvSpPr>
        <p:spPr>
          <a:xfrm>
            <a:off x="219335" y="894367"/>
            <a:ext cx="8165540" cy="1815882"/>
          </a:xfrm>
          <a:prstGeom prst="rect">
            <a:avLst/>
          </a:prstGeom>
          <a:noFill/>
        </p:spPr>
        <p:txBody>
          <a:bodyPr wrap="square" rtlCol="0">
            <a:spAutoFit/>
          </a:bodyPr>
          <a:lstStyle/>
          <a:p>
            <a:r>
              <a:rPr lang="en-US" dirty="0"/>
              <a:t>Computed by </a:t>
            </a:r>
            <a:r>
              <a:rPr lang="en-US" u="sng" dirty="0"/>
              <a:t>BitSight</a:t>
            </a:r>
            <a:r>
              <a:rPr lang="en-US" dirty="0"/>
              <a:t> (other tools - Security Scorecard)</a:t>
            </a:r>
          </a:p>
          <a:p>
            <a:pPr marL="285750" indent="-285750">
              <a:buFont typeface="Arial" panose="020B0604020202020204" pitchFamily="34" charset="0"/>
              <a:buChar char="•"/>
            </a:pPr>
            <a:r>
              <a:rPr lang="en-US" dirty="0"/>
              <a:t>A cybersecurity ratings company that analyzes companies, government agencies and educational institutions. </a:t>
            </a:r>
          </a:p>
          <a:p>
            <a:pPr marL="285750" indent="-285750">
              <a:buFont typeface="Arial" panose="020B0604020202020204" pitchFamily="34" charset="0"/>
              <a:buChar char="•"/>
            </a:pPr>
            <a:r>
              <a:rPr lang="en-US" dirty="0"/>
              <a:t>Ratings are supplied to banks and insurance companies (like a </a:t>
            </a:r>
            <a:r>
              <a:rPr lang="en-US" b="1" i="1" dirty="0"/>
              <a:t>Credit Score</a:t>
            </a:r>
            <a:r>
              <a:rPr lang="en-US" dirty="0"/>
              <a:t>).</a:t>
            </a:r>
          </a:p>
          <a:p>
            <a:pPr marL="285750" indent="-285750">
              <a:buFont typeface="Arial" panose="020B0604020202020204" pitchFamily="34" charset="0"/>
              <a:buChar char="•"/>
            </a:pPr>
            <a:r>
              <a:rPr lang="en-US" sz="2000" dirty="0"/>
              <a:t>External view – no special access, what a cybercriminal could assess without any special access given. </a:t>
            </a:r>
          </a:p>
        </p:txBody>
      </p:sp>
      <p:pic>
        <p:nvPicPr>
          <p:cNvPr id="7" name="Picture 6">
            <a:extLst>
              <a:ext uri="{FF2B5EF4-FFF2-40B4-BE49-F238E27FC236}">
                <a16:creationId xmlns:a16="http://schemas.microsoft.com/office/drawing/2014/main" id="{D81AE42E-1E12-C69E-EB28-2E1A523E2710}"/>
              </a:ext>
            </a:extLst>
          </p:cNvPr>
          <p:cNvPicPr>
            <a:picLocks noChangeAspect="1"/>
          </p:cNvPicPr>
          <p:nvPr/>
        </p:nvPicPr>
        <p:blipFill>
          <a:blip r:embed="rId4"/>
          <a:stretch>
            <a:fillRect/>
          </a:stretch>
        </p:blipFill>
        <p:spPr>
          <a:xfrm>
            <a:off x="242616" y="2959100"/>
            <a:ext cx="7958297" cy="3656051"/>
          </a:xfrm>
          <a:prstGeom prst="rect">
            <a:avLst/>
          </a:prstGeom>
        </p:spPr>
      </p:pic>
    </p:spTree>
    <p:extLst>
      <p:ext uri="{BB962C8B-B14F-4D97-AF65-F5344CB8AC3E}">
        <p14:creationId xmlns:p14="http://schemas.microsoft.com/office/powerpoint/2010/main" val="128135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E26BE-89CE-9B43-A5E2-31018C856A0F}"/>
              </a:ext>
            </a:extLst>
          </p:cNvPr>
          <p:cNvPicPr>
            <a:picLocks noChangeAspect="1"/>
          </p:cNvPicPr>
          <p:nvPr/>
        </p:nvPicPr>
        <p:blipFill>
          <a:blip r:embed="rId2"/>
          <a:stretch>
            <a:fillRect/>
          </a:stretch>
        </p:blipFill>
        <p:spPr>
          <a:xfrm>
            <a:off x="6500281" y="1"/>
            <a:ext cx="2433855" cy="1409074"/>
          </a:xfrm>
          <a:prstGeom prst="rect">
            <a:avLst/>
          </a:prstGeom>
        </p:spPr>
      </p:pic>
      <p:sp>
        <p:nvSpPr>
          <p:cNvPr id="2" name="TextBox 1">
            <a:extLst>
              <a:ext uri="{FF2B5EF4-FFF2-40B4-BE49-F238E27FC236}">
                <a16:creationId xmlns:a16="http://schemas.microsoft.com/office/drawing/2014/main" id="{DB34DC05-D0A2-45F5-B9AB-4EC56AAC7264}"/>
              </a:ext>
            </a:extLst>
          </p:cNvPr>
          <p:cNvSpPr txBox="1"/>
          <p:nvPr/>
        </p:nvSpPr>
        <p:spPr>
          <a:xfrm>
            <a:off x="0" y="986709"/>
            <a:ext cx="5807946" cy="5693866"/>
          </a:xfrm>
          <a:prstGeom prst="rect">
            <a:avLst/>
          </a:prstGeom>
          <a:noFill/>
        </p:spPr>
        <p:txBody>
          <a:bodyPr wrap="square" rtlCol="0">
            <a:spAutoFit/>
          </a:bodyPr>
          <a:lstStyle/>
          <a:p>
            <a:pPr marL="514350" indent="-514350">
              <a:buAutoNum type="arabicPeriod"/>
            </a:pPr>
            <a:r>
              <a:rPr lang="en-US" sz="2800" dirty="0"/>
              <a:t>Cybersecurity risk trends for Water and Wastewater Utilities.</a:t>
            </a:r>
          </a:p>
          <a:p>
            <a:pPr marL="514350" indent="-514350">
              <a:buAutoNum type="arabicPeriod"/>
            </a:pPr>
            <a:endParaRPr lang="en-US" sz="2800" dirty="0"/>
          </a:p>
          <a:p>
            <a:pPr marL="514350" indent="-514350">
              <a:buAutoNum type="arabicPeriod"/>
            </a:pPr>
            <a:r>
              <a:rPr lang="en-US" sz="2800" dirty="0"/>
              <a:t>Why are Water and Wastewater utilities targets for cybersecurity exploit?</a:t>
            </a:r>
          </a:p>
          <a:p>
            <a:endParaRPr lang="en-US" sz="2800" dirty="0"/>
          </a:p>
          <a:p>
            <a:pPr marL="519113" indent="-519113"/>
            <a:r>
              <a:rPr lang="en-US" sz="2800" dirty="0"/>
              <a:t>3.   Cybersecurity tools and services market growth.</a:t>
            </a:r>
          </a:p>
          <a:p>
            <a:endParaRPr lang="en-US" sz="2800" dirty="0"/>
          </a:p>
          <a:p>
            <a:pPr marL="519113" indent="-519113"/>
            <a:r>
              <a:rPr lang="en-US" sz="2800" dirty="0"/>
              <a:t>4.  Pragmatic approach to reducing Cybersecurity Risk: Process, Policy and Audit </a:t>
            </a:r>
          </a:p>
        </p:txBody>
      </p:sp>
      <p:sp>
        <p:nvSpPr>
          <p:cNvPr id="5" name="TextBox 4">
            <a:extLst>
              <a:ext uri="{FF2B5EF4-FFF2-40B4-BE49-F238E27FC236}">
                <a16:creationId xmlns:a16="http://schemas.microsoft.com/office/drawing/2014/main" id="{C36EFD3C-270A-3BF6-C227-F882DA1BB101}"/>
              </a:ext>
            </a:extLst>
          </p:cNvPr>
          <p:cNvSpPr txBox="1"/>
          <p:nvPr/>
        </p:nvSpPr>
        <p:spPr>
          <a:xfrm>
            <a:off x="209864" y="218115"/>
            <a:ext cx="5004453" cy="584775"/>
          </a:xfrm>
          <a:prstGeom prst="rect">
            <a:avLst/>
          </a:prstGeom>
          <a:noFill/>
        </p:spPr>
        <p:txBody>
          <a:bodyPr wrap="square" rtlCol="0">
            <a:spAutoFit/>
          </a:bodyPr>
          <a:lstStyle/>
          <a:p>
            <a:r>
              <a:rPr lang="en-US" sz="3200" b="1" dirty="0"/>
              <a:t>Presentation Topics</a:t>
            </a:r>
          </a:p>
        </p:txBody>
      </p:sp>
    </p:spTree>
    <p:extLst>
      <p:ext uri="{BB962C8B-B14F-4D97-AF65-F5344CB8AC3E}">
        <p14:creationId xmlns:p14="http://schemas.microsoft.com/office/powerpoint/2010/main" val="102820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ACE1AA-577E-AD43-B898-24A02260B366}"/>
              </a:ext>
            </a:extLst>
          </p:cNvPr>
          <p:cNvPicPr>
            <a:picLocks noChangeAspect="1"/>
          </p:cNvPicPr>
          <p:nvPr/>
        </p:nvPicPr>
        <p:blipFill>
          <a:blip r:embed="rId3"/>
          <a:stretch>
            <a:fillRect/>
          </a:stretch>
        </p:blipFill>
        <p:spPr>
          <a:xfrm>
            <a:off x="6500281" y="1"/>
            <a:ext cx="2433855" cy="1409074"/>
          </a:xfrm>
          <a:prstGeom prst="rect">
            <a:avLst/>
          </a:prstGeom>
        </p:spPr>
      </p:pic>
      <p:sp>
        <p:nvSpPr>
          <p:cNvPr id="12" name="TextBox 11">
            <a:extLst>
              <a:ext uri="{FF2B5EF4-FFF2-40B4-BE49-F238E27FC236}">
                <a16:creationId xmlns:a16="http://schemas.microsoft.com/office/drawing/2014/main" id="{F441A4C9-7EB4-4348-BE5B-CEEF76AC362B}"/>
              </a:ext>
            </a:extLst>
          </p:cNvPr>
          <p:cNvSpPr txBox="1"/>
          <p:nvPr/>
        </p:nvSpPr>
        <p:spPr>
          <a:xfrm>
            <a:off x="209865" y="299627"/>
            <a:ext cx="5354913" cy="461665"/>
          </a:xfrm>
          <a:prstGeom prst="rect">
            <a:avLst/>
          </a:prstGeom>
          <a:noFill/>
        </p:spPr>
        <p:txBody>
          <a:bodyPr wrap="square" rtlCol="0">
            <a:spAutoFit/>
          </a:bodyPr>
          <a:lstStyle/>
          <a:p>
            <a:r>
              <a:rPr lang="en-US" sz="2400" dirty="0"/>
              <a:t>Security Rating -  Third Party Comparison</a:t>
            </a:r>
          </a:p>
        </p:txBody>
      </p:sp>
      <p:pic>
        <p:nvPicPr>
          <p:cNvPr id="23" name="Picture 22">
            <a:extLst>
              <a:ext uri="{FF2B5EF4-FFF2-40B4-BE49-F238E27FC236}">
                <a16:creationId xmlns:a16="http://schemas.microsoft.com/office/drawing/2014/main" id="{466AE314-2449-6E8A-7E0D-D2694DB1130B}"/>
              </a:ext>
            </a:extLst>
          </p:cNvPr>
          <p:cNvPicPr>
            <a:picLocks noChangeAspect="1"/>
          </p:cNvPicPr>
          <p:nvPr/>
        </p:nvPicPr>
        <p:blipFill>
          <a:blip r:embed="rId4"/>
          <a:stretch>
            <a:fillRect/>
          </a:stretch>
        </p:blipFill>
        <p:spPr>
          <a:xfrm>
            <a:off x="209865" y="1805493"/>
            <a:ext cx="8683518" cy="4002043"/>
          </a:xfrm>
          <a:prstGeom prst="rect">
            <a:avLst/>
          </a:prstGeom>
        </p:spPr>
      </p:pic>
      <p:pic>
        <p:nvPicPr>
          <p:cNvPr id="22" name="Picture 21">
            <a:extLst>
              <a:ext uri="{FF2B5EF4-FFF2-40B4-BE49-F238E27FC236}">
                <a16:creationId xmlns:a16="http://schemas.microsoft.com/office/drawing/2014/main" id="{455EDCAA-8025-A591-DE28-6C7FAD97D650}"/>
              </a:ext>
            </a:extLst>
          </p:cNvPr>
          <p:cNvPicPr>
            <a:picLocks noChangeAspect="1"/>
          </p:cNvPicPr>
          <p:nvPr/>
        </p:nvPicPr>
        <p:blipFill>
          <a:blip r:embed="rId5"/>
          <a:stretch>
            <a:fillRect/>
          </a:stretch>
        </p:blipFill>
        <p:spPr>
          <a:xfrm>
            <a:off x="1617924" y="2091267"/>
            <a:ext cx="5867400" cy="457200"/>
          </a:xfrm>
          <a:prstGeom prst="rect">
            <a:avLst/>
          </a:prstGeom>
        </p:spPr>
      </p:pic>
      <p:sp>
        <p:nvSpPr>
          <p:cNvPr id="2" name="TextBox 1">
            <a:extLst>
              <a:ext uri="{FF2B5EF4-FFF2-40B4-BE49-F238E27FC236}">
                <a16:creationId xmlns:a16="http://schemas.microsoft.com/office/drawing/2014/main" id="{D50757FD-2DC2-9F3C-A517-C1B4E04A453B}"/>
              </a:ext>
            </a:extLst>
          </p:cNvPr>
          <p:cNvSpPr txBox="1"/>
          <p:nvPr/>
        </p:nvSpPr>
        <p:spPr>
          <a:xfrm>
            <a:off x="1617924" y="6104599"/>
            <a:ext cx="7337778" cy="369332"/>
          </a:xfrm>
          <a:prstGeom prst="rect">
            <a:avLst/>
          </a:prstGeom>
          <a:solidFill>
            <a:schemeClr val="accent6">
              <a:lumMod val="25000"/>
              <a:lumOff val="75000"/>
            </a:schemeClr>
          </a:solidFill>
        </p:spPr>
        <p:txBody>
          <a:bodyPr wrap="square" rtlCol="0">
            <a:spAutoFit/>
          </a:bodyPr>
          <a:lstStyle/>
          <a:p>
            <a:r>
              <a:rPr lang="en-US" dirty="0"/>
              <a:t>The tool can be used to review vendor and business partner security ratings. </a:t>
            </a:r>
          </a:p>
        </p:txBody>
      </p:sp>
    </p:spTree>
    <p:extLst>
      <p:ext uri="{BB962C8B-B14F-4D97-AF65-F5344CB8AC3E}">
        <p14:creationId xmlns:p14="http://schemas.microsoft.com/office/powerpoint/2010/main" val="34280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ACE1AA-577E-AD43-B898-24A02260B366}"/>
              </a:ext>
            </a:extLst>
          </p:cNvPr>
          <p:cNvPicPr>
            <a:picLocks noChangeAspect="1"/>
          </p:cNvPicPr>
          <p:nvPr/>
        </p:nvPicPr>
        <p:blipFill>
          <a:blip r:embed="rId3"/>
          <a:stretch>
            <a:fillRect/>
          </a:stretch>
        </p:blipFill>
        <p:spPr>
          <a:xfrm>
            <a:off x="6500281" y="1"/>
            <a:ext cx="2433855" cy="1409074"/>
          </a:xfrm>
          <a:prstGeom prst="rect">
            <a:avLst/>
          </a:prstGeom>
        </p:spPr>
      </p:pic>
      <p:sp>
        <p:nvSpPr>
          <p:cNvPr id="12" name="TextBox 11">
            <a:extLst>
              <a:ext uri="{FF2B5EF4-FFF2-40B4-BE49-F238E27FC236}">
                <a16:creationId xmlns:a16="http://schemas.microsoft.com/office/drawing/2014/main" id="{F441A4C9-7EB4-4348-BE5B-CEEF76AC362B}"/>
              </a:ext>
            </a:extLst>
          </p:cNvPr>
          <p:cNvSpPr txBox="1"/>
          <p:nvPr/>
        </p:nvSpPr>
        <p:spPr>
          <a:xfrm>
            <a:off x="128840" y="242849"/>
            <a:ext cx="6623652" cy="1200329"/>
          </a:xfrm>
          <a:prstGeom prst="rect">
            <a:avLst/>
          </a:prstGeom>
          <a:noFill/>
        </p:spPr>
        <p:txBody>
          <a:bodyPr wrap="square" rtlCol="0">
            <a:spAutoFit/>
          </a:bodyPr>
          <a:lstStyle/>
          <a:p>
            <a:r>
              <a:rPr lang="en-US" sz="2400" b="1" dirty="0"/>
              <a:t>In Summary:</a:t>
            </a:r>
          </a:p>
          <a:p>
            <a:r>
              <a:rPr lang="en-US" sz="2400" b="1" dirty="0"/>
              <a:t>To reduce cybersecurity risk – a three-pronged pragmatic approach can be used. </a:t>
            </a:r>
          </a:p>
        </p:txBody>
      </p:sp>
      <p:sp>
        <p:nvSpPr>
          <p:cNvPr id="3" name="TextBox 2">
            <a:extLst>
              <a:ext uri="{FF2B5EF4-FFF2-40B4-BE49-F238E27FC236}">
                <a16:creationId xmlns:a16="http://schemas.microsoft.com/office/drawing/2014/main" id="{313D49E3-D60E-4EE7-97C9-262E7AD14187}"/>
              </a:ext>
            </a:extLst>
          </p:cNvPr>
          <p:cNvSpPr txBox="1"/>
          <p:nvPr/>
        </p:nvSpPr>
        <p:spPr>
          <a:xfrm>
            <a:off x="128840" y="1480906"/>
            <a:ext cx="9015160" cy="4893647"/>
          </a:xfrm>
          <a:prstGeom prst="rect">
            <a:avLst/>
          </a:prstGeom>
          <a:noFill/>
        </p:spPr>
        <p:txBody>
          <a:bodyPr wrap="square" rtlCol="0">
            <a:spAutoFit/>
          </a:bodyPr>
          <a:lstStyle/>
          <a:p>
            <a:pPr marL="342900" indent="-342900">
              <a:buAutoNum type="arabicPeriod"/>
            </a:pPr>
            <a:r>
              <a:rPr lang="en-US" sz="2400" b="1" dirty="0"/>
              <a:t>Standards and Guidance</a:t>
            </a:r>
            <a:r>
              <a:rPr lang="en-US" sz="2400" dirty="0"/>
              <a:t>– Follow and implement standards, utilize security guidance from organizations specific to Water and Wastewater management.</a:t>
            </a:r>
          </a:p>
          <a:p>
            <a:pPr marL="342900" indent="-342900">
              <a:buAutoNum type="arabicPeriod"/>
            </a:pPr>
            <a:endParaRPr lang="en-US" sz="2400" dirty="0"/>
          </a:p>
          <a:p>
            <a:pPr marL="342900" indent="-342900">
              <a:buAutoNum type="arabicPeriod"/>
            </a:pPr>
            <a:r>
              <a:rPr lang="en-US" sz="2400" b="1" dirty="0"/>
              <a:t>Policy</a:t>
            </a:r>
            <a:r>
              <a:rPr lang="en-US" sz="2400" dirty="0"/>
              <a:t> – Implement policies identified thru audit and standards, then educate and communicate to employees. Implement a security awareness program to educate employees about security risk.</a:t>
            </a:r>
          </a:p>
          <a:p>
            <a:pPr marL="342900" indent="-342900">
              <a:buAutoNum type="arabicPeriod"/>
            </a:pPr>
            <a:endParaRPr lang="en-US" sz="2400" dirty="0"/>
          </a:p>
          <a:p>
            <a:pPr marL="342900" indent="-342900">
              <a:buAutoNum type="arabicPeriod"/>
            </a:pPr>
            <a:r>
              <a:rPr lang="en-US" sz="2400" dirty="0"/>
              <a:t> </a:t>
            </a:r>
            <a:r>
              <a:rPr lang="en-US" sz="2400" b="1" dirty="0"/>
              <a:t>Audit</a:t>
            </a:r>
            <a:r>
              <a:rPr lang="en-US" sz="2400" dirty="0"/>
              <a:t> </a:t>
            </a:r>
            <a:r>
              <a:rPr lang="en-US" sz="2400" b="1" dirty="0"/>
              <a:t>and Monitor</a:t>
            </a:r>
            <a:r>
              <a:rPr lang="en-US" sz="2400" dirty="0"/>
              <a:t>– conduct routine security audits </a:t>
            </a:r>
          </a:p>
          <a:p>
            <a:pPr marL="576263" indent="-342900">
              <a:buFont typeface="Wingdings" panose="05000000000000000000" pitchFamily="2" charset="2"/>
              <a:buChar char="ü"/>
            </a:pPr>
            <a:r>
              <a:rPr lang="en-US" sz="2400" dirty="0"/>
              <a:t>Measure external security rating (what the cybercriminal can see).</a:t>
            </a:r>
          </a:p>
          <a:p>
            <a:pPr marL="576263" indent="-342900">
              <a:buFont typeface="Wingdings" panose="05000000000000000000" pitchFamily="2" charset="2"/>
              <a:buChar char="ü"/>
            </a:pPr>
            <a:r>
              <a:rPr lang="en-US" sz="2400" dirty="0"/>
              <a:t>Execute phishing exercises to help employees develop skills and measure / report results.  </a:t>
            </a:r>
          </a:p>
          <a:p>
            <a:pPr marL="576263" indent="-342900">
              <a:buFont typeface="Wingdings" panose="05000000000000000000" pitchFamily="2" charset="2"/>
              <a:buChar char="ü"/>
            </a:pPr>
            <a:r>
              <a:rPr lang="en-US" sz="2400" dirty="0"/>
              <a:t>Execute annual penetration testing</a:t>
            </a:r>
          </a:p>
        </p:txBody>
      </p:sp>
    </p:spTree>
    <p:extLst>
      <p:ext uri="{BB962C8B-B14F-4D97-AF65-F5344CB8AC3E}">
        <p14:creationId xmlns:p14="http://schemas.microsoft.com/office/powerpoint/2010/main" val="3813943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DFB3-9DBC-A044-8EC7-8C0AC815D7B9}"/>
              </a:ext>
            </a:extLst>
          </p:cNvPr>
          <p:cNvSpPr>
            <a:spLocks noGrp="1"/>
          </p:cNvSpPr>
          <p:nvPr>
            <p:ph type="title"/>
          </p:nvPr>
        </p:nvSpPr>
        <p:spPr/>
        <p:txBody>
          <a:bodyPr/>
          <a:lstStyle/>
          <a:p>
            <a:r>
              <a:rPr lang="en-US" dirty="0"/>
              <a:t>Questions ?</a:t>
            </a:r>
          </a:p>
        </p:txBody>
      </p:sp>
      <p:pic>
        <p:nvPicPr>
          <p:cNvPr id="4" name="Picture 3">
            <a:extLst>
              <a:ext uri="{FF2B5EF4-FFF2-40B4-BE49-F238E27FC236}">
                <a16:creationId xmlns:a16="http://schemas.microsoft.com/office/drawing/2014/main" id="{7EDE1924-D285-5B4D-8419-B987ADE414BE}"/>
              </a:ext>
            </a:extLst>
          </p:cNvPr>
          <p:cNvPicPr>
            <a:picLocks noChangeAspect="1"/>
          </p:cNvPicPr>
          <p:nvPr/>
        </p:nvPicPr>
        <p:blipFill>
          <a:blip r:embed="rId2"/>
          <a:stretch>
            <a:fillRect/>
          </a:stretch>
        </p:blipFill>
        <p:spPr>
          <a:xfrm>
            <a:off x="6500281" y="1"/>
            <a:ext cx="2433855" cy="1409074"/>
          </a:xfrm>
          <a:prstGeom prst="rect">
            <a:avLst/>
          </a:prstGeom>
        </p:spPr>
      </p:pic>
    </p:spTree>
    <p:extLst>
      <p:ext uri="{BB962C8B-B14F-4D97-AF65-F5344CB8AC3E}">
        <p14:creationId xmlns:p14="http://schemas.microsoft.com/office/powerpoint/2010/main" val="45349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209864" y="1215539"/>
            <a:ext cx="8405448"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t>2018 -&gt; </a:t>
            </a:r>
            <a:r>
              <a:rPr lang="en-US" sz="3600" b="1" dirty="0"/>
              <a:t>American Water Works Association (AWWA ) issued the following</a:t>
            </a:r>
            <a:r>
              <a:rPr lang="en-US" sz="3600" dirty="0"/>
              <a:t>: </a:t>
            </a:r>
          </a:p>
          <a:p>
            <a:r>
              <a:rPr lang="en-US" sz="3600" dirty="0"/>
              <a:t>“Government intelligence confirms the water and wastewater sector is under a direct threat as part of a foreign government’s multi-stage intrusion campaign, and individual criminal actors and groups threaten the security of our nation’s water and wastewater systems’ operations and data.”</a:t>
            </a:r>
            <a:endParaRPr lang="en-US" sz="3600" b="1" dirty="0"/>
          </a:p>
        </p:txBody>
      </p:sp>
    </p:spTree>
    <p:extLst>
      <p:ext uri="{BB962C8B-B14F-4D97-AF65-F5344CB8AC3E}">
        <p14:creationId xmlns:p14="http://schemas.microsoft.com/office/powerpoint/2010/main" val="343151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409075"/>
            <a:ext cx="8405448" cy="51398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t>2019 -&gt; </a:t>
            </a:r>
            <a:r>
              <a:rPr lang="en-US" sz="3600" b="1" dirty="0"/>
              <a:t>Cybersecurity Infrastructure Security Agency (CISA) issued:</a:t>
            </a:r>
          </a:p>
          <a:p>
            <a:r>
              <a:rPr lang="en-US" sz="3200" dirty="0"/>
              <a:t>“CISA is aware of a recent rise in malicious cyber activity directed at United States industries and government agencies by Iranian regime actors and proxies. We will continue to work with our intelligence community and cybersecurity partners to monitor Iranian cyber activity, share information, and take steps to keep America and our allies safe.</a:t>
            </a:r>
            <a:endParaRPr lang="en-US" sz="3600" dirty="0"/>
          </a:p>
        </p:txBody>
      </p:sp>
    </p:spTree>
    <p:extLst>
      <p:ext uri="{BB962C8B-B14F-4D97-AF65-F5344CB8AC3E}">
        <p14:creationId xmlns:p14="http://schemas.microsoft.com/office/powerpoint/2010/main" val="282818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409075"/>
            <a:ext cx="840544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t>2020 -&gt; </a:t>
            </a:r>
            <a:r>
              <a:rPr lang="en-US" sz="3600" b="1" dirty="0"/>
              <a:t>Cybersecurity Infrastructure Security Agency (CISA) issued:</a:t>
            </a:r>
          </a:p>
          <a:p>
            <a:r>
              <a:rPr lang="en-US" sz="3600" dirty="0"/>
              <a:t>Risk Management for Novel Coronavirus</a:t>
            </a:r>
            <a:r>
              <a:rPr lang="en-US" sz="3600" b="1" dirty="0"/>
              <a:t>:</a:t>
            </a:r>
          </a:p>
          <a:p>
            <a:r>
              <a:rPr lang="en-US" sz="3600" dirty="0"/>
              <a:t>Malicious cyber actors could take advantage of public concern surrounding COVID-19 by conducting phishing attacks and disinformation campaigns. </a:t>
            </a:r>
          </a:p>
        </p:txBody>
      </p:sp>
    </p:spTree>
    <p:extLst>
      <p:ext uri="{BB962C8B-B14F-4D97-AF65-F5344CB8AC3E}">
        <p14:creationId xmlns:p14="http://schemas.microsoft.com/office/powerpoint/2010/main" val="4029108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409075"/>
            <a:ext cx="8405448"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t>2021 -&gt; </a:t>
            </a:r>
            <a:r>
              <a:rPr lang="en-US" sz="3600" b="1" dirty="0"/>
              <a:t>CISA/FBI/EPA/NSA issued Cybersecurity Alert:</a:t>
            </a:r>
          </a:p>
          <a:p>
            <a:r>
              <a:rPr lang="en-US" sz="3600" b="1" dirty="0"/>
              <a:t>“ </a:t>
            </a:r>
            <a:r>
              <a:rPr lang="en-US" sz="3600" dirty="0"/>
              <a:t>highlight ongoing malicious cyber activity—by both known and unknown actors—targeting the information technology (IT) and operational technology (OT) networks, systems, and devices of U.S. Water and Wastewater Systems (WWS) sector facilities.”</a:t>
            </a:r>
          </a:p>
        </p:txBody>
      </p:sp>
    </p:spTree>
    <p:extLst>
      <p:ext uri="{BB962C8B-B14F-4D97-AF65-F5344CB8AC3E}">
        <p14:creationId xmlns:p14="http://schemas.microsoft.com/office/powerpoint/2010/main" val="2030303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278446"/>
            <a:ext cx="8405448" cy="5509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2022 -&gt; </a:t>
            </a:r>
            <a:r>
              <a:rPr lang="en-US" sz="3200" b="1" dirty="0"/>
              <a:t>The US EPA and Water Information Sharing &amp; Analysis Center (WaterISAC) issued the following alert :</a:t>
            </a:r>
            <a:endParaRPr lang="en-US" sz="3200" dirty="0"/>
          </a:p>
          <a:p>
            <a:r>
              <a:rPr lang="en-US" sz="3200" dirty="0"/>
              <a:t>Due to current events between Russia and Ukraine, WaterISAC and the US EPA strongly encourage water and wastewater system owners and operators to maintain a heightened awareness for possible intrusions into their operational networks and to prepare to maintain critical operations if process control networks are disabled.</a:t>
            </a:r>
          </a:p>
        </p:txBody>
      </p:sp>
    </p:spTree>
    <p:extLst>
      <p:ext uri="{BB962C8B-B14F-4D97-AF65-F5344CB8AC3E}">
        <p14:creationId xmlns:p14="http://schemas.microsoft.com/office/powerpoint/2010/main" val="158777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0" y="1278446"/>
            <a:ext cx="9144000" cy="67403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rgbClr val="006621"/>
                </a:solidFill>
                <a:latin typeface="Roboto" panose="02000000000000000000" pitchFamily="2" charset="0"/>
                <a:hlinkClick r:id="rId5">
                  <a:extLst>
                    <a:ext uri="{A12FA001-AC4F-418D-AE19-62706E023703}">
                      <ahyp:hlinkClr xmlns:ahyp="http://schemas.microsoft.com/office/drawing/2018/hyperlinkcolor" val="tx"/>
                    </a:ext>
                  </a:extLst>
                </a:hlinkClick>
              </a:rPr>
              <a:t>https://dnr.mo.gov/cyber-security-warning-water-wastewater-systems</a:t>
            </a:r>
            <a:endParaRPr lang="en-US" sz="2400" dirty="0">
              <a:solidFill>
                <a:srgbClr val="006621"/>
              </a:solidFill>
              <a:latin typeface="Roboto" panose="02000000000000000000" pitchFamily="2" charset="0"/>
            </a:endParaRPr>
          </a:p>
          <a:p>
            <a:endParaRPr lang="en-US" sz="2400" dirty="0"/>
          </a:p>
          <a:p>
            <a:r>
              <a:rPr lang="en-US" sz="2400" dirty="0">
                <a:solidFill>
                  <a:srgbClr val="006621"/>
                </a:solidFill>
                <a:latin typeface="Roboto" panose="02000000000000000000" pitchFamily="2" charset="0"/>
                <a:hlinkClick r:id="rId6">
                  <a:extLst>
                    <a:ext uri="{A12FA001-AC4F-418D-AE19-62706E023703}">
                      <ahyp:hlinkClr xmlns:ahyp="http://schemas.microsoft.com/office/drawing/2018/hyperlinkcolor" val="tx"/>
                    </a:ext>
                  </a:extLst>
                </a:hlinkClick>
              </a:rPr>
              <a:t>https://www.cisa.gov/sites/default/files/publications/infographic-manage-wastewater-national-critical-function-102021-508.pdf</a:t>
            </a:r>
            <a:endParaRPr lang="en-US" sz="2400" dirty="0">
              <a:solidFill>
                <a:srgbClr val="006621"/>
              </a:solidFill>
              <a:latin typeface="Roboto" panose="02000000000000000000" pitchFamily="2" charset="0"/>
            </a:endParaRPr>
          </a:p>
          <a:p>
            <a:endParaRPr lang="en-US" sz="2400" dirty="0"/>
          </a:p>
          <a:p>
            <a:r>
              <a:rPr lang="en-US" sz="2400" dirty="0">
                <a:solidFill>
                  <a:srgbClr val="006621"/>
                </a:solidFill>
                <a:latin typeface="Roboto" panose="02000000000000000000" pitchFamily="2" charset="0"/>
                <a:hlinkClick r:id="rId7">
                  <a:extLst>
                    <a:ext uri="{A12FA001-AC4F-418D-AE19-62706E023703}">
                      <ahyp:hlinkClr xmlns:ahyp="http://schemas.microsoft.com/office/drawing/2018/hyperlinkcolor" val="tx"/>
                    </a:ext>
                  </a:extLst>
                </a:hlinkClick>
              </a:rPr>
              <a:t>www.cisa.gov/uscert/ics/waterisac-releases-cybersecurity-fundamentals</a:t>
            </a:r>
            <a:endParaRPr lang="en-US" sz="2400" dirty="0">
              <a:solidFill>
                <a:srgbClr val="006621"/>
              </a:solidFill>
              <a:latin typeface="Roboto" panose="02000000000000000000" pitchFamily="2" charset="0"/>
            </a:endParaRPr>
          </a:p>
          <a:p>
            <a:endParaRPr lang="en-US" sz="2400" dirty="0"/>
          </a:p>
          <a:p>
            <a:r>
              <a:rPr lang="en-US" sz="2400" dirty="0">
                <a:solidFill>
                  <a:srgbClr val="006621"/>
                </a:solidFill>
                <a:latin typeface="Roboto" panose="02000000000000000000" pitchFamily="2" charset="0"/>
                <a:hlinkClick r:id="rId8">
                  <a:extLst>
                    <a:ext uri="{A12FA001-AC4F-418D-AE19-62706E023703}">
                      <ahyp:hlinkClr xmlns:ahyp="http://schemas.microsoft.com/office/drawing/2018/hyperlinkcolor" val="tx"/>
                    </a:ext>
                  </a:extLst>
                </a:hlinkClick>
              </a:rPr>
              <a:t>50,000 security disasters waiting to happen: The problem of America's water supplies</a:t>
            </a:r>
            <a:endParaRPr lang="en-US" sz="2400" dirty="0">
              <a:solidFill>
                <a:srgbClr val="006621"/>
              </a:solidFill>
              <a:latin typeface="Roboto" panose="02000000000000000000" pitchFamily="2" charset="0"/>
            </a:endParaRPr>
          </a:p>
          <a:p>
            <a:endParaRPr lang="en-US" sz="2400" dirty="0"/>
          </a:p>
          <a:p>
            <a:r>
              <a:rPr lang="en-US" sz="2400" dirty="0">
                <a:solidFill>
                  <a:srgbClr val="006621"/>
                </a:solidFill>
                <a:latin typeface="Roboto" panose="02000000000000000000" pitchFamily="2" charset="0"/>
                <a:hlinkClick r:id="rId9">
                  <a:extLst>
                    <a:ext uri="{A12FA001-AC4F-418D-AE19-62706E023703}">
                      <ahyp:hlinkClr xmlns:ahyp="http://schemas.microsoft.com/office/drawing/2018/hyperlinkcolor" val="tx"/>
                    </a:ext>
                  </a:extLst>
                </a:hlinkClick>
              </a:rPr>
              <a:t>https://www.statista.com/outlook/tmo/cybersecurity/worldwide</a:t>
            </a:r>
            <a:endParaRPr lang="en-US" sz="2400" dirty="0">
              <a:solidFill>
                <a:srgbClr val="006621"/>
              </a:solidFill>
              <a:latin typeface="Roboto" panose="02000000000000000000" pitchFamily="2" charset="0"/>
            </a:endParaRPr>
          </a:p>
          <a:p>
            <a:endParaRPr lang="en-US" sz="2400" dirty="0"/>
          </a:p>
          <a:p>
            <a:r>
              <a:rPr lang="en-US" sz="2400" dirty="0">
                <a:solidFill>
                  <a:srgbClr val="006621"/>
                </a:solidFill>
                <a:latin typeface="Roboto" panose="02000000000000000000" pitchFamily="2" charset="0"/>
                <a:hlinkClick r:id="rId10">
                  <a:extLst>
                    <a:ext uri="{A12FA001-AC4F-418D-AE19-62706E023703}">
                      <ahyp:hlinkClr xmlns:ahyp="http://schemas.microsoft.com/office/drawing/2018/hyperlinkcolor" val="tx"/>
                    </a:ext>
                  </a:extLst>
                </a:hlinkClick>
              </a:rPr>
              <a:t>https://www.verizon.com/business/en-sg/resources/reports/dbir/</a:t>
            </a:r>
            <a:endParaRPr lang="en-US" sz="2400" dirty="0">
              <a:solidFill>
                <a:srgbClr val="006621"/>
              </a:solidFill>
              <a:latin typeface="Roboto" panose="02000000000000000000" pitchFamily="2" charset="0"/>
            </a:endParaRPr>
          </a:p>
          <a:p>
            <a:endParaRPr lang="en-US" sz="3200" dirty="0"/>
          </a:p>
        </p:txBody>
      </p:sp>
      <p:sp>
        <p:nvSpPr>
          <p:cNvPr id="2" name="TextBox 1">
            <a:extLst>
              <a:ext uri="{FF2B5EF4-FFF2-40B4-BE49-F238E27FC236}">
                <a16:creationId xmlns:a16="http://schemas.microsoft.com/office/drawing/2014/main" id="{ED7591C5-7C52-0675-79B8-4D79F40F6745}"/>
              </a:ext>
            </a:extLst>
          </p:cNvPr>
          <p:cNvSpPr txBox="1"/>
          <p:nvPr/>
        </p:nvSpPr>
        <p:spPr>
          <a:xfrm>
            <a:off x="418515" y="242873"/>
            <a:ext cx="5438775" cy="923330"/>
          </a:xfrm>
          <a:prstGeom prst="rect">
            <a:avLst/>
          </a:prstGeom>
          <a:noFill/>
        </p:spPr>
        <p:txBody>
          <a:bodyPr wrap="square" rtlCol="0">
            <a:spAutoFit/>
          </a:bodyPr>
          <a:lstStyle/>
          <a:p>
            <a:r>
              <a:rPr lang="en-US" dirty="0"/>
              <a:t> Links to articles related to Attacks on Drinking and Water and Wastewater Utilities and links to references made in this presentation</a:t>
            </a:r>
          </a:p>
        </p:txBody>
      </p:sp>
    </p:spTree>
    <p:extLst>
      <p:ext uri="{BB962C8B-B14F-4D97-AF65-F5344CB8AC3E}">
        <p14:creationId xmlns:p14="http://schemas.microsoft.com/office/powerpoint/2010/main" val="184457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278446"/>
            <a:ext cx="8405448" cy="53245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The Water Information Sharing and Analysis Center (WaterISAC) is the designated communications arm of the United States Water and Wastewater Sector. WaterISAC helps utilities in the U.S., Canada, and Australia measure and reduce risk, improve resiliency, prepare for physical and cyber threats, and recover from disasters. </a:t>
            </a:r>
          </a:p>
          <a:p>
            <a:r>
              <a:rPr lang="en-US" sz="2000" dirty="0"/>
              <a:t>WaterISAC members have access to the world’s largest and richest source of information and tools for strengthening water and wastewater utility security, preparedness, resilience, and emergency management. </a:t>
            </a:r>
          </a:p>
          <a:p>
            <a:r>
              <a:rPr lang="en-US" sz="2000" dirty="0"/>
              <a:t>WaterISAC also supports federal, state, and local government agencies involved in water resources, law enforcement, emergency response, intelligence, and public health to inform programs and initiatives to protect critical infrastructure and public health.</a:t>
            </a:r>
          </a:p>
          <a:p>
            <a:r>
              <a:rPr lang="en-US" sz="2000" dirty="0"/>
              <a:t> WaterISAC is a non-profit organization created in 2002 by utility managers and is governed by a board appointed by the leading national water and wastewater organizations. </a:t>
            </a:r>
          </a:p>
          <a:p>
            <a:endParaRPr lang="en-US" sz="2000" dirty="0"/>
          </a:p>
          <a:p>
            <a:r>
              <a:rPr lang="en-US" sz="2000" dirty="0"/>
              <a:t>To log in to WaterISAC’s secure portal, go to </a:t>
            </a:r>
            <a:r>
              <a:rPr lang="en-US" sz="2000" dirty="0">
                <a:hlinkClick r:id="rId5"/>
              </a:rPr>
              <a:t>www.waterisac.org.</a:t>
            </a:r>
            <a:endParaRPr lang="en-US" sz="2000" dirty="0"/>
          </a:p>
        </p:txBody>
      </p:sp>
      <p:sp>
        <p:nvSpPr>
          <p:cNvPr id="2" name="TextBox 1">
            <a:extLst>
              <a:ext uri="{FF2B5EF4-FFF2-40B4-BE49-F238E27FC236}">
                <a16:creationId xmlns:a16="http://schemas.microsoft.com/office/drawing/2014/main" id="{ED7591C5-7C52-0675-79B8-4D79F40F6745}"/>
              </a:ext>
            </a:extLst>
          </p:cNvPr>
          <p:cNvSpPr txBox="1"/>
          <p:nvPr/>
        </p:nvSpPr>
        <p:spPr>
          <a:xfrm>
            <a:off x="418515" y="242873"/>
            <a:ext cx="5438775" cy="923330"/>
          </a:xfrm>
          <a:prstGeom prst="rect">
            <a:avLst/>
          </a:prstGeom>
          <a:noFill/>
        </p:spPr>
        <p:txBody>
          <a:bodyPr wrap="square" rtlCol="0">
            <a:spAutoFit/>
          </a:bodyPr>
          <a:lstStyle/>
          <a:p>
            <a:r>
              <a:rPr lang="en-US" dirty="0"/>
              <a:t> Links to articles related to Attacks on Drinking and Water and Wastewater Utilities and links to references made in this presentation</a:t>
            </a:r>
          </a:p>
        </p:txBody>
      </p:sp>
    </p:spTree>
    <p:extLst>
      <p:ext uri="{BB962C8B-B14F-4D97-AF65-F5344CB8AC3E}">
        <p14:creationId xmlns:p14="http://schemas.microsoft.com/office/powerpoint/2010/main" val="3551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E26BE-89CE-9B43-A5E2-31018C856A0F}"/>
              </a:ext>
            </a:extLst>
          </p:cNvPr>
          <p:cNvPicPr>
            <a:picLocks noChangeAspect="1"/>
          </p:cNvPicPr>
          <p:nvPr/>
        </p:nvPicPr>
        <p:blipFill>
          <a:blip r:embed="rId2"/>
          <a:stretch>
            <a:fillRect/>
          </a:stretch>
        </p:blipFill>
        <p:spPr>
          <a:xfrm>
            <a:off x="6500281" y="1"/>
            <a:ext cx="2433855" cy="1409074"/>
          </a:xfrm>
          <a:prstGeom prst="rect">
            <a:avLst/>
          </a:prstGeom>
        </p:spPr>
      </p:pic>
      <p:sp>
        <p:nvSpPr>
          <p:cNvPr id="2" name="TextBox 1">
            <a:extLst>
              <a:ext uri="{FF2B5EF4-FFF2-40B4-BE49-F238E27FC236}">
                <a16:creationId xmlns:a16="http://schemas.microsoft.com/office/drawing/2014/main" id="{DB34DC05-D0A2-45F5-B9AB-4EC56AAC7264}"/>
              </a:ext>
            </a:extLst>
          </p:cNvPr>
          <p:cNvSpPr txBox="1"/>
          <p:nvPr/>
        </p:nvSpPr>
        <p:spPr>
          <a:xfrm>
            <a:off x="209864" y="1409075"/>
            <a:ext cx="5324661" cy="1569660"/>
          </a:xfrm>
          <a:prstGeom prst="rect">
            <a:avLst/>
          </a:prstGeom>
          <a:noFill/>
        </p:spPr>
        <p:txBody>
          <a:bodyPr wrap="square" rtlCol="0">
            <a:spAutoFit/>
          </a:bodyPr>
          <a:lstStyle/>
          <a:p>
            <a:r>
              <a:rPr lang="en-US" sz="3200" b="1" dirty="0"/>
              <a:t>Cybersecurity risk trends for Water and Wastewater Utilities </a:t>
            </a:r>
          </a:p>
        </p:txBody>
      </p:sp>
    </p:spTree>
    <p:extLst>
      <p:ext uri="{BB962C8B-B14F-4D97-AF65-F5344CB8AC3E}">
        <p14:creationId xmlns:p14="http://schemas.microsoft.com/office/powerpoint/2010/main" val="165661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278446"/>
            <a:ext cx="840544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0" i="0" dirty="0">
                <a:solidFill>
                  <a:srgbClr val="333333"/>
                </a:solidFill>
                <a:effectLst/>
                <a:latin typeface="Source Sans Pro" panose="020B0503030403020204" pitchFamily="34" charset="0"/>
              </a:rPr>
              <a:t>The </a:t>
            </a:r>
            <a:r>
              <a:rPr lang="en-US" sz="2800" b="0" i="0" u="none" strike="noStrike" dirty="0">
                <a:solidFill>
                  <a:srgbClr val="2B72AF"/>
                </a:solidFill>
                <a:effectLst/>
                <a:latin typeface="Source Sans Pro" panose="020B0503030403020204" pitchFamily="34" charset="0"/>
                <a:hlinkClick r:id="rId5"/>
              </a:rPr>
              <a:t>Cybersecurity and Infrastructure Security Agency</a:t>
            </a:r>
            <a:r>
              <a:rPr lang="en-US" sz="2800" b="0" i="0" dirty="0">
                <a:solidFill>
                  <a:srgbClr val="333333"/>
                </a:solidFill>
                <a:effectLst/>
                <a:latin typeface="Source Sans Pro" panose="020B0503030403020204" pitchFamily="34" charset="0"/>
              </a:rPr>
              <a:t> (</a:t>
            </a:r>
            <a:r>
              <a:rPr lang="en-US" sz="2800" b="0" i="0" u="none" strike="noStrike" dirty="0">
                <a:solidFill>
                  <a:srgbClr val="2B72AF"/>
                </a:solidFill>
                <a:effectLst/>
                <a:latin typeface="Source Sans Pro" panose="020B0503030403020204" pitchFamily="34" charset="0"/>
                <a:hlinkClick r:id="rId6" tooltip="pronounced phonetically like ‘sissa’"/>
              </a:rPr>
              <a:t>CISA</a:t>
            </a:r>
            <a:r>
              <a:rPr lang="en-US" sz="2800" b="0" i="0" dirty="0">
                <a:solidFill>
                  <a:srgbClr val="333333"/>
                </a:solidFill>
                <a:effectLst/>
                <a:latin typeface="Source Sans Pro" panose="020B0503030403020204" pitchFamily="34" charset="0"/>
              </a:rPr>
              <a:t>) leads the national effort to understand, manage, and reduce risk to our cyber and physical infrastructure. We connect our stakeholders in industry and government to each other and to resources, analyses, and tools to help them build their own cyber, communications, and physical security and resilience, in turn helping to ensure a secure and resilient infrastructure for the American people. </a:t>
            </a:r>
          </a:p>
        </p:txBody>
      </p:sp>
      <p:sp>
        <p:nvSpPr>
          <p:cNvPr id="2" name="TextBox 1">
            <a:extLst>
              <a:ext uri="{FF2B5EF4-FFF2-40B4-BE49-F238E27FC236}">
                <a16:creationId xmlns:a16="http://schemas.microsoft.com/office/drawing/2014/main" id="{ED7591C5-7C52-0675-79B8-4D79F40F6745}"/>
              </a:ext>
            </a:extLst>
          </p:cNvPr>
          <p:cNvSpPr txBox="1"/>
          <p:nvPr/>
        </p:nvSpPr>
        <p:spPr>
          <a:xfrm>
            <a:off x="418515" y="242873"/>
            <a:ext cx="5438775" cy="923330"/>
          </a:xfrm>
          <a:prstGeom prst="rect">
            <a:avLst/>
          </a:prstGeom>
          <a:noFill/>
        </p:spPr>
        <p:txBody>
          <a:bodyPr wrap="square" rtlCol="0">
            <a:spAutoFit/>
          </a:bodyPr>
          <a:lstStyle/>
          <a:p>
            <a:r>
              <a:rPr lang="en-US" dirty="0"/>
              <a:t> Links to articles related to Attacks on Drinking and Water and Wastewater Utilities and links to references made in this presentation</a:t>
            </a:r>
          </a:p>
        </p:txBody>
      </p:sp>
    </p:spTree>
    <p:extLst>
      <p:ext uri="{BB962C8B-B14F-4D97-AF65-F5344CB8AC3E}">
        <p14:creationId xmlns:p14="http://schemas.microsoft.com/office/powerpoint/2010/main" val="265899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15" name="TextBox 14">
            <a:extLst>
              <a:ext uri="{FF2B5EF4-FFF2-40B4-BE49-F238E27FC236}">
                <a16:creationId xmlns:a16="http://schemas.microsoft.com/office/drawing/2014/main" id="{59A84443-4524-B59F-9C1D-81B0FA51AEC4}"/>
              </a:ext>
            </a:extLst>
          </p:cNvPr>
          <p:cNvSpPr txBox="1"/>
          <p:nvPr/>
        </p:nvSpPr>
        <p:spPr>
          <a:xfrm>
            <a:off x="369276" y="1194045"/>
            <a:ext cx="7921869" cy="147732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342900" indent="-342900">
              <a:buAutoNum type="arabicPeriod" startAt="2"/>
            </a:pPr>
            <a:endParaRPr lang="en-US" dirty="0"/>
          </a:p>
          <a:p>
            <a:endParaRPr lang="en-US" dirty="0"/>
          </a:p>
        </p:txBody>
      </p:sp>
      <p:sp>
        <p:nvSpPr>
          <p:cNvPr id="5" name="TextBox 4">
            <a:hlinkClick r:id="rId4" action="ppaction://hlinksldjump"/>
            <a:extLst>
              <a:ext uri="{FF2B5EF4-FFF2-40B4-BE49-F238E27FC236}">
                <a16:creationId xmlns:a16="http://schemas.microsoft.com/office/drawing/2014/main" id="{27BBDD5F-A9C8-BE3C-4718-BC1AC22112EE}"/>
              </a:ext>
            </a:extLst>
          </p:cNvPr>
          <p:cNvSpPr txBox="1"/>
          <p:nvPr/>
        </p:nvSpPr>
        <p:spPr>
          <a:xfrm>
            <a:off x="369276" y="1278446"/>
            <a:ext cx="8405448"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2000" b="0" i="0" dirty="0">
                <a:solidFill>
                  <a:srgbClr val="000000"/>
                </a:solidFill>
                <a:effectLst/>
                <a:latin typeface="Source Sans Pro Web"/>
                <a:hlinkClick r:id="rId5"/>
              </a:rPr>
              <a:t>National Institute of Standards and Technology - NIST</a:t>
            </a:r>
            <a:r>
              <a:rPr lang="en-US" sz="2000" b="0" i="0" dirty="0">
                <a:solidFill>
                  <a:srgbClr val="000000"/>
                </a:solidFill>
                <a:effectLst/>
                <a:latin typeface="Source Sans Pro Web"/>
              </a:rPr>
              <a:t> develops cybersecurity standards, guidelines, best practices, and other resources to meet the needs of U.S. industry, federal agencies and the broader public. Our activities range from producing specific information that organizations can put into practice immediately to longer-term research that anticipates advances in technologies and future challenges.</a:t>
            </a:r>
          </a:p>
          <a:p>
            <a:pPr algn="l"/>
            <a:r>
              <a:rPr lang="en-US" sz="2000" b="0" i="0" dirty="0">
                <a:solidFill>
                  <a:srgbClr val="000000"/>
                </a:solidFill>
                <a:effectLst/>
                <a:latin typeface="Source Sans Pro Web"/>
              </a:rPr>
              <a:t>Some NIST cybersecurity assignments are defined by federal statutes, executive orders and policies. For example, the Office of Management and Budget (OMB) mandates that all federal agencies implement NIST’s cybersecurity standards and guidance for non-national security systems. Our cybersecurity activities also are driven by the needs of U.S. industry and the broader public. We </a:t>
            </a:r>
            <a:r>
              <a:rPr lang="en-US" sz="2000" b="0" i="0" u="sng" dirty="0">
                <a:solidFill>
                  <a:srgbClr val="005EA2"/>
                </a:solidFill>
                <a:effectLst/>
                <a:latin typeface="Source Sans Pro Web"/>
                <a:hlinkClick r:id="rId6" tooltip="Cybersecurity &amp; Privacy Stakeholder Engagement"/>
              </a:rPr>
              <a:t>engage vigorously with stakeholders</a:t>
            </a:r>
            <a:r>
              <a:rPr lang="en-US" sz="2000" b="0" i="0" dirty="0">
                <a:solidFill>
                  <a:srgbClr val="000000"/>
                </a:solidFill>
                <a:effectLst/>
                <a:latin typeface="Source Sans Pro Web"/>
              </a:rPr>
              <a:t> to set priorities and ensure that our resources address the key issues that they face. </a:t>
            </a:r>
          </a:p>
          <a:p>
            <a:pPr algn="l"/>
            <a:r>
              <a:rPr lang="en-US" sz="2000" b="0" i="0" dirty="0">
                <a:solidFill>
                  <a:srgbClr val="000000"/>
                </a:solidFill>
                <a:effectLst/>
                <a:latin typeface="Source Sans Pro Web"/>
              </a:rPr>
              <a:t>NIST also advances understanding and improves the management of privacy risks, some of which relate directly to cybersecurity.</a:t>
            </a:r>
          </a:p>
        </p:txBody>
      </p:sp>
      <p:sp>
        <p:nvSpPr>
          <p:cNvPr id="2" name="TextBox 1">
            <a:extLst>
              <a:ext uri="{FF2B5EF4-FFF2-40B4-BE49-F238E27FC236}">
                <a16:creationId xmlns:a16="http://schemas.microsoft.com/office/drawing/2014/main" id="{ED7591C5-7C52-0675-79B8-4D79F40F6745}"/>
              </a:ext>
            </a:extLst>
          </p:cNvPr>
          <p:cNvSpPr txBox="1"/>
          <p:nvPr/>
        </p:nvSpPr>
        <p:spPr>
          <a:xfrm>
            <a:off x="418515" y="242873"/>
            <a:ext cx="5438775" cy="923330"/>
          </a:xfrm>
          <a:prstGeom prst="rect">
            <a:avLst/>
          </a:prstGeom>
          <a:noFill/>
        </p:spPr>
        <p:txBody>
          <a:bodyPr wrap="square" rtlCol="0">
            <a:spAutoFit/>
          </a:bodyPr>
          <a:lstStyle/>
          <a:p>
            <a:r>
              <a:rPr lang="en-US" dirty="0"/>
              <a:t> Links to articles related to Attacks on Drinking and Water and Wastewater Utilities and links to references made in this presentation</a:t>
            </a:r>
          </a:p>
        </p:txBody>
      </p:sp>
    </p:spTree>
    <p:extLst>
      <p:ext uri="{BB962C8B-B14F-4D97-AF65-F5344CB8AC3E}">
        <p14:creationId xmlns:p14="http://schemas.microsoft.com/office/powerpoint/2010/main" val="340883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4" y="242873"/>
            <a:ext cx="5839244" cy="461665"/>
          </a:xfrm>
          <a:prstGeom prst="rect">
            <a:avLst/>
          </a:prstGeom>
          <a:noFill/>
        </p:spPr>
        <p:txBody>
          <a:bodyPr wrap="square" rtlCol="0">
            <a:spAutoFit/>
          </a:bodyPr>
          <a:lstStyle/>
          <a:p>
            <a:r>
              <a:rPr lang="en-US" sz="2400" b="1" dirty="0"/>
              <a:t>Water and Wastewater Utilities Risk Trends</a:t>
            </a:r>
          </a:p>
        </p:txBody>
      </p:sp>
      <p:graphicFrame>
        <p:nvGraphicFramePr>
          <p:cNvPr id="3" name="Diagram 2">
            <a:extLst>
              <a:ext uri="{FF2B5EF4-FFF2-40B4-BE49-F238E27FC236}">
                <a16:creationId xmlns:a16="http://schemas.microsoft.com/office/drawing/2014/main" id="{74073ADA-5F7C-434A-26EA-974C1342FD2B}"/>
              </a:ext>
            </a:extLst>
          </p:cNvPr>
          <p:cNvGraphicFramePr/>
          <p:nvPr>
            <p:extLst>
              <p:ext uri="{D42A27DB-BD31-4B8C-83A1-F6EECF244321}">
                <p14:modId xmlns:p14="http://schemas.microsoft.com/office/powerpoint/2010/main" val="4085660913"/>
              </p:ext>
            </p:extLst>
          </p:nvPr>
        </p:nvGraphicFramePr>
        <p:xfrm>
          <a:off x="209864" y="1264712"/>
          <a:ext cx="7314341" cy="1288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Curved Right 4">
            <a:extLst>
              <a:ext uri="{FF2B5EF4-FFF2-40B4-BE49-F238E27FC236}">
                <a16:creationId xmlns:a16="http://schemas.microsoft.com/office/drawing/2014/main" id="{74C06B0B-6CFE-DD03-F60F-C93D1388FD21}"/>
              </a:ext>
            </a:extLst>
          </p:cNvPr>
          <p:cNvSpPr/>
          <p:nvPr/>
        </p:nvSpPr>
        <p:spPr>
          <a:xfrm>
            <a:off x="50466" y="1969249"/>
            <a:ext cx="580999" cy="36859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Arrow: Curved Right 13">
            <a:extLst>
              <a:ext uri="{FF2B5EF4-FFF2-40B4-BE49-F238E27FC236}">
                <a16:creationId xmlns:a16="http://schemas.microsoft.com/office/drawing/2014/main" id="{F6E5C645-77D1-4F94-CE4B-8906821535B6}"/>
              </a:ext>
            </a:extLst>
          </p:cNvPr>
          <p:cNvSpPr/>
          <p:nvPr/>
        </p:nvSpPr>
        <p:spPr>
          <a:xfrm>
            <a:off x="1261315" y="1905570"/>
            <a:ext cx="488372" cy="24949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Right 14">
            <a:extLst>
              <a:ext uri="{FF2B5EF4-FFF2-40B4-BE49-F238E27FC236}">
                <a16:creationId xmlns:a16="http://schemas.microsoft.com/office/drawing/2014/main" id="{C4BBA6AF-6F3E-739D-F6C0-8EC8F74CBF88}"/>
              </a:ext>
            </a:extLst>
          </p:cNvPr>
          <p:cNvSpPr/>
          <p:nvPr/>
        </p:nvSpPr>
        <p:spPr>
          <a:xfrm>
            <a:off x="3576534" y="2099074"/>
            <a:ext cx="580999" cy="16080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Right 15">
            <a:extLst>
              <a:ext uri="{FF2B5EF4-FFF2-40B4-BE49-F238E27FC236}">
                <a16:creationId xmlns:a16="http://schemas.microsoft.com/office/drawing/2014/main" id="{51C74789-88B3-748E-96A1-1F39B9560F70}"/>
              </a:ext>
            </a:extLst>
          </p:cNvPr>
          <p:cNvSpPr/>
          <p:nvPr/>
        </p:nvSpPr>
        <p:spPr>
          <a:xfrm>
            <a:off x="5758608" y="2099074"/>
            <a:ext cx="580999" cy="8835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A0A643ED-FE60-1081-DC9D-16F24C4C3131}"/>
                  </a:ext>
                </a:extLst>
              </p:cNvPr>
              <p:cNvGraphicFramePr>
                <a:graphicFrameLocks noChangeAspect="1"/>
              </p:cNvGraphicFramePr>
              <p:nvPr>
                <p:extLst>
                  <p:ext uri="{D42A27DB-BD31-4B8C-83A1-F6EECF244321}">
                    <p14:modId xmlns:p14="http://schemas.microsoft.com/office/powerpoint/2010/main" val="3139670626"/>
                  </p:ext>
                </p:extLst>
              </p:nvPr>
            </p:nvGraphicFramePr>
            <p:xfrm>
              <a:off x="638467" y="5286375"/>
              <a:ext cx="2247607" cy="1568846"/>
            </p:xfrm>
            <a:graphic>
              <a:graphicData uri="http://schemas.microsoft.com/office/powerpoint/2016/slidezoom">
                <pslz:sldZm>
                  <pslz:sldZmObj sldId="307" cId="3431519345">
                    <pslz:zmPr id="{B1848BC2-35D1-4B01-A5EC-170BADB4DDD3}" returnToParent="0" transitionDur="1000">
                      <p166:blipFill xmlns:p166="http://schemas.microsoft.com/office/powerpoint/2016/6/main">
                        <a:blip r:embed="rId9"/>
                        <a:stretch>
                          <a:fillRect/>
                        </a:stretch>
                      </p166:blipFill>
                      <p166:spPr xmlns:p166="http://schemas.microsoft.com/office/powerpoint/2016/6/main">
                        <a:xfrm>
                          <a:off x="0" y="0"/>
                          <a:ext cx="2247607" cy="1568846"/>
                        </a:xfrm>
                        <a:prstGeom prst="rect">
                          <a:avLst/>
                        </a:prstGeom>
                        <a:ln w="3175">
                          <a:solidFill>
                            <a:prstClr val="ltGray"/>
                          </a:solidFill>
                        </a:ln>
                      </p166:spPr>
                    </pslz:zmPr>
                  </pslz:sldZmObj>
                </pslz:sldZm>
              </a:graphicData>
            </a:graphic>
          </p:graphicFrame>
        </mc:Choice>
        <mc:Fallback xmlns="">
          <p:pic>
            <p:nvPicPr>
              <p:cNvPr id="20" name="Slide Zoom 19">
                <a:hlinkClick r:id="rId10" action="ppaction://hlinksldjump"/>
                <a:extLst>
                  <a:ext uri="{FF2B5EF4-FFF2-40B4-BE49-F238E27FC236}">
                    <a16:creationId xmlns:a16="http://schemas.microsoft.com/office/drawing/2014/main" id="{A0A643ED-FE60-1081-DC9D-16F24C4C3131}"/>
                  </a:ext>
                </a:extLst>
              </p:cNvPr>
              <p:cNvPicPr>
                <a:picLocks noGrp="1" noRot="1" noChangeAspect="1" noMove="1" noResize="1" noEditPoints="1" noAdjustHandles="1" noChangeArrowheads="1" noChangeShapeType="1"/>
              </p:cNvPicPr>
              <p:nvPr/>
            </p:nvPicPr>
            <p:blipFill>
              <a:blip r:embed="rId11"/>
              <a:stretch>
                <a:fillRect/>
              </a:stretch>
            </p:blipFill>
            <p:spPr>
              <a:xfrm>
                <a:off x="638467" y="5286375"/>
                <a:ext cx="2247607" cy="1568846"/>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4" name="Slide Zoom 23">
                <a:extLst>
                  <a:ext uri="{FF2B5EF4-FFF2-40B4-BE49-F238E27FC236}">
                    <a16:creationId xmlns:a16="http://schemas.microsoft.com/office/drawing/2014/main" id="{C109C0B2-6323-BE0F-D7BD-4C246D3D6373}"/>
                  </a:ext>
                </a:extLst>
              </p:cNvPr>
              <p:cNvGraphicFramePr>
                <a:graphicFrameLocks noChangeAspect="1"/>
              </p:cNvGraphicFramePr>
              <p:nvPr>
                <p:extLst>
                  <p:ext uri="{D42A27DB-BD31-4B8C-83A1-F6EECF244321}">
                    <p14:modId xmlns:p14="http://schemas.microsoft.com/office/powerpoint/2010/main" val="148062106"/>
                  </p:ext>
                </p:extLst>
              </p:nvPr>
            </p:nvGraphicFramePr>
            <p:xfrm>
              <a:off x="1749687" y="3543714"/>
              <a:ext cx="2057107" cy="1780110"/>
            </p:xfrm>
            <a:graphic>
              <a:graphicData uri="http://schemas.microsoft.com/office/powerpoint/2016/slidezoom">
                <pslz:sldZm>
                  <pslz:sldZmObj sldId="314" cId="4029108524">
                    <pslz:zmPr id="{1BE3A271-935A-47A3-B31F-24485A0D3E31}" returnToParent="0" transitionDur="1000">
                      <p166:blipFill xmlns:p166="http://schemas.microsoft.com/office/powerpoint/2016/6/main">
                        <a:blip r:embed="rId12"/>
                        <a:stretch>
                          <a:fillRect/>
                        </a:stretch>
                      </p166:blipFill>
                      <p166:spPr xmlns:p166="http://schemas.microsoft.com/office/powerpoint/2016/6/main">
                        <a:xfrm>
                          <a:off x="0" y="0"/>
                          <a:ext cx="2057107" cy="1780110"/>
                        </a:xfrm>
                        <a:prstGeom prst="rect">
                          <a:avLst/>
                        </a:prstGeom>
                        <a:ln w="3175">
                          <a:solidFill>
                            <a:prstClr val="ltGray"/>
                          </a:solidFill>
                        </a:ln>
                      </p166:spPr>
                    </pslz:zmPr>
                  </pslz:sldZmObj>
                </pslz:sldZm>
              </a:graphicData>
            </a:graphic>
          </p:graphicFrame>
        </mc:Choice>
        <mc:Fallback xmlns="">
          <p:pic>
            <p:nvPicPr>
              <p:cNvPr id="24" name="Slide Zoom 23">
                <a:hlinkClick r:id="rId13" action="ppaction://hlinksldjump"/>
                <a:extLst>
                  <a:ext uri="{FF2B5EF4-FFF2-40B4-BE49-F238E27FC236}">
                    <a16:creationId xmlns:a16="http://schemas.microsoft.com/office/drawing/2014/main" id="{C109C0B2-6323-BE0F-D7BD-4C246D3D6373}"/>
                  </a:ext>
                </a:extLst>
              </p:cNvPr>
              <p:cNvPicPr>
                <a:picLocks noGrp="1" noRot="1" noChangeAspect="1" noMove="1" noResize="1" noEditPoints="1" noAdjustHandles="1" noChangeArrowheads="1" noChangeShapeType="1"/>
              </p:cNvPicPr>
              <p:nvPr/>
            </p:nvPicPr>
            <p:blipFill>
              <a:blip r:embed="rId14"/>
              <a:stretch>
                <a:fillRect/>
              </a:stretch>
            </p:blipFill>
            <p:spPr>
              <a:xfrm>
                <a:off x="1749687" y="3543714"/>
                <a:ext cx="2057107" cy="178011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343BD022-CF18-41C1-B86C-F8376E3491F9}"/>
                  </a:ext>
                </a:extLst>
              </p:cNvPr>
              <p:cNvGraphicFramePr>
                <a:graphicFrameLocks noChangeAspect="1"/>
              </p:cNvGraphicFramePr>
              <p:nvPr>
                <p:extLst>
                  <p:ext uri="{D42A27DB-BD31-4B8C-83A1-F6EECF244321}">
                    <p14:modId xmlns:p14="http://schemas.microsoft.com/office/powerpoint/2010/main" val="3070766022"/>
                  </p:ext>
                </p:extLst>
              </p:nvPr>
            </p:nvGraphicFramePr>
            <p:xfrm>
              <a:off x="4180149" y="3219735"/>
              <a:ext cx="2286000" cy="1714500"/>
            </p:xfrm>
            <a:graphic>
              <a:graphicData uri="http://schemas.microsoft.com/office/powerpoint/2016/slidezoom">
                <pslz:sldZm>
                  <pslz:sldZmObj sldId="315" cId="2030303494">
                    <pslz:zmPr id="{AF4A2AEC-A0C0-4012-BF82-5897DDFB923D}" returnToParent="0" transitionDur="1000">
                      <p166:blipFill xmlns:p166="http://schemas.microsoft.com/office/powerpoint/2016/6/main">
                        <a:blip r:embed="rId1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26" name="Slide Zoom 25">
                <a:hlinkClick r:id="rId16" action="ppaction://hlinksldjump"/>
                <a:extLst>
                  <a:ext uri="{FF2B5EF4-FFF2-40B4-BE49-F238E27FC236}">
                    <a16:creationId xmlns:a16="http://schemas.microsoft.com/office/drawing/2014/main" id="{343BD022-CF18-41C1-B86C-F8376E3491F9}"/>
                  </a:ext>
                </a:extLst>
              </p:cNvPr>
              <p:cNvPicPr>
                <a:picLocks noGrp="1" noRot="1" noChangeAspect="1" noMove="1" noResize="1" noEditPoints="1" noAdjustHandles="1" noChangeArrowheads="1" noChangeShapeType="1"/>
              </p:cNvPicPr>
              <p:nvPr/>
            </p:nvPicPr>
            <p:blipFill>
              <a:blip r:embed="rId17"/>
              <a:stretch>
                <a:fillRect/>
              </a:stretch>
            </p:blipFill>
            <p:spPr>
              <a:xfrm>
                <a:off x="4180149" y="3219735"/>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4EF5A11C-5A54-54F9-EBC6-98FE0EF62E6A}"/>
                  </a:ext>
                </a:extLst>
              </p:cNvPr>
              <p:cNvGraphicFramePr>
                <a:graphicFrameLocks noChangeAspect="1"/>
              </p:cNvGraphicFramePr>
              <p:nvPr>
                <p:extLst>
                  <p:ext uri="{D42A27DB-BD31-4B8C-83A1-F6EECF244321}">
                    <p14:modId xmlns:p14="http://schemas.microsoft.com/office/powerpoint/2010/main" val="3292640367"/>
                  </p:ext>
                </p:extLst>
              </p:nvPr>
            </p:nvGraphicFramePr>
            <p:xfrm>
              <a:off x="6540603" y="1829214"/>
              <a:ext cx="2286000" cy="1714500"/>
            </p:xfrm>
            <a:graphic>
              <a:graphicData uri="http://schemas.microsoft.com/office/powerpoint/2016/slidezoom">
                <pslz:sldZm>
                  <pslz:sldZmObj sldId="316" cId="1587775070">
                    <pslz:zmPr id="{52A44DF4-092D-4DF7-89E2-67CD4770AA60}" returnToParent="0" transitionDur="1000">
                      <p166:blipFill xmlns:p166="http://schemas.microsoft.com/office/powerpoint/2016/6/main">
                        <a:blip r:embed="rId1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28" name="Slide Zoom 27">
                <a:hlinkClick r:id="rId19" action="ppaction://hlinksldjump"/>
                <a:extLst>
                  <a:ext uri="{FF2B5EF4-FFF2-40B4-BE49-F238E27FC236}">
                    <a16:creationId xmlns:a16="http://schemas.microsoft.com/office/drawing/2014/main" id="{4EF5A11C-5A54-54F9-EBC6-98FE0EF62E6A}"/>
                  </a:ext>
                </a:extLst>
              </p:cNvPr>
              <p:cNvPicPr>
                <a:picLocks noGrp="1" noRot="1" noChangeAspect="1" noMove="1" noResize="1" noEditPoints="1" noAdjustHandles="1" noChangeArrowheads="1" noChangeShapeType="1"/>
              </p:cNvPicPr>
              <p:nvPr/>
            </p:nvPicPr>
            <p:blipFill>
              <a:blip r:embed="rId20"/>
              <a:stretch>
                <a:fillRect/>
              </a:stretch>
            </p:blipFill>
            <p:spPr>
              <a:xfrm>
                <a:off x="6540603" y="182921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2414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4" y="242873"/>
            <a:ext cx="5839244" cy="461665"/>
          </a:xfrm>
          <a:prstGeom prst="rect">
            <a:avLst/>
          </a:prstGeom>
          <a:noFill/>
        </p:spPr>
        <p:txBody>
          <a:bodyPr wrap="square" rtlCol="0">
            <a:spAutoFit/>
          </a:bodyPr>
          <a:lstStyle/>
          <a:p>
            <a:r>
              <a:rPr lang="en-US" sz="2400" b="1" dirty="0"/>
              <a:t>Water and Waster Water Utility Attacks</a:t>
            </a:r>
          </a:p>
        </p:txBody>
      </p:sp>
      <p:sp>
        <p:nvSpPr>
          <p:cNvPr id="10" name="TextBox 9">
            <a:extLst>
              <a:ext uri="{FF2B5EF4-FFF2-40B4-BE49-F238E27FC236}">
                <a16:creationId xmlns:a16="http://schemas.microsoft.com/office/drawing/2014/main" id="{0BB509E0-D11D-4C6E-800C-9BEE34942B04}"/>
              </a:ext>
            </a:extLst>
          </p:cNvPr>
          <p:cNvSpPr txBox="1"/>
          <p:nvPr/>
        </p:nvSpPr>
        <p:spPr>
          <a:xfrm>
            <a:off x="209864" y="1305341"/>
            <a:ext cx="8671672" cy="4247317"/>
          </a:xfrm>
          <a:prstGeom prst="rect">
            <a:avLst/>
          </a:prstGeom>
          <a:noFill/>
          <a:ln>
            <a:solidFill>
              <a:schemeClr val="accent1"/>
            </a:solidFill>
          </a:ln>
        </p:spPr>
        <p:txBody>
          <a:bodyPr wrap="square">
            <a:spAutoFit/>
          </a:bodyPr>
          <a:lstStyle/>
          <a:p>
            <a:r>
              <a:rPr lang="en-US" dirty="0"/>
              <a:t>2019 -&gt; Ellsworth County Kansas, Post Rock Rural Water District – a former employee used remote control system and attempted to shut-down the plant’s cleaning and disinfecting operations.</a:t>
            </a:r>
          </a:p>
          <a:p>
            <a:endParaRPr lang="en-US" dirty="0"/>
          </a:p>
          <a:p>
            <a:r>
              <a:rPr lang="en-US" dirty="0"/>
              <a:t>2021 -&gt;Cybercriminals used an unknown ransomware variant against a Nevada-based WWS facility. The ransomware affected the victim's SCADA system and backup systems. </a:t>
            </a:r>
          </a:p>
          <a:p>
            <a:r>
              <a:rPr lang="en-US" dirty="0"/>
              <a:t> </a:t>
            </a:r>
          </a:p>
          <a:p>
            <a:r>
              <a:rPr lang="en-US" dirty="0"/>
              <a:t>2021 -&gt; San Francisco Bay California, an attacker reportedly took control of a local water treatment facility and deleted computer programs involved in the treatment of drinking water. </a:t>
            </a:r>
          </a:p>
          <a:p>
            <a:endParaRPr lang="en-US" dirty="0"/>
          </a:p>
          <a:p>
            <a:r>
              <a:rPr lang="en-US" dirty="0"/>
              <a:t>2021-&gt; Oldsmar Florida Water Treatment Plant, a hacker gained access to a TeamViewer account and raised the levels of lye in the drinking water to poisonous levels. The usernames and passwords for at least 11 Oldsmar employees have been traded on the dark web.</a:t>
            </a:r>
          </a:p>
        </p:txBody>
      </p:sp>
    </p:spTree>
    <p:extLst>
      <p:ext uri="{BB962C8B-B14F-4D97-AF65-F5344CB8AC3E}">
        <p14:creationId xmlns:p14="http://schemas.microsoft.com/office/powerpoint/2010/main" val="153224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E26BE-89CE-9B43-A5E2-31018C856A0F}"/>
              </a:ext>
            </a:extLst>
          </p:cNvPr>
          <p:cNvPicPr>
            <a:picLocks noChangeAspect="1"/>
          </p:cNvPicPr>
          <p:nvPr/>
        </p:nvPicPr>
        <p:blipFill>
          <a:blip r:embed="rId2"/>
          <a:stretch>
            <a:fillRect/>
          </a:stretch>
        </p:blipFill>
        <p:spPr>
          <a:xfrm>
            <a:off x="6500281" y="1"/>
            <a:ext cx="2433855" cy="1409074"/>
          </a:xfrm>
          <a:prstGeom prst="rect">
            <a:avLst/>
          </a:prstGeom>
        </p:spPr>
      </p:pic>
      <p:sp>
        <p:nvSpPr>
          <p:cNvPr id="2" name="TextBox 1">
            <a:extLst>
              <a:ext uri="{FF2B5EF4-FFF2-40B4-BE49-F238E27FC236}">
                <a16:creationId xmlns:a16="http://schemas.microsoft.com/office/drawing/2014/main" id="{DB34DC05-D0A2-45F5-B9AB-4EC56AAC7264}"/>
              </a:ext>
            </a:extLst>
          </p:cNvPr>
          <p:cNvSpPr txBox="1"/>
          <p:nvPr/>
        </p:nvSpPr>
        <p:spPr>
          <a:xfrm>
            <a:off x="209864" y="1409075"/>
            <a:ext cx="5324661" cy="2062103"/>
          </a:xfrm>
          <a:prstGeom prst="rect">
            <a:avLst/>
          </a:prstGeom>
          <a:noFill/>
        </p:spPr>
        <p:txBody>
          <a:bodyPr wrap="square" rtlCol="0">
            <a:spAutoFit/>
          </a:bodyPr>
          <a:lstStyle/>
          <a:p>
            <a:r>
              <a:rPr lang="en-US" sz="3200" dirty="0"/>
              <a:t>Why are Water and Wastewater utilities targets for ransomware and cybersecurity exploit? </a:t>
            </a:r>
          </a:p>
        </p:txBody>
      </p:sp>
    </p:spTree>
    <p:extLst>
      <p:ext uri="{BB962C8B-B14F-4D97-AF65-F5344CB8AC3E}">
        <p14:creationId xmlns:p14="http://schemas.microsoft.com/office/powerpoint/2010/main" val="27249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4" y="242873"/>
            <a:ext cx="5839244" cy="830997"/>
          </a:xfrm>
          <a:prstGeom prst="rect">
            <a:avLst/>
          </a:prstGeom>
          <a:noFill/>
        </p:spPr>
        <p:txBody>
          <a:bodyPr wrap="square" rtlCol="0">
            <a:spAutoFit/>
          </a:bodyPr>
          <a:lstStyle/>
          <a:p>
            <a:r>
              <a:rPr lang="en-US" sz="2400" b="1" dirty="0"/>
              <a:t>Why are Water and Wastewater Utilities  Targets for Cybersecurity Exploit?</a:t>
            </a:r>
          </a:p>
        </p:txBody>
      </p:sp>
      <p:sp>
        <p:nvSpPr>
          <p:cNvPr id="6" name="TextBox 5">
            <a:extLst>
              <a:ext uri="{FF2B5EF4-FFF2-40B4-BE49-F238E27FC236}">
                <a16:creationId xmlns:a16="http://schemas.microsoft.com/office/drawing/2014/main" id="{361084DA-E7C0-16EF-518E-FD12F68E2460}"/>
              </a:ext>
            </a:extLst>
          </p:cNvPr>
          <p:cNvSpPr txBox="1"/>
          <p:nvPr/>
        </p:nvSpPr>
        <p:spPr>
          <a:xfrm>
            <a:off x="307900" y="1073870"/>
            <a:ext cx="7874523" cy="5232202"/>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2000" dirty="0"/>
              <a:t>Water and Wastewater utilities run by small government entities have limited budget for information technology and security.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Due to the pandemic, remote work software and connectivity to the Business network expanded areas for cybercriminals to exploit vulnerabilities.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Advances in mobile technology and the increased use by utilities have opened external access areas for cybercriminals to exploit.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Interconnectivity between the Business Network and the Operational Network occurred (membership, backup and internet services). This interconnectivity  allows attackers access to both networks with a single foothold.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2" name="TextBox 1">
            <a:extLst>
              <a:ext uri="{FF2B5EF4-FFF2-40B4-BE49-F238E27FC236}">
                <a16:creationId xmlns:a16="http://schemas.microsoft.com/office/drawing/2014/main" id="{60F93A23-CBD5-EAE6-4E08-92D9037A53C8}"/>
              </a:ext>
            </a:extLst>
          </p:cNvPr>
          <p:cNvSpPr txBox="1"/>
          <p:nvPr/>
        </p:nvSpPr>
        <p:spPr>
          <a:xfrm>
            <a:off x="400050" y="6067425"/>
            <a:ext cx="8601075" cy="369332"/>
          </a:xfrm>
          <a:prstGeom prst="rect">
            <a:avLst/>
          </a:prstGeom>
          <a:noFill/>
        </p:spPr>
        <p:txBody>
          <a:bodyPr wrap="square" rtlCol="0">
            <a:spAutoFit/>
          </a:bodyPr>
          <a:lstStyle/>
          <a:p>
            <a:r>
              <a:rPr lang="en-US" dirty="0">
                <a:hlinkClick r:id="rId4"/>
              </a:rPr>
              <a:t>50,000 security disasters waiting to Happen: The Problem of America's water Supplies.</a:t>
            </a:r>
            <a:r>
              <a:rPr lang="en-US" dirty="0"/>
              <a:t>. </a:t>
            </a:r>
          </a:p>
        </p:txBody>
      </p:sp>
    </p:spTree>
    <p:extLst>
      <p:ext uri="{BB962C8B-B14F-4D97-AF65-F5344CB8AC3E}">
        <p14:creationId xmlns:p14="http://schemas.microsoft.com/office/powerpoint/2010/main" val="230226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E2DD-126E-E042-924D-82C6F89545B5}"/>
              </a:ext>
            </a:extLst>
          </p:cNvPr>
          <p:cNvPicPr>
            <a:picLocks noChangeAspect="1"/>
          </p:cNvPicPr>
          <p:nvPr/>
        </p:nvPicPr>
        <p:blipFill>
          <a:blip r:embed="rId3"/>
          <a:stretch>
            <a:fillRect/>
          </a:stretch>
        </p:blipFill>
        <p:spPr>
          <a:xfrm>
            <a:off x="6500281" y="1"/>
            <a:ext cx="2433855" cy="1409074"/>
          </a:xfrm>
          <a:prstGeom prst="rect">
            <a:avLst/>
          </a:prstGeom>
        </p:spPr>
      </p:pic>
      <p:sp>
        <p:nvSpPr>
          <p:cNvPr id="8" name="TextBox 7">
            <a:extLst>
              <a:ext uri="{FF2B5EF4-FFF2-40B4-BE49-F238E27FC236}">
                <a16:creationId xmlns:a16="http://schemas.microsoft.com/office/drawing/2014/main" id="{A0216819-5B5C-43D3-AD45-8D3E4501D08C}"/>
              </a:ext>
            </a:extLst>
          </p:cNvPr>
          <p:cNvSpPr txBox="1"/>
          <p:nvPr/>
        </p:nvSpPr>
        <p:spPr>
          <a:xfrm>
            <a:off x="209864" y="242873"/>
            <a:ext cx="5839244" cy="830997"/>
          </a:xfrm>
          <a:prstGeom prst="rect">
            <a:avLst/>
          </a:prstGeom>
          <a:noFill/>
        </p:spPr>
        <p:txBody>
          <a:bodyPr wrap="square" rtlCol="0">
            <a:spAutoFit/>
          </a:bodyPr>
          <a:lstStyle/>
          <a:p>
            <a:r>
              <a:rPr lang="en-US" sz="2400" b="1" dirty="0"/>
              <a:t>Why are Water and Wastewater Utilities  Targets for Cybersecurity Exploit?</a:t>
            </a:r>
          </a:p>
        </p:txBody>
      </p:sp>
      <p:sp>
        <p:nvSpPr>
          <p:cNvPr id="6" name="TextBox 5">
            <a:extLst>
              <a:ext uri="{FF2B5EF4-FFF2-40B4-BE49-F238E27FC236}">
                <a16:creationId xmlns:a16="http://schemas.microsoft.com/office/drawing/2014/main" id="{361084DA-E7C0-16EF-518E-FD12F68E2460}"/>
              </a:ext>
            </a:extLst>
          </p:cNvPr>
          <p:cNvSpPr txBox="1"/>
          <p:nvPr/>
        </p:nvSpPr>
        <p:spPr>
          <a:xfrm>
            <a:off x="432078" y="1543829"/>
            <a:ext cx="7874523" cy="3724096"/>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2000" dirty="0"/>
              <a:t>Cybercriminals and Nation State actors can impact on Public Health and Safety causing overflows, flooding or un-safe drinking water.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Older SCADA and PLC devices were developed prior to the emergence of the internet therefore preventive security controls were not a design requirement.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Technology trends in Operational Technology for remote monitoring (Smart Meters) lack standard remote access security (encryption, authentication). </a:t>
            </a:r>
          </a:p>
          <a:p>
            <a:pPr marL="285750" indent="-285750">
              <a:buFont typeface="Wingdings" panose="05000000000000000000" pitchFamily="2" charset="2"/>
              <a:buChar char="Ø"/>
            </a:pPr>
            <a:endParaRPr lang="en-US" dirty="0"/>
          </a:p>
        </p:txBody>
      </p:sp>
      <p:pic>
        <p:nvPicPr>
          <p:cNvPr id="11" name="Picture 10">
            <a:extLst>
              <a:ext uri="{FF2B5EF4-FFF2-40B4-BE49-F238E27FC236}">
                <a16:creationId xmlns:a16="http://schemas.microsoft.com/office/drawing/2014/main" id="{6208EE5A-D365-1E07-587E-62E5E2AEF236}"/>
              </a:ext>
            </a:extLst>
          </p:cNvPr>
          <p:cNvPicPr>
            <a:picLocks noChangeAspect="1"/>
          </p:cNvPicPr>
          <p:nvPr/>
        </p:nvPicPr>
        <p:blipFill>
          <a:blip r:embed="rId4"/>
          <a:stretch>
            <a:fillRect/>
          </a:stretch>
        </p:blipFill>
        <p:spPr>
          <a:xfrm>
            <a:off x="357972" y="5746281"/>
            <a:ext cx="8198887" cy="952901"/>
          </a:xfrm>
          <a:prstGeom prst="rect">
            <a:avLst/>
          </a:prstGeom>
        </p:spPr>
      </p:pic>
    </p:spTree>
    <p:extLst>
      <p:ext uri="{BB962C8B-B14F-4D97-AF65-F5344CB8AC3E}">
        <p14:creationId xmlns:p14="http://schemas.microsoft.com/office/powerpoint/2010/main" val="169027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E26BE-89CE-9B43-A5E2-31018C856A0F}"/>
              </a:ext>
            </a:extLst>
          </p:cNvPr>
          <p:cNvPicPr>
            <a:picLocks noChangeAspect="1"/>
          </p:cNvPicPr>
          <p:nvPr/>
        </p:nvPicPr>
        <p:blipFill>
          <a:blip r:embed="rId2"/>
          <a:stretch>
            <a:fillRect/>
          </a:stretch>
        </p:blipFill>
        <p:spPr>
          <a:xfrm>
            <a:off x="6500281" y="1"/>
            <a:ext cx="2433855" cy="1409074"/>
          </a:xfrm>
          <a:prstGeom prst="rect">
            <a:avLst/>
          </a:prstGeom>
        </p:spPr>
      </p:pic>
      <p:sp>
        <p:nvSpPr>
          <p:cNvPr id="2" name="TextBox 1">
            <a:extLst>
              <a:ext uri="{FF2B5EF4-FFF2-40B4-BE49-F238E27FC236}">
                <a16:creationId xmlns:a16="http://schemas.microsoft.com/office/drawing/2014/main" id="{DB34DC05-D0A2-45F5-B9AB-4EC56AAC7264}"/>
              </a:ext>
            </a:extLst>
          </p:cNvPr>
          <p:cNvSpPr txBox="1"/>
          <p:nvPr/>
        </p:nvSpPr>
        <p:spPr>
          <a:xfrm>
            <a:off x="474561" y="1409075"/>
            <a:ext cx="4849793" cy="1077218"/>
          </a:xfrm>
          <a:prstGeom prst="rect">
            <a:avLst/>
          </a:prstGeom>
          <a:noFill/>
        </p:spPr>
        <p:txBody>
          <a:bodyPr wrap="square" rtlCol="0">
            <a:spAutoFit/>
          </a:bodyPr>
          <a:lstStyle/>
          <a:p>
            <a:r>
              <a:rPr lang="en-US" sz="3200" b="1" dirty="0"/>
              <a:t>Cybersecurity Tools and Services Market Growth </a:t>
            </a:r>
            <a:endParaRPr lang="en-US" sz="2800" dirty="0"/>
          </a:p>
        </p:txBody>
      </p:sp>
    </p:spTree>
    <p:extLst>
      <p:ext uri="{BB962C8B-B14F-4D97-AF65-F5344CB8AC3E}">
        <p14:creationId xmlns:p14="http://schemas.microsoft.com/office/powerpoint/2010/main" val="2212850658"/>
      </p:ext>
    </p:extLst>
  </p:cSld>
  <p:clrMapOvr>
    <a:masterClrMapping/>
  </p:clrMapOvr>
</p:sld>
</file>

<file path=ppt/theme/theme1.xml><?xml version="1.0" encoding="utf-8"?>
<a:theme xmlns:a="http://schemas.openxmlformats.org/drawingml/2006/main" name="Office Theme">
  <a:themeElements>
    <a:clrScheme name="MSD ">
      <a:dk1>
        <a:srgbClr val="000000"/>
      </a:dk1>
      <a:lt1>
        <a:srgbClr val="FFFFFF"/>
      </a:lt1>
      <a:dk2>
        <a:srgbClr val="44546A"/>
      </a:dk2>
      <a:lt2>
        <a:srgbClr val="E7E6E6"/>
      </a:lt2>
      <a:accent1>
        <a:srgbClr val="6689CC"/>
      </a:accent1>
      <a:accent2>
        <a:srgbClr val="001CA8"/>
      </a:accent2>
      <a:accent3>
        <a:srgbClr val="F77F00"/>
      </a:accent3>
      <a:accent4>
        <a:srgbClr val="00A5DB"/>
      </a:accent4>
      <a:accent5>
        <a:srgbClr val="1EB538"/>
      </a:accent5>
      <a:accent6>
        <a:srgbClr val="003464"/>
      </a:accent6>
      <a:hlink>
        <a:srgbClr val="C0C0C0"/>
      </a:hlink>
      <a:folHlink>
        <a:srgbClr val="FF93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DPC Presentation Template" id="{D3E85CDC-C843-6C4E-AE99-9DEB75C51F3B}" vid="{E9625BBE-134E-D649-9808-5D27335AFA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40893B0F59346BC9BD74778587DE5" ma:contentTypeVersion="4" ma:contentTypeDescription="Create a new document." ma:contentTypeScope="" ma:versionID="36f671aacfd1775e24aa3f45ea5af2e4">
  <xsd:schema xmlns:xsd="http://www.w3.org/2001/XMLSchema" xmlns:xs="http://www.w3.org/2001/XMLSchema" xmlns:p="http://schemas.microsoft.com/office/2006/metadata/properties" xmlns:ns1="http://schemas.microsoft.com/sharepoint/v3" xmlns:ns2="3e7105f0-a14d-4de2-864e-c7598d60506f" targetNamespace="http://schemas.microsoft.com/office/2006/metadata/properties" ma:root="true" ma:fieldsID="38b356db24622a224f8d0350c1c5780a" ns1:_="" ns2:_="">
    <xsd:import namespace="http://schemas.microsoft.com/sharepoint/v3"/>
    <xsd:import namespace="3e7105f0-a14d-4de2-864e-c7598d60506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7105f0-a14d-4de2-864e-c7598d60506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e7105f0-a14d-4de2-864e-c7598d60506f">KQP7AZ426FFW-119-51</_dlc_DocId>
    <_dlc_DocIdUrl xmlns="3e7105f0-a14d-4de2-864e-c7598d60506f">
      <Url>http://insidemsd/director/_layouts/15/DocIdRedir.aspx?ID=KQP7AZ426FFW-119-51</Url>
      <Description>KQP7AZ426FFW-119-51</Description>
    </_dlc_DocIdUrl>
  </documentManagement>
</p:properties>
</file>

<file path=customXml/itemProps1.xml><?xml version="1.0" encoding="utf-8"?>
<ds:datastoreItem xmlns:ds="http://schemas.openxmlformats.org/officeDocument/2006/customXml" ds:itemID="{D05C0D7A-7812-46F8-BD38-C3AD2E197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7105f0-a14d-4de2-864e-c7598d605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05C9A7-AEA8-4D00-8ABC-13E5277E3B98}">
  <ds:schemaRefs>
    <ds:schemaRef ds:uri="http://schemas.microsoft.com/sharepoint/events"/>
  </ds:schemaRefs>
</ds:datastoreItem>
</file>

<file path=customXml/itemProps3.xml><?xml version="1.0" encoding="utf-8"?>
<ds:datastoreItem xmlns:ds="http://schemas.openxmlformats.org/officeDocument/2006/customXml" ds:itemID="{E0CE6FDB-1144-477A-92EF-2626634AB3A1}">
  <ds:schemaRefs>
    <ds:schemaRef ds:uri="http://schemas.microsoft.com/sharepoint/v3/contenttype/forms"/>
  </ds:schemaRefs>
</ds:datastoreItem>
</file>

<file path=customXml/itemProps4.xml><?xml version="1.0" encoding="utf-8"?>
<ds:datastoreItem xmlns:ds="http://schemas.openxmlformats.org/officeDocument/2006/customXml" ds:itemID="{417B257E-3F6E-4021-BE51-8C6183932C77}">
  <ds:schemaRefs>
    <ds:schemaRef ds:uri="3e7105f0-a14d-4de2-864e-c7598d60506f"/>
    <ds:schemaRef ds:uri="http://purl.org/dc/elements/1.1/"/>
    <ds:schemaRef ds:uri="http://schemas.openxmlformats.org/package/2006/metadata/core-propertie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3965</TotalTime>
  <Words>2475</Words>
  <Application>Microsoft Office PowerPoint</Application>
  <PresentationFormat>On-screen Show (4:3)</PresentationFormat>
  <Paragraphs>252</Paragraphs>
  <Slides>31</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Barlow</vt:lpstr>
      <vt:lpstr>Calibri</vt:lpstr>
      <vt:lpstr>Lato</vt:lpstr>
      <vt:lpstr>Open Sans</vt:lpstr>
      <vt:lpstr>Roboto</vt:lpstr>
      <vt:lpstr>Source Sans Pro</vt:lpstr>
      <vt:lpstr>Source Sans Pro Web</vt:lpstr>
      <vt:lpstr>Wingdings</vt:lpstr>
      <vt:lpstr>Office Theme</vt:lpstr>
      <vt:lpstr>A Pragmatic Approach to Cybersecurity Risk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Server Compliance 8/2022</vt:lpstr>
      <vt:lpstr>Server Compliance 8/2022</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Platten</dc:creator>
  <cp:lastModifiedBy>Ginny Kienstra</cp:lastModifiedBy>
  <cp:revision>103</cp:revision>
  <cp:lastPrinted>2021-01-04T16:34:24Z</cp:lastPrinted>
  <dcterms:created xsi:type="dcterms:W3CDTF">2019-08-02T17:17:24Z</dcterms:created>
  <dcterms:modified xsi:type="dcterms:W3CDTF">2022-09-20T13:52:41Z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0x010100BBD40893B0F59346BC9BD74778587DE5</vt:lpwstr>
  </property>
  <property fmtid="{D5CDD505-2E9C-101B-9397-08002B2CF9AE}" pid="3" name="_dlc_DocIdItemGuid">
    <vt:lpwstr>1de9c36b-437b-4d54-80b7-d8ae999beac3</vt:lpwstr>
  </property>
</Properties>
</file>